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2" r:id="rId5"/>
    <p:sldMasterId id="2147483683" r:id="rId6"/>
    <p:sldMasterId id="2147483684"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 id="291" r:id="rId44"/>
    <p:sldId id="292" r:id="rId45"/>
    <p:sldId id="293" r:id="rId46"/>
  </p:sldIdLst>
  <p:sldSz cy="5143500" cx="9144000"/>
  <p:notesSz cx="6858000" cy="9144000"/>
  <p:embeddedFontLst>
    <p:embeddedFont>
      <p:font typeface="Ubuntu"/>
      <p:regular r:id="rId47"/>
      <p:bold r:id="rId48"/>
      <p:italic r:id="rId49"/>
      <p:boldItalic r:id="rId50"/>
    </p:embeddedFont>
    <p:embeddedFont>
      <p:font typeface="Proxima Nova"/>
      <p:regular r:id="rId51"/>
      <p:bold r:id="rId52"/>
      <p:italic r:id="rId53"/>
      <p:boldItalic r:id="rId54"/>
    </p:embeddedFont>
    <p:embeddedFont>
      <p:font typeface="Arial Narrow"/>
      <p:regular r:id="rId55"/>
      <p:bold r:id="rId56"/>
      <p:italic r:id="rId57"/>
      <p:boldItalic r:id="rId58"/>
    </p:embeddedFont>
    <p:embeddedFont>
      <p:font typeface="Lato"/>
      <p:regular r:id="rId59"/>
      <p:bold r:id="rId60"/>
      <p:italic r:id="rId61"/>
      <p:boldItalic r:id="rId62"/>
    </p:embeddedFont>
    <p:embeddedFont>
      <p:font typeface="Bebas Neue"/>
      <p:regular r:id="rId63"/>
    </p:embeddedFont>
    <p:embeddedFont>
      <p:font typeface="Old Standard TT"/>
      <p:regular r:id="rId64"/>
      <p:bold r:id="rId65"/>
      <p:italic r:id="rId66"/>
    </p:embeddedFont>
    <p:embeddedFont>
      <p:font typeface="Arial Black"/>
      <p:regular r:id="rId6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B574DE36-C687-4053-BA93-6A218EF07680}">
  <a:tblStyle styleId="{B574DE36-C687-4053-BA93-6A218EF07680}" styleName="Table_0">
    <a:wholeTbl>
      <a:tcTxStyle b="off" i="off">
        <a:font>
          <a:latin typeface="Arial"/>
          <a:ea typeface="Arial"/>
          <a:cs typeface="Arial"/>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8EBF5"/>
          </a:solidFill>
        </a:fill>
      </a:tcStyle>
    </a:wholeTbl>
    <a:band1H>
      <a:tcTxStyle b="off" i="off"/>
      <a:tcStyle>
        <a:fill>
          <a:solidFill>
            <a:srgbClr val="CDD4EA"/>
          </a:solidFill>
        </a:fill>
      </a:tcStyle>
    </a:band1H>
    <a:band2H>
      <a:tcTxStyle b="off" i="off"/>
    </a:band2H>
    <a:band1V>
      <a:tcTxStyle b="off" i="off"/>
      <a:tcStyle>
        <a:fill>
          <a:solidFill>
            <a:srgbClr val="CDD4EA"/>
          </a:solidFill>
        </a:fill>
      </a:tcStyle>
    </a:band1V>
    <a:band2V>
      <a:tcTxStyle b="off" i="off"/>
    </a:band2V>
    <a:lastCol>
      <a:tcTxStyle b="on" i="off">
        <a:font>
          <a:latin typeface="Arial"/>
          <a:ea typeface="Arial"/>
          <a:cs typeface="Arial"/>
        </a:font>
        <a:schemeClr val="lt1"/>
      </a:tcTxStyle>
      <a:tcStyle>
        <a:fill>
          <a:solidFill>
            <a:schemeClr val="accent1"/>
          </a:solidFill>
        </a:fill>
      </a:tcStyle>
    </a:lastCol>
    <a:firstCol>
      <a:tcTxStyle b="on" i="off">
        <a:font>
          <a:latin typeface="Arial"/>
          <a:ea typeface="Arial"/>
          <a:cs typeface="Arial"/>
        </a:font>
        <a:schemeClr val="lt1"/>
      </a:tcTxStyle>
      <a:tcStyle>
        <a:fill>
          <a:solidFill>
            <a:schemeClr val="accent1"/>
          </a:solidFill>
        </a:fill>
      </a:tcStyle>
    </a:firstCol>
    <a:lastRow>
      <a:tcTxStyle b="on" i="off">
        <a:font>
          <a:latin typeface="Arial"/>
          <a:ea typeface="Arial"/>
          <a:cs typeface="Arial"/>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b="off" i="off"/>
    </a:seCell>
    <a:swCell>
      <a:tcTxStyle b="off" i="off"/>
    </a:swCell>
    <a:firstRow>
      <a:tcTxStyle b="on" i="off">
        <a:font>
          <a:latin typeface="Arial"/>
          <a:ea typeface="Arial"/>
          <a:cs typeface="Arial"/>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2.xml"/><Relationship Id="rId42" Type="http://schemas.openxmlformats.org/officeDocument/2006/relationships/slide" Target="slides/slide34.xml"/><Relationship Id="rId41" Type="http://schemas.openxmlformats.org/officeDocument/2006/relationships/slide" Target="slides/slide33.xml"/><Relationship Id="rId44" Type="http://schemas.openxmlformats.org/officeDocument/2006/relationships/slide" Target="slides/slide36.xml"/><Relationship Id="rId43" Type="http://schemas.openxmlformats.org/officeDocument/2006/relationships/slide" Target="slides/slide35.xml"/><Relationship Id="rId46" Type="http://schemas.openxmlformats.org/officeDocument/2006/relationships/slide" Target="slides/slide38.xml"/><Relationship Id="rId45" Type="http://schemas.openxmlformats.org/officeDocument/2006/relationships/slide" Target="slides/slide37.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1.xml"/><Relationship Id="rId48" Type="http://schemas.openxmlformats.org/officeDocument/2006/relationships/font" Target="fonts/Ubuntu-bold.fntdata"/><Relationship Id="rId47" Type="http://schemas.openxmlformats.org/officeDocument/2006/relationships/font" Target="fonts/Ubuntu-regular.fntdata"/><Relationship Id="rId49" Type="http://schemas.openxmlformats.org/officeDocument/2006/relationships/font" Target="fonts/Ubuntu-italic.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notesMaster" Target="notesMasters/notesMaster1.xml"/><Relationship Id="rId31" Type="http://schemas.openxmlformats.org/officeDocument/2006/relationships/slide" Target="slides/slide23.xml"/><Relationship Id="rId30" Type="http://schemas.openxmlformats.org/officeDocument/2006/relationships/slide" Target="slides/slide22.xml"/><Relationship Id="rId33" Type="http://schemas.openxmlformats.org/officeDocument/2006/relationships/slide" Target="slides/slide25.xml"/><Relationship Id="rId32" Type="http://schemas.openxmlformats.org/officeDocument/2006/relationships/slide" Target="slides/slide24.xml"/><Relationship Id="rId35" Type="http://schemas.openxmlformats.org/officeDocument/2006/relationships/slide" Target="slides/slide27.xml"/><Relationship Id="rId34" Type="http://schemas.openxmlformats.org/officeDocument/2006/relationships/slide" Target="slides/slide26.xml"/><Relationship Id="rId37" Type="http://schemas.openxmlformats.org/officeDocument/2006/relationships/slide" Target="slides/slide29.xml"/><Relationship Id="rId36" Type="http://schemas.openxmlformats.org/officeDocument/2006/relationships/slide" Target="slides/slide28.xml"/><Relationship Id="rId39" Type="http://schemas.openxmlformats.org/officeDocument/2006/relationships/slide" Target="slides/slide31.xml"/><Relationship Id="rId38" Type="http://schemas.openxmlformats.org/officeDocument/2006/relationships/slide" Target="slides/slide30.xml"/><Relationship Id="rId62" Type="http://schemas.openxmlformats.org/officeDocument/2006/relationships/font" Target="fonts/Lato-boldItalic.fntdata"/><Relationship Id="rId61" Type="http://schemas.openxmlformats.org/officeDocument/2006/relationships/font" Target="fonts/Lato-italic.fntdata"/><Relationship Id="rId20" Type="http://schemas.openxmlformats.org/officeDocument/2006/relationships/slide" Target="slides/slide12.xml"/><Relationship Id="rId64" Type="http://schemas.openxmlformats.org/officeDocument/2006/relationships/font" Target="fonts/OldStandardTT-regular.fntdata"/><Relationship Id="rId63" Type="http://schemas.openxmlformats.org/officeDocument/2006/relationships/font" Target="fonts/BebasNeue-regular.fntdata"/><Relationship Id="rId22" Type="http://schemas.openxmlformats.org/officeDocument/2006/relationships/slide" Target="slides/slide14.xml"/><Relationship Id="rId66" Type="http://schemas.openxmlformats.org/officeDocument/2006/relationships/font" Target="fonts/OldStandardTT-italic.fntdata"/><Relationship Id="rId21" Type="http://schemas.openxmlformats.org/officeDocument/2006/relationships/slide" Target="slides/slide13.xml"/><Relationship Id="rId65" Type="http://schemas.openxmlformats.org/officeDocument/2006/relationships/font" Target="fonts/OldStandardTT-bold.fntdata"/><Relationship Id="rId24" Type="http://schemas.openxmlformats.org/officeDocument/2006/relationships/slide" Target="slides/slide16.xml"/><Relationship Id="rId23" Type="http://schemas.openxmlformats.org/officeDocument/2006/relationships/slide" Target="slides/slide15.xml"/><Relationship Id="rId67" Type="http://schemas.openxmlformats.org/officeDocument/2006/relationships/font" Target="fonts/ArialBlack-regular.fntdata"/><Relationship Id="rId60" Type="http://schemas.openxmlformats.org/officeDocument/2006/relationships/font" Target="fonts/Lato-bold.fntdata"/><Relationship Id="rId26" Type="http://schemas.openxmlformats.org/officeDocument/2006/relationships/slide" Target="slides/slide18.xml"/><Relationship Id="rId25" Type="http://schemas.openxmlformats.org/officeDocument/2006/relationships/slide" Target="slides/slide17.xml"/><Relationship Id="rId28" Type="http://schemas.openxmlformats.org/officeDocument/2006/relationships/slide" Target="slides/slide20.xml"/><Relationship Id="rId27" Type="http://schemas.openxmlformats.org/officeDocument/2006/relationships/slide" Target="slides/slide19.xml"/><Relationship Id="rId29" Type="http://schemas.openxmlformats.org/officeDocument/2006/relationships/slide" Target="slides/slide21.xml"/><Relationship Id="rId51" Type="http://schemas.openxmlformats.org/officeDocument/2006/relationships/font" Target="fonts/ProximaNova-regular.fntdata"/><Relationship Id="rId50" Type="http://schemas.openxmlformats.org/officeDocument/2006/relationships/font" Target="fonts/Ubuntu-boldItalic.fntdata"/><Relationship Id="rId53" Type="http://schemas.openxmlformats.org/officeDocument/2006/relationships/font" Target="fonts/ProximaNova-italic.fntdata"/><Relationship Id="rId52" Type="http://schemas.openxmlformats.org/officeDocument/2006/relationships/font" Target="fonts/ProximaNova-bold.fntdata"/><Relationship Id="rId11" Type="http://schemas.openxmlformats.org/officeDocument/2006/relationships/slide" Target="slides/slide3.xml"/><Relationship Id="rId55" Type="http://schemas.openxmlformats.org/officeDocument/2006/relationships/font" Target="fonts/ArialNarrow-regular.fntdata"/><Relationship Id="rId10" Type="http://schemas.openxmlformats.org/officeDocument/2006/relationships/slide" Target="slides/slide2.xml"/><Relationship Id="rId54" Type="http://schemas.openxmlformats.org/officeDocument/2006/relationships/font" Target="fonts/ProximaNova-boldItalic.fntdata"/><Relationship Id="rId13" Type="http://schemas.openxmlformats.org/officeDocument/2006/relationships/slide" Target="slides/slide5.xml"/><Relationship Id="rId57" Type="http://schemas.openxmlformats.org/officeDocument/2006/relationships/font" Target="fonts/ArialNarrow-italic.fntdata"/><Relationship Id="rId12" Type="http://schemas.openxmlformats.org/officeDocument/2006/relationships/slide" Target="slides/slide4.xml"/><Relationship Id="rId56" Type="http://schemas.openxmlformats.org/officeDocument/2006/relationships/font" Target="fonts/ArialNarrow-bold.fntdata"/><Relationship Id="rId15" Type="http://schemas.openxmlformats.org/officeDocument/2006/relationships/slide" Target="slides/slide7.xml"/><Relationship Id="rId59" Type="http://schemas.openxmlformats.org/officeDocument/2006/relationships/font" Target="fonts/Lato-regular.fntdata"/><Relationship Id="rId14" Type="http://schemas.openxmlformats.org/officeDocument/2006/relationships/slide" Target="slides/slide6.xml"/><Relationship Id="rId58" Type="http://schemas.openxmlformats.org/officeDocument/2006/relationships/font" Target="fonts/ArialNarrow-boldItalic.fntdata"/><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8"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2.eecs.berkeley.edu/Research/Projects/CS/vision/grouping/resources.html#bsds500" TargetMode="External"/><Relationship Id="rId3" Type="http://schemas.openxmlformats.org/officeDocument/2006/relationships/hyperlink" Target="https://people.ee.ethz.ch/~timofter/publications/Agustsson-CVPRW-2017.pdf" TargetMode="External"/><Relationship Id="rId4" Type="http://schemas.openxmlformats.org/officeDocument/2006/relationships/hyperlink" Target="https://data.vision.ee.ethz.ch/cvl/DIV2K/" TargetMode="External"/><Relationship Id="rId5" Type="http://schemas.openxmlformats.org/officeDocument/2006/relationships/hyperlink" Target="https://paperswithcode.com/dataset/div2k" TargetMode="Externa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industry40.co.in/automated-visual-quality-inspection-using-ai-ml-in-manufacturing/" TargetMode="Externa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2.eecs.berkeley.edu/Research/Projects/CS/vision/grouping/resources.html#bsds500" TargetMode="External"/><Relationship Id="rId3" Type="http://schemas.openxmlformats.org/officeDocument/2006/relationships/hyperlink" Target="https://people.ee.ethz.ch/~timofter/publications/Agustsson-CVPRW-2017.pdf" TargetMode="External"/><Relationship Id="rId4" Type="http://schemas.openxmlformats.org/officeDocument/2006/relationships/hyperlink" Target="https://data.vision.ee.ethz.ch/cvl/DIV2K/" TargetMode="External"/><Relationship Id="rId5" Type="http://schemas.openxmlformats.org/officeDocument/2006/relationships/hyperlink" Target="https://paperswithcode.com/dataset/div2k" TargetMode="Externa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13cad5ccbe7_1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5" name="Google Shape;185;g13cad5ccbe7_1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9" name="Shape 889"/>
        <p:cNvGrpSpPr/>
        <p:nvPr/>
      </p:nvGrpSpPr>
      <p:grpSpPr>
        <a:xfrm>
          <a:off x="0" y="0"/>
          <a:ext cx="0" cy="0"/>
          <a:chOff x="0" y="0"/>
          <a:chExt cx="0" cy="0"/>
        </a:xfrm>
      </p:grpSpPr>
      <p:sp>
        <p:nvSpPr>
          <p:cNvPr id="890" name="Google Shape;890;g13cad5c6731_12_68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91" name="Google Shape;891;g13cad5c6731_12_68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rPr b="1" lang="ca" sz="1200" u="sng">
                <a:latin typeface="Ubuntu"/>
                <a:ea typeface="Ubuntu"/>
                <a:cs typeface="Ubuntu"/>
                <a:sym typeface="Ubuntu"/>
              </a:rPr>
              <a:t>Notes</a:t>
            </a:r>
            <a:endParaRPr b="1" sz="1200" u="sng">
              <a:latin typeface="Ubuntu"/>
              <a:ea typeface="Ubuntu"/>
              <a:cs typeface="Ubuntu"/>
              <a:sym typeface="Ubuntu"/>
            </a:endParaRPr>
          </a:p>
          <a:p>
            <a:pPr indent="-304800" lvl="0" marL="457200" rtl="0" algn="l">
              <a:lnSpc>
                <a:spcPct val="115000"/>
              </a:lnSpc>
              <a:spcBef>
                <a:spcPts val="0"/>
              </a:spcBef>
              <a:spcAft>
                <a:spcPts val="0"/>
              </a:spcAft>
              <a:buSzPts val="1200"/>
              <a:buFont typeface="Ubuntu"/>
              <a:buChar char="●"/>
            </a:pPr>
            <a:r>
              <a:rPr lang="ca" sz="1200">
                <a:latin typeface="Ubuntu"/>
                <a:ea typeface="Ubuntu"/>
                <a:cs typeface="Ubuntu"/>
                <a:sym typeface="Ubuntu"/>
              </a:rPr>
              <a:t>2K Resolution: At least one of the axes contains 2K pixels.</a:t>
            </a:r>
            <a:endParaRPr sz="1200">
              <a:latin typeface="Ubuntu"/>
              <a:ea typeface="Ubuntu"/>
              <a:cs typeface="Ubuntu"/>
              <a:sym typeface="Ubuntu"/>
            </a:endParaRPr>
          </a:p>
          <a:p>
            <a:pPr indent="-304800" lvl="0" marL="457200" rtl="0" algn="l">
              <a:lnSpc>
                <a:spcPct val="115000"/>
              </a:lnSpc>
              <a:spcBef>
                <a:spcPts val="0"/>
              </a:spcBef>
              <a:spcAft>
                <a:spcPts val="0"/>
              </a:spcAft>
              <a:buSzPts val="1200"/>
              <a:buFont typeface="Ubuntu"/>
              <a:buChar char="●"/>
            </a:pPr>
            <a:r>
              <a:rPr lang="ca" sz="1200">
                <a:latin typeface="Ubuntu"/>
                <a:ea typeface="Ubuntu"/>
                <a:cs typeface="Ubuntu"/>
                <a:sym typeface="Ubuntu"/>
              </a:rPr>
              <a:t>DIV2K used mainly bicubic interpolation and unknown method at downscaling to obtain the degradations</a:t>
            </a:r>
            <a:endParaRPr sz="1200">
              <a:latin typeface="Ubuntu"/>
              <a:ea typeface="Ubuntu"/>
              <a:cs typeface="Ubuntu"/>
              <a:sym typeface="Ubuntu"/>
            </a:endParaRPr>
          </a:p>
          <a:p>
            <a:pPr indent="-304800" lvl="0" marL="457200" rtl="0" algn="l">
              <a:lnSpc>
                <a:spcPct val="115000"/>
              </a:lnSpc>
              <a:spcBef>
                <a:spcPts val="0"/>
              </a:spcBef>
              <a:spcAft>
                <a:spcPts val="0"/>
              </a:spcAft>
              <a:buSzPts val="1200"/>
              <a:buFont typeface="Ubuntu"/>
              <a:buChar char="●"/>
            </a:pPr>
            <a:r>
              <a:rPr lang="ca" sz="1200">
                <a:latin typeface="Ubuntu"/>
                <a:ea typeface="Ubuntu"/>
                <a:cs typeface="Ubuntu"/>
                <a:sym typeface="Ubuntu"/>
              </a:rPr>
              <a:t>DIV2K testing images not possible to download.</a:t>
            </a:r>
            <a:endParaRPr sz="1200">
              <a:latin typeface="Ubuntu"/>
              <a:ea typeface="Ubuntu"/>
              <a:cs typeface="Ubuntu"/>
              <a:sym typeface="Ubuntu"/>
            </a:endParaRPr>
          </a:p>
          <a:p>
            <a:pPr indent="0" lvl="0" marL="0" rtl="0" algn="l">
              <a:lnSpc>
                <a:spcPct val="115000"/>
              </a:lnSpc>
              <a:spcBef>
                <a:spcPts val="0"/>
              </a:spcBef>
              <a:spcAft>
                <a:spcPts val="0"/>
              </a:spcAft>
              <a:buSzPts val="1100"/>
              <a:buNone/>
            </a:pPr>
            <a:r>
              <a:rPr b="1" lang="ca" sz="1200" u="sng">
                <a:latin typeface="Ubuntu"/>
                <a:ea typeface="Ubuntu"/>
                <a:cs typeface="Ubuntu"/>
                <a:sym typeface="Ubuntu"/>
              </a:rPr>
              <a:t>Links:</a:t>
            </a:r>
            <a:endParaRPr b="1" sz="1200" u="sng">
              <a:latin typeface="Ubuntu"/>
              <a:ea typeface="Ubuntu"/>
              <a:cs typeface="Ubuntu"/>
              <a:sym typeface="Ubuntu"/>
            </a:endParaRPr>
          </a:p>
          <a:p>
            <a:pPr indent="-171450" lvl="0" marL="171450" rtl="0" algn="l">
              <a:lnSpc>
                <a:spcPct val="115000"/>
              </a:lnSpc>
              <a:spcBef>
                <a:spcPts val="0"/>
              </a:spcBef>
              <a:spcAft>
                <a:spcPts val="0"/>
              </a:spcAft>
              <a:buClr>
                <a:schemeClr val="dk1"/>
              </a:buClr>
              <a:buSzPts val="1100"/>
              <a:buChar char="●"/>
            </a:pPr>
            <a:r>
              <a:rPr lang="ca" sz="1200">
                <a:latin typeface="Ubuntu"/>
                <a:ea typeface="Ubuntu"/>
                <a:cs typeface="Ubuntu"/>
                <a:sym typeface="Ubuntu"/>
              </a:rPr>
              <a:t>BSDS500: </a:t>
            </a:r>
            <a:r>
              <a:rPr lang="ca" sz="1200" u="sng">
                <a:solidFill>
                  <a:schemeClr val="hlink"/>
                </a:solidFill>
                <a:latin typeface="Ubuntu"/>
                <a:ea typeface="Ubuntu"/>
                <a:cs typeface="Ubuntu"/>
                <a:sym typeface="Ubuntu"/>
                <a:hlinkClick r:id="rId2"/>
              </a:rPr>
              <a:t>https://www2.eecs.berkeley.edu/Research/Projects/CS/vision/grouping/resources.html#bsds500</a:t>
            </a:r>
            <a:endParaRPr sz="1200">
              <a:latin typeface="Ubuntu"/>
              <a:ea typeface="Ubuntu"/>
              <a:cs typeface="Ubuntu"/>
              <a:sym typeface="Ubuntu"/>
            </a:endParaRPr>
          </a:p>
          <a:p>
            <a:pPr indent="-171450" lvl="0" marL="171450" rtl="0" algn="l">
              <a:lnSpc>
                <a:spcPct val="115000"/>
              </a:lnSpc>
              <a:spcBef>
                <a:spcPts val="0"/>
              </a:spcBef>
              <a:spcAft>
                <a:spcPts val="0"/>
              </a:spcAft>
              <a:buSzPts val="1200"/>
              <a:buFont typeface="Ubuntu"/>
              <a:buChar char="●"/>
            </a:pPr>
            <a:r>
              <a:rPr lang="ca" sz="1200">
                <a:latin typeface="Ubuntu"/>
                <a:ea typeface="Ubuntu"/>
                <a:cs typeface="Ubuntu"/>
                <a:sym typeface="Ubuntu"/>
              </a:rPr>
              <a:t>BSDS500(2): </a:t>
            </a:r>
            <a:r>
              <a:rPr lang="ca" sz="1200" u="sng">
                <a:solidFill>
                  <a:schemeClr val="hlink"/>
                </a:solidFill>
                <a:latin typeface="Ubuntu"/>
                <a:ea typeface="Ubuntu"/>
                <a:cs typeface="Ubuntu"/>
                <a:sym typeface="Ubuntu"/>
                <a:hlinkClick r:id="rId3"/>
              </a:rPr>
              <a:t>https://people.ee.ethz.ch/~timofter/publications/Agustsson-CVPRW-2017.pdf</a:t>
            </a:r>
            <a:endParaRPr sz="1200" u="sng">
              <a:solidFill>
                <a:schemeClr val="hlink"/>
              </a:solidFill>
              <a:latin typeface="Ubuntu"/>
              <a:ea typeface="Ubuntu"/>
              <a:cs typeface="Ubuntu"/>
              <a:sym typeface="Ubuntu"/>
            </a:endParaRPr>
          </a:p>
          <a:p>
            <a:pPr indent="-171450" lvl="0" marL="171450" rtl="0" algn="l">
              <a:lnSpc>
                <a:spcPct val="115000"/>
              </a:lnSpc>
              <a:spcBef>
                <a:spcPts val="0"/>
              </a:spcBef>
              <a:spcAft>
                <a:spcPts val="0"/>
              </a:spcAft>
              <a:buSzPts val="1200"/>
              <a:buFont typeface="Ubuntu"/>
              <a:buChar char="●"/>
            </a:pPr>
            <a:r>
              <a:rPr lang="ca" sz="1200" u="none">
                <a:solidFill>
                  <a:schemeClr val="hlink"/>
                </a:solidFill>
                <a:latin typeface="Ubuntu"/>
                <a:ea typeface="Ubuntu"/>
                <a:cs typeface="Ubuntu"/>
                <a:sym typeface="Ubuntu"/>
              </a:rPr>
              <a:t>SET5: https://paperswithcode.com/dataset/set5</a:t>
            </a:r>
            <a:endParaRPr sz="1200" u="none">
              <a:solidFill>
                <a:schemeClr val="hlink"/>
              </a:solidFill>
              <a:latin typeface="Ubuntu"/>
              <a:ea typeface="Ubuntu"/>
              <a:cs typeface="Ubuntu"/>
              <a:sym typeface="Ubuntu"/>
            </a:endParaRPr>
          </a:p>
          <a:p>
            <a:pPr indent="-171450" lvl="0" marL="171450" rtl="0" algn="l">
              <a:lnSpc>
                <a:spcPct val="115000"/>
              </a:lnSpc>
              <a:spcBef>
                <a:spcPts val="0"/>
              </a:spcBef>
              <a:spcAft>
                <a:spcPts val="0"/>
              </a:spcAft>
              <a:buSzPts val="1200"/>
              <a:buFont typeface="Ubuntu"/>
              <a:buChar char="●"/>
            </a:pPr>
            <a:r>
              <a:rPr lang="ca" sz="1200" u="none">
                <a:solidFill>
                  <a:schemeClr val="hlink"/>
                </a:solidFill>
                <a:latin typeface="Ubuntu"/>
                <a:ea typeface="Ubuntu"/>
                <a:cs typeface="Ubuntu"/>
                <a:sym typeface="Ubuntu"/>
              </a:rPr>
              <a:t>SET5(2): http://people.rennes.inria.fr/Aline.Roumy/results/SR_BMVC12.html.</a:t>
            </a:r>
            <a:endParaRPr/>
          </a:p>
          <a:p>
            <a:pPr indent="-95250" lvl="0" marL="171450" rtl="0" algn="l">
              <a:lnSpc>
                <a:spcPct val="115000"/>
              </a:lnSpc>
              <a:spcBef>
                <a:spcPts val="0"/>
              </a:spcBef>
              <a:spcAft>
                <a:spcPts val="0"/>
              </a:spcAft>
              <a:buSzPts val="1200"/>
              <a:buFont typeface="Ubuntu"/>
              <a:buNone/>
            </a:pPr>
            <a:r>
              <a:t/>
            </a:r>
            <a:endParaRPr sz="1200" u="none">
              <a:solidFill>
                <a:schemeClr val="hlink"/>
              </a:solidFill>
              <a:latin typeface="Ubuntu"/>
              <a:ea typeface="Ubuntu"/>
              <a:cs typeface="Ubuntu"/>
              <a:sym typeface="Ubuntu"/>
            </a:endParaRPr>
          </a:p>
          <a:p>
            <a:pPr indent="-95250" lvl="0" marL="171450" rtl="0" algn="l">
              <a:lnSpc>
                <a:spcPct val="115000"/>
              </a:lnSpc>
              <a:spcBef>
                <a:spcPts val="0"/>
              </a:spcBef>
              <a:spcAft>
                <a:spcPts val="0"/>
              </a:spcAft>
              <a:buSzPts val="1200"/>
              <a:buFont typeface="Ubuntu"/>
              <a:buNone/>
            </a:pPr>
            <a:r>
              <a:t/>
            </a:r>
            <a:endParaRPr sz="1200">
              <a:latin typeface="Ubuntu"/>
              <a:ea typeface="Ubuntu"/>
              <a:cs typeface="Ubuntu"/>
              <a:sym typeface="Ubuntu"/>
            </a:endParaRPr>
          </a:p>
          <a:p>
            <a:pPr indent="0" lvl="0" marL="457200" rtl="0" algn="l">
              <a:lnSpc>
                <a:spcPct val="115000"/>
              </a:lnSpc>
              <a:spcBef>
                <a:spcPts val="0"/>
              </a:spcBef>
              <a:spcAft>
                <a:spcPts val="0"/>
              </a:spcAft>
              <a:buSzPts val="1100"/>
              <a:buNone/>
            </a:pPr>
            <a:r>
              <a:t/>
            </a:r>
            <a:endParaRPr sz="1200">
              <a:latin typeface="Ubuntu"/>
              <a:ea typeface="Ubuntu"/>
              <a:cs typeface="Ubuntu"/>
              <a:sym typeface="Ubuntu"/>
            </a:endParaRPr>
          </a:p>
          <a:p>
            <a:pPr indent="-171450" lvl="0" marL="171450" rtl="0" algn="l">
              <a:lnSpc>
                <a:spcPct val="115000"/>
              </a:lnSpc>
              <a:spcBef>
                <a:spcPts val="0"/>
              </a:spcBef>
              <a:spcAft>
                <a:spcPts val="0"/>
              </a:spcAft>
              <a:buClr>
                <a:schemeClr val="dk1"/>
              </a:buClr>
              <a:buSzPts val="1100"/>
              <a:buChar char="●"/>
            </a:pPr>
            <a:r>
              <a:rPr lang="ca" sz="1200">
                <a:latin typeface="Ubuntu"/>
                <a:ea typeface="Ubuntu"/>
                <a:cs typeface="Ubuntu"/>
                <a:sym typeface="Ubuntu"/>
              </a:rPr>
              <a:t>DIV2K: </a:t>
            </a:r>
            <a:r>
              <a:rPr lang="ca" sz="1200" u="sng">
                <a:solidFill>
                  <a:schemeClr val="hlink"/>
                </a:solidFill>
                <a:latin typeface="Ubuntu"/>
                <a:ea typeface="Ubuntu"/>
                <a:cs typeface="Ubuntu"/>
                <a:sym typeface="Ubuntu"/>
                <a:hlinkClick r:id="rId4"/>
              </a:rPr>
              <a:t>https://data.vision.ee.ethz.ch/cvl/DIV2K/</a:t>
            </a:r>
            <a:endParaRPr sz="1200">
              <a:solidFill>
                <a:schemeClr val="dk1"/>
              </a:solidFill>
              <a:latin typeface="Ubuntu"/>
              <a:ea typeface="Ubuntu"/>
              <a:cs typeface="Ubuntu"/>
              <a:sym typeface="Ubuntu"/>
            </a:endParaRPr>
          </a:p>
          <a:p>
            <a:pPr indent="-171450" lvl="0" marL="171450" rtl="0" algn="l">
              <a:lnSpc>
                <a:spcPct val="115000"/>
              </a:lnSpc>
              <a:spcBef>
                <a:spcPts val="0"/>
              </a:spcBef>
              <a:spcAft>
                <a:spcPts val="0"/>
              </a:spcAft>
              <a:buClr>
                <a:schemeClr val="dk1"/>
              </a:buClr>
              <a:buSzPts val="1100"/>
              <a:buChar char="●"/>
            </a:pPr>
            <a:r>
              <a:rPr lang="ca" sz="1200">
                <a:solidFill>
                  <a:schemeClr val="dk1"/>
                </a:solidFill>
                <a:latin typeface="Ubuntu"/>
                <a:ea typeface="Ubuntu"/>
                <a:cs typeface="Ubuntu"/>
                <a:sym typeface="Ubuntu"/>
              </a:rPr>
              <a:t>DIV2K(2): </a:t>
            </a:r>
            <a:r>
              <a:rPr lang="ca" sz="1200" u="sng">
                <a:solidFill>
                  <a:schemeClr val="hlink"/>
                </a:solidFill>
                <a:latin typeface="Ubuntu"/>
                <a:ea typeface="Ubuntu"/>
                <a:cs typeface="Ubuntu"/>
                <a:sym typeface="Ubuntu"/>
                <a:hlinkClick r:id="rId5"/>
              </a:rPr>
              <a:t>https://paperswithcode.com/dataset/div2k</a:t>
            </a:r>
            <a:endParaRPr sz="1200">
              <a:latin typeface="Ubuntu"/>
              <a:ea typeface="Ubuntu"/>
              <a:cs typeface="Ubuntu"/>
              <a:sym typeface="Ubuntu"/>
            </a:endParaRPr>
          </a:p>
        </p:txBody>
      </p:sp>
      <p:sp>
        <p:nvSpPr>
          <p:cNvPr id="892" name="Google Shape;892;g13cad5c6731_12_686: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ca"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8" name="Shape 978"/>
        <p:cNvGrpSpPr/>
        <p:nvPr/>
      </p:nvGrpSpPr>
      <p:grpSpPr>
        <a:xfrm>
          <a:off x="0" y="0"/>
          <a:ext cx="0" cy="0"/>
          <a:chOff x="0" y="0"/>
          <a:chExt cx="0" cy="0"/>
        </a:xfrm>
      </p:grpSpPr>
      <p:sp>
        <p:nvSpPr>
          <p:cNvPr id="979" name="Google Shape;979;g13cad5c6731_12_77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80" name="Google Shape;980;g13cad5c6731_12_7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00000"/>
              </a:lnSpc>
              <a:spcBef>
                <a:spcPts val="0"/>
              </a:spcBef>
              <a:spcAft>
                <a:spcPts val="0"/>
              </a:spcAft>
              <a:buSzPts val="1100"/>
              <a:buNone/>
            </a:pPr>
            <a:r>
              <a:rPr b="1" lang="ca" sz="1400" u="sng">
                <a:solidFill>
                  <a:schemeClr val="dk1"/>
                </a:solidFill>
                <a:latin typeface="Calibri"/>
                <a:ea typeface="Calibri"/>
                <a:cs typeface="Calibri"/>
                <a:sym typeface="Calibri"/>
              </a:rPr>
              <a:t>Text</a:t>
            </a:r>
            <a:endParaRPr b="1" sz="1400" u="sng">
              <a:solidFill>
                <a:schemeClr val="dk1"/>
              </a:solidFill>
              <a:latin typeface="Calibri"/>
              <a:ea typeface="Calibri"/>
              <a:cs typeface="Calibri"/>
              <a:sym typeface="Calibri"/>
            </a:endParaRPr>
          </a:p>
          <a:p>
            <a:pPr indent="0" lvl="0" marL="0" rtl="0" algn="l">
              <a:lnSpc>
                <a:spcPct val="115000"/>
              </a:lnSpc>
              <a:spcBef>
                <a:spcPts val="0"/>
              </a:spcBef>
              <a:spcAft>
                <a:spcPts val="0"/>
              </a:spcAft>
              <a:buSzPts val="1100"/>
              <a:buNone/>
            </a:pPr>
            <a:r>
              <a:rPr lang="ca" sz="1200">
                <a:latin typeface="Ubuntu"/>
                <a:ea typeface="Ubuntu"/>
                <a:cs typeface="Ubuntu"/>
                <a:sym typeface="Ubuntu"/>
              </a:rPr>
              <a:t>The project has been fully implemented using Pytorch Framework. Additionally, the Albumentations library has been included in order to perform the crops and different transformations to the images from the Dataset.</a:t>
            </a:r>
            <a:endParaRPr sz="1200">
              <a:latin typeface="Ubuntu"/>
              <a:ea typeface="Ubuntu"/>
              <a:cs typeface="Ubuntu"/>
              <a:sym typeface="Ubuntu"/>
            </a:endParaRPr>
          </a:p>
          <a:p>
            <a:pPr indent="0" lvl="0" marL="0" rtl="0" algn="l">
              <a:lnSpc>
                <a:spcPct val="115000"/>
              </a:lnSpc>
              <a:spcBef>
                <a:spcPts val="0"/>
              </a:spcBef>
              <a:spcAft>
                <a:spcPts val="0"/>
              </a:spcAft>
              <a:buSzPts val="1100"/>
              <a:buNone/>
            </a:pPr>
            <a:r>
              <a:t/>
            </a:r>
            <a:endParaRPr sz="1200">
              <a:latin typeface="Ubuntu"/>
              <a:ea typeface="Ubuntu"/>
              <a:cs typeface="Ubuntu"/>
              <a:sym typeface="Ubuntu"/>
            </a:endParaRPr>
          </a:p>
          <a:p>
            <a:pPr indent="0" lvl="0" marL="0" rtl="0" algn="l">
              <a:lnSpc>
                <a:spcPct val="115000"/>
              </a:lnSpc>
              <a:spcBef>
                <a:spcPts val="0"/>
              </a:spcBef>
              <a:spcAft>
                <a:spcPts val="0"/>
              </a:spcAft>
              <a:buSzPts val="1100"/>
              <a:buNone/>
            </a:pPr>
            <a:r>
              <a:rPr lang="ca" sz="1200">
                <a:latin typeface="Ubuntu"/>
                <a:ea typeface="Ubuntu"/>
                <a:cs typeface="Ubuntu"/>
                <a:sym typeface="Ubuntu"/>
              </a:rPr>
              <a:t>Most of the trials have been carried out within local environment because the availability of the equipment and the timing constraints that the project has faced. </a:t>
            </a:r>
            <a:endParaRPr sz="1200">
              <a:latin typeface="Ubuntu"/>
              <a:ea typeface="Ubuntu"/>
              <a:cs typeface="Ubuntu"/>
              <a:sym typeface="Ubuntu"/>
            </a:endParaRPr>
          </a:p>
          <a:p>
            <a:pPr indent="0" lvl="0" marL="0" rtl="0" algn="l">
              <a:lnSpc>
                <a:spcPct val="115000"/>
              </a:lnSpc>
              <a:spcBef>
                <a:spcPts val="0"/>
              </a:spcBef>
              <a:spcAft>
                <a:spcPts val="0"/>
              </a:spcAft>
              <a:buSzPts val="1100"/>
              <a:buNone/>
            </a:pPr>
            <a:r>
              <a:t/>
            </a:r>
            <a:endParaRPr sz="1200">
              <a:latin typeface="Ubuntu"/>
              <a:ea typeface="Ubuntu"/>
              <a:cs typeface="Ubuntu"/>
              <a:sym typeface="Ubuntu"/>
            </a:endParaRPr>
          </a:p>
          <a:p>
            <a:pPr indent="0" lvl="0" marL="0" rtl="0" algn="l">
              <a:lnSpc>
                <a:spcPct val="115000"/>
              </a:lnSpc>
              <a:spcBef>
                <a:spcPts val="0"/>
              </a:spcBef>
              <a:spcAft>
                <a:spcPts val="0"/>
              </a:spcAft>
              <a:buSzPts val="1100"/>
              <a:buNone/>
            </a:pPr>
            <a:r>
              <a:rPr lang="ca" sz="1200">
                <a:latin typeface="Ubuntu"/>
                <a:ea typeface="Ubuntu"/>
                <a:cs typeface="Ubuntu"/>
                <a:sym typeface="Ubuntu"/>
              </a:rPr>
              <a:t>Once the project reached an acceptable level of maturity, different trainings have been performed in a Google Cloud environment parallelizing the one running locally.</a:t>
            </a:r>
            <a:endParaRPr sz="1200">
              <a:latin typeface="Ubuntu"/>
              <a:ea typeface="Ubuntu"/>
              <a:cs typeface="Ubuntu"/>
              <a:sym typeface="Ubuntu"/>
            </a:endParaRPr>
          </a:p>
          <a:p>
            <a:pPr indent="0" lvl="0" marL="0" rtl="0" algn="l">
              <a:lnSpc>
                <a:spcPct val="115000"/>
              </a:lnSpc>
              <a:spcBef>
                <a:spcPts val="0"/>
              </a:spcBef>
              <a:spcAft>
                <a:spcPts val="0"/>
              </a:spcAft>
              <a:buSzPts val="1100"/>
              <a:buNone/>
            </a:pPr>
            <a:r>
              <a:t/>
            </a:r>
            <a:endParaRPr sz="1200">
              <a:latin typeface="Ubuntu"/>
              <a:ea typeface="Ubuntu"/>
              <a:cs typeface="Ubuntu"/>
              <a:sym typeface="Ubuntu"/>
            </a:endParaRPr>
          </a:p>
          <a:p>
            <a:pPr indent="0" lvl="0" marL="0" rtl="0" algn="l">
              <a:lnSpc>
                <a:spcPct val="115000"/>
              </a:lnSpc>
              <a:spcBef>
                <a:spcPts val="0"/>
              </a:spcBef>
              <a:spcAft>
                <a:spcPts val="0"/>
              </a:spcAft>
              <a:buSzPts val="1100"/>
              <a:buNone/>
            </a:pPr>
            <a:r>
              <a:rPr lang="ca" sz="1200">
                <a:latin typeface="Ubuntu"/>
                <a:ea typeface="Ubuntu"/>
                <a:cs typeface="Ubuntu"/>
                <a:sym typeface="Ubuntu"/>
              </a:rPr>
              <a:t>In terms of data visualization and logging, both Wandb and Tensorboard have been included into the project given that </a:t>
            </a:r>
            <a:r>
              <a:rPr lang="ca" sz="1200">
                <a:solidFill>
                  <a:schemeClr val="dk1"/>
                </a:solidFill>
                <a:latin typeface="Ubuntu"/>
                <a:ea typeface="Ubuntu"/>
                <a:cs typeface="Ubuntu"/>
                <a:sym typeface="Ubuntu"/>
              </a:rPr>
              <a:t>W&amp;B can support Tensorboard</a:t>
            </a:r>
            <a:r>
              <a:rPr lang="ca" sz="1200">
                <a:latin typeface="Ubuntu"/>
                <a:ea typeface="Ubuntu"/>
                <a:cs typeface="Ubuntu"/>
                <a:sym typeface="Ubuntu"/>
              </a:rPr>
              <a:t> and each of them provides additional features. For example: Wandb allows tracking the images created after each epoch and Tensorboard displays the Graph execution.</a:t>
            </a:r>
            <a:endParaRPr sz="1200">
              <a:latin typeface="Ubuntu"/>
              <a:ea typeface="Ubuntu"/>
              <a:cs typeface="Ubuntu"/>
              <a:sym typeface="Ubuntu"/>
            </a:endParaRPr>
          </a:p>
          <a:p>
            <a:pPr indent="0" lvl="0" marL="0" rtl="0" algn="l">
              <a:lnSpc>
                <a:spcPct val="115000"/>
              </a:lnSpc>
              <a:spcBef>
                <a:spcPts val="0"/>
              </a:spcBef>
              <a:spcAft>
                <a:spcPts val="0"/>
              </a:spcAft>
              <a:buSzPts val="1100"/>
              <a:buNone/>
            </a:pPr>
            <a:r>
              <a:t/>
            </a:r>
            <a:endParaRPr sz="1200">
              <a:latin typeface="Ubuntu"/>
              <a:ea typeface="Ubuntu"/>
              <a:cs typeface="Ubuntu"/>
              <a:sym typeface="Ubuntu"/>
            </a:endParaRPr>
          </a:p>
          <a:p>
            <a:pPr indent="0" lvl="0" marL="0" rtl="0" algn="l">
              <a:lnSpc>
                <a:spcPct val="115000"/>
              </a:lnSpc>
              <a:spcBef>
                <a:spcPts val="0"/>
              </a:spcBef>
              <a:spcAft>
                <a:spcPts val="0"/>
              </a:spcAft>
              <a:buSzPts val="1100"/>
              <a:buNone/>
            </a:pPr>
            <a:r>
              <a:rPr b="1" lang="ca" sz="1200" u="sng">
                <a:latin typeface="Ubuntu"/>
                <a:ea typeface="Ubuntu"/>
                <a:cs typeface="Ubuntu"/>
                <a:sym typeface="Ubuntu"/>
              </a:rPr>
              <a:t>Icons</a:t>
            </a:r>
            <a:endParaRPr b="1" sz="1200" u="sng">
              <a:latin typeface="Ubuntu"/>
              <a:ea typeface="Ubuntu"/>
              <a:cs typeface="Ubuntu"/>
              <a:sym typeface="Ubuntu"/>
            </a:endParaRPr>
          </a:p>
          <a:p>
            <a:pPr indent="-304800" lvl="0" marL="457200" rtl="0" algn="l">
              <a:lnSpc>
                <a:spcPct val="115000"/>
              </a:lnSpc>
              <a:spcBef>
                <a:spcPts val="0"/>
              </a:spcBef>
              <a:spcAft>
                <a:spcPts val="0"/>
              </a:spcAft>
              <a:buSzPts val="1200"/>
              <a:buFont typeface="Ubuntu"/>
              <a:buChar char="●"/>
            </a:pPr>
            <a:r>
              <a:rPr lang="ca" sz="1200">
                <a:latin typeface="Ubuntu"/>
                <a:ea typeface="Ubuntu"/>
                <a:cs typeface="Ubuntu"/>
                <a:sym typeface="Ubuntu"/>
              </a:rPr>
              <a:t>CPU, SERVER: https://www.iconexperience.com/o_collection/icons/?icon=cpu2&amp;color_style=green_dark_grey</a:t>
            </a:r>
            <a:endParaRPr sz="1200">
              <a:latin typeface="Ubuntu"/>
              <a:ea typeface="Ubuntu"/>
              <a:cs typeface="Ubuntu"/>
              <a:sym typeface="Ubuntu"/>
            </a:endParaRPr>
          </a:p>
          <a:p>
            <a:pPr indent="-304800" lvl="0" marL="457200" rtl="0" algn="l">
              <a:lnSpc>
                <a:spcPct val="115000"/>
              </a:lnSpc>
              <a:spcBef>
                <a:spcPts val="0"/>
              </a:spcBef>
              <a:spcAft>
                <a:spcPts val="0"/>
              </a:spcAft>
              <a:buSzPts val="1200"/>
              <a:buFont typeface="Ubuntu"/>
              <a:buChar char="●"/>
            </a:pPr>
            <a:r>
              <a:rPr lang="ca" sz="1200">
                <a:latin typeface="Ubuntu"/>
                <a:ea typeface="Ubuntu"/>
                <a:cs typeface="Ubuntu"/>
                <a:sym typeface="Ubuntu"/>
              </a:rPr>
              <a:t>GPU: https://www.nicepng.com/ourpic/u2w7q8q8e6e6t4q8_nvidia-icon-gpu-gpu-icon/</a:t>
            </a:r>
            <a:endParaRPr sz="1200">
              <a:latin typeface="Ubuntu"/>
              <a:ea typeface="Ubuntu"/>
              <a:cs typeface="Ubuntu"/>
              <a:sym typeface="Ubuntu"/>
            </a:endParaRPr>
          </a:p>
        </p:txBody>
      </p:sp>
      <p:sp>
        <p:nvSpPr>
          <p:cNvPr id="981" name="Google Shape;981;g13cad5c6731_12_773: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ca"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9" name="Shape 1039"/>
        <p:cNvGrpSpPr/>
        <p:nvPr/>
      </p:nvGrpSpPr>
      <p:grpSpPr>
        <a:xfrm>
          <a:off x="0" y="0"/>
          <a:ext cx="0" cy="0"/>
          <a:chOff x="0" y="0"/>
          <a:chExt cx="0" cy="0"/>
        </a:xfrm>
      </p:grpSpPr>
      <p:sp>
        <p:nvSpPr>
          <p:cNvPr id="1040" name="Google Shape;1040;g13cad5c6731_12_8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41" name="Google Shape;1041;g13cad5c6731_12_8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457200" rtl="0" algn="l">
              <a:lnSpc>
                <a:spcPct val="115000"/>
              </a:lnSpc>
              <a:spcBef>
                <a:spcPts val="0"/>
              </a:spcBef>
              <a:spcAft>
                <a:spcPts val="0"/>
              </a:spcAft>
              <a:buSzPts val="1100"/>
              <a:buNone/>
            </a:pPr>
            <a:r>
              <a:t/>
            </a:r>
            <a:endParaRPr sz="1200">
              <a:latin typeface="Ubuntu"/>
              <a:ea typeface="Ubuntu"/>
              <a:cs typeface="Ubuntu"/>
              <a:sym typeface="Ubuntu"/>
            </a:endParaRPr>
          </a:p>
        </p:txBody>
      </p:sp>
      <p:sp>
        <p:nvSpPr>
          <p:cNvPr id="1042" name="Google Shape;1042;g13cad5c6731_12_832: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ca"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0" name="Shape 1100"/>
        <p:cNvGrpSpPr/>
        <p:nvPr/>
      </p:nvGrpSpPr>
      <p:grpSpPr>
        <a:xfrm>
          <a:off x="0" y="0"/>
          <a:ext cx="0" cy="0"/>
          <a:chOff x="0" y="0"/>
          <a:chExt cx="0" cy="0"/>
        </a:xfrm>
      </p:grpSpPr>
      <p:sp>
        <p:nvSpPr>
          <p:cNvPr id="1101" name="Google Shape;1101;g13cad5c6731_12_89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02" name="Google Shape;1102;g13cad5c6731_12_89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457200" rtl="0" algn="l">
              <a:lnSpc>
                <a:spcPct val="115000"/>
              </a:lnSpc>
              <a:spcBef>
                <a:spcPts val="0"/>
              </a:spcBef>
              <a:spcAft>
                <a:spcPts val="0"/>
              </a:spcAft>
              <a:buSzPts val="1100"/>
              <a:buNone/>
            </a:pPr>
            <a:r>
              <a:t/>
            </a:r>
            <a:endParaRPr sz="1200">
              <a:latin typeface="Ubuntu"/>
              <a:ea typeface="Ubuntu"/>
              <a:cs typeface="Ubuntu"/>
              <a:sym typeface="Ubuntu"/>
            </a:endParaRPr>
          </a:p>
        </p:txBody>
      </p:sp>
      <p:sp>
        <p:nvSpPr>
          <p:cNvPr id="1103" name="Google Shape;1103;g13cad5c6731_12_891: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ca"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3" name="Shape 1163"/>
        <p:cNvGrpSpPr/>
        <p:nvPr/>
      </p:nvGrpSpPr>
      <p:grpSpPr>
        <a:xfrm>
          <a:off x="0" y="0"/>
          <a:ext cx="0" cy="0"/>
          <a:chOff x="0" y="0"/>
          <a:chExt cx="0" cy="0"/>
        </a:xfrm>
      </p:grpSpPr>
      <p:sp>
        <p:nvSpPr>
          <p:cNvPr id="1164" name="Google Shape;1164;g13cd4236eae_8_0:notes"/>
          <p:cNvSpPr/>
          <p:nvPr>
            <p:ph idx="2" type="sldImg"/>
          </p:nvPr>
        </p:nvSpPr>
        <p:spPr>
          <a:xfrm>
            <a:off x="91291" y="685838"/>
            <a:ext cx="6675419" cy="3429187"/>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65" name="Google Shape;1165;g13cd4236eae_8_0:notes"/>
          <p:cNvSpPr txBox="1"/>
          <p:nvPr>
            <p:ph idx="1" type="body"/>
          </p:nvPr>
        </p:nvSpPr>
        <p:spPr>
          <a:xfrm>
            <a:off x="685801" y="4343406"/>
            <a:ext cx="5486400" cy="4114805"/>
          </a:xfrm>
          <a:prstGeom prst="rect">
            <a:avLst/>
          </a:prstGeom>
          <a:noFill/>
          <a:ln>
            <a:noFill/>
          </a:ln>
        </p:spPr>
        <p:txBody>
          <a:bodyPr anchorCtr="0" anchor="t" bIns="96625" lIns="96625" spcFirstLastPara="1" rIns="96625" wrap="square" tIns="96625">
            <a:noAutofit/>
          </a:bodyPr>
          <a:lstStyle/>
          <a:p>
            <a:pPr indent="0" lvl="0" marL="483306" rtl="0" algn="l">
              <a:lnSpc>
                <a:spcPct val="115000"/>
              </a:lnSpc>
              <a:spcBef>
                <a:spcPts val="0"/>
              </a:spcBef>
              <a:spcAft>
                <a:spcPts val="0"/>
              </a:spcAft>
              <a:buSzPts val="1100"/>
              <a:buNone/>
            </a:pPr>
            <a:r>
              <a:t/>
            </a:r>
            <a:endParaRPr sz="1300">
              <a:latin typeface="Ubuntu"/>
              <a:ea typeface="Ubuntu"/>
              <a:cs typeface="Ubuntu"/>
              <a:sym typeface="Ubuntu"/>
            </a:endParaRPr>
          </a:p>
        </p:txBody>
      </p:sp>
      <p:sp>
        <p:nvSpPr>
          <p:cNvPr id="1166" name="Google Shape;1166;g13cd4236eae_8_0:notes"/>
          <p:cNvSpPr txBox="1"/>
          <p:nvPr>
            <p:ph idx="12" type="sldNum"/>
          </p:nvPr>
        </p:nvSpPr>
        <p:spPr>
          <a:xfrm>
            <a:off x="0" y="0"/>
            <a:ext cx="3000000" cy="3000004"/>
          </a:xfrm>
          <a:prstGeom prst="rect">
            <a:avLst/>
          </a:prstGeom>
          <a:noFill/>
          <a:ln>
            <a:noFill/>
          </a:ln>
        </p:spPr>
        <p:txBody>
          <a:bodyPr anchorCtr="0" anchor="t" bIns="48300" lIns="96625" spcFirstLastPara="1" rIns="96625" wrap="square" tIns="48300">
            <a:noAutofit/>
          </a:bodyPr>
          <a:lstStyle/>
          <a:p>
            <a:pPr indent="0" lvl="0" marL="0" marR="0" rtl="0" algn="l">
              <a:lnSpc>
                <a:spcPct val="100000"/>
              </a:lnSpc>
              <a:spcBef>
                <a:spcPts val="0"/>
              </a:spcBef>
              <a:spcAft>
                <a:spcPts val="0"/>
              </a:spcAft>
              <a:buNone/>
            </a:pPr>
            <a:fld id="{00000000-1234-1234-1234-123412341234}" type="slidenum">
              <a:rPr b="0" i="0" lang="ca" sz="1500" u="none" cap="none" strike="noStrike">
                <a:solidFill>
                  <a:srgbClr val="000000"/>
                </a:solidFill>
                <a:latin typeface="Arial"/>
                <a:ea typeface="Arial"/>
                <a:cs typeface="Arial"/>
                <a:sym typeface="Arial"/>
              </a:rPr>
              <a:t>‹#›</a:t>
            </a:fld>
            <a:endParaRPr b="0" i="0" sz="1500" u="none" cap="none" strike="noStrike">
              <a:solidFill>
                <a:srgbClr val="000000"/>
              </a:solidFill>
              <a:latin typeface="Arial"/>
              <a:ea typeface="Arial"/>
              <a:cs typeface="Arial"/>
              <a:sym typeface="Aria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0" name="Shape 1230"/>
        <p:cNvGrpSpPr/>
        <p:nvPr/>
      </p:nvGrpSpPr>
      <p:grpSpPr>
        <a:xfrm>
          <a:off x="0" y="0"/>
          <a:ext cx="0" cy="0"/>
          <a:chOff x="0" y="0"/>
          <a:chExt cx="0" cy="0"/>
        </a:xfrm>
      </p:grpSpPr>
      <p:sp>
        <p:nvSpPr>
          <p:cNvPr id="1231" name="Google Shape;1231;g13cd4236eae_3_67:notes"/>
          <p:cNvSpPr/>
          <p:nvPr>
            <p:ph idx="2" type="sldImg"/>
          </p:nvPr>
        </p:nvSpPr>
        <p:spPr>
          <a:xfrm>
            <a:off x="91291" y="685838"/>
            <a:ext cx="6675419" cy="3429187"/>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32" name="Google Shape;1232;g13cd4236eae_3_67:notes"/>
          <p:cNvSpPr txBox="1"/>
          <p:nvPr>
            <p:ph idx="1" type="body"/>
          </p:nvPr>
        </p:nvSpPr>
        <p:spPr>
          <a:xfrm>
            <a:off x="685801" y="4343406"/>
            <a:ext cx="5486400" cy="4114805"/>
          </a:xfrm>
          <a:prstGeom prst="rect">
            <a:avLst/>
          </a:prstGeom>
          <a:noFill/>
          <a:ln>
            <a:noFill/>
          </a:ln>
        </p:spPr>
        <p:txBody>
          <a:bodyPr anchorCtr="0" anchor="t" bIns="96625" lIns="96625" spcFirstLastPara="1" rIns="96625" wrap="square" tIns="96625">
            <a:noAutofit/>
          </a:bodyPr>
          <a:lstStyle/>
          <a:p>
            <a:pPr indent="0" lvl="0" marL="483306" rtl="0" algn="l">
              <a:lnSpc>
                <a:spcPct val="115000"/>
              </a:lnSpc>
              <a:spcBef>
                <a:spcPts val="0"/>
              </a:spcBef>
              <a:spcAft>
                <a:spcPts val="0"/>
              </a:spcAft>
              <a:buSzPts val="1100"/>
              <a:buNone/>
            </a:pPr>
            <a:r>
              <a:t/>
            </a:r>
            <a:endParaRPr sz="1300">
              <a:latin typeface="Ubuntu"/>
              <a:ea typeface="Ubuntu"/>
              <a:cs typeface="Ubuntu"/>
              <a:sym typeface="Ubuntu"/>
            </a:endParaRPr>
          </a:p>
        </p:txBody>
      </p:sp>
      <p:sp>
        <p:nvSpPr>
          <p:cNvPr id="1233" name="Google Shape;1233;g13cd4236eae_3_67:notes"/>
          <p:cNvSpPr txBox="1"/>
          <p:nvPr>
            <p:ph idx="12" type="sldNum"/>
          </p:nvPr>
        </p:nvSpPr>
        <p:spPr>
          <a:xfrm>
            <a:off x="0" y="0"/>
            <a:ext cx="3000000" cy="3000004"/>
          </a:xfrm>
          <a:prstGeom prst="rect">
            <a:avLst/>
          </a:prstGeom>
          <a:noFill/>
          <a:ln>
            <a:noFill/>
          </a:ln>
        </p:spPr>
        <p:txBody>
          <a:bodyPr anchorCtr="0" anchor="t" bIns="48300" lIns="96625" spcFirstLastPara="1" rIns="96625" wrap="square" tIns="48300">
            <a:noAutofit/>
          </a:bodyPr>
          <a:lstStyle/>
          <a:p>
            <a:pPr indent="0" lvl="0" marL="0" marR="0" rtl="0" algn="l">
              <a:lnSpc>
                <a:spcPct val="100000"/>
              </a:lnSpc>
              <a:spcBef>
                <a:spcPts val="0"/>
              </a:spcBef>
              <a:spcAft>
                <a:spcPts val="0"/>
              </a:spcAft>
              <a:buNone/>
            </a:pPr>
            <a:fld id="{00000000-1234-1234-1234-123412341234}" type="slidenum">
              <a:rPr b="0" i="0" lang="ca" sz="1500" u="none" cap="none" strike="noStrike">
                <a:solidFill>
                  <a:srgbClr val="000000"/>
                </a:solidFill>
                <a:latin typeface="Arial"/>
                <a:ea typeface="Arial"/>
                <a:cs typeface="Arial"/>
                <a:sym typeface="Arial"/>
              </a:rPr>
              <a:t>‹#›</a:t>
            </a:fld>
            <a:endParaRPr b="0" i="0" sz="1500" u="none" cap="none" strike="noStrike">
              <a:solidFill>
                <a:srgbClr val="000000"/>
              </a:solidFill>
              <a:latin typeface="Arial"/>
              <a:ea typeface="Arial"/>
              <a:cs typeface="Arial"/>
              <a:sym typeface="Aria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4" name="Shape 1294"/>
        <p:cNvGrpSpPr/>
        <p:nvPr/>
      </p:nvGrpSpPr>
      <p:grpSpPr>
        <a:xfrm>
          <a:off x="0" y="0"/>
          <a:ext cx="0" cy="0"/>
          <a:chOff x="0" y="0"/>
          <a:chExt cx="0" cy="0"/>
        </a:xfrm>
      </p:grpSpPr>
      <p:sp>
        <p:nvSpPr>
          <p:cNvPr id="1295" name="Google Shape;1295;g13cd4236eae_3_130:notes"/>
          <p:cNvSpPr/>
          <p:nvPr>
            <p:ph idx="2" type="sldImg"/>
          </p:nvPr>
        </p:nvSpPr>
        <p:spPr>
          <a:xfrm>
            <a:off x="91291" y="685838"/>
            <a:ext cx="6675419" cy="3429187"/>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96" name="Google Shape;1296;g13cd4236eae_3_130:notes"/>
          <p:cNvSpPr txBox="1"/>
          <p:nvPr>
            <p:ph idx="1" type="body"/>
          </p:nvPr>
        </p:nvSpPr>
        <p:spPr>
          <a:xfrm>
            <a:off x="685801" y="4343406"/>
            <a:ext cx="5486400" cy="4114805"/>
          </a:xfrm>
          <a:prstGeom prst="rect">
            <a:avLst/>
          </a:prstGeom>
          <a:noFill/>
          <a:ln>
            <a:noFill/>
          </a:ln>
        </p:spPr>
        <p:txBody>
          <a:bodyPr anchorCtr="0" anchor="t" bIns="96625" lIns="96625" spcFirstLastPara="1" rIns="96625" wrap="square" tIns="96625">
            <a:noAutofit/>
          </a:bodyPr>
          <a:lstStyle/>
          <a:p>
            <a:pPr indent="0" lvl="0" marL="0" rtl="0" algn="l">
              <a:lnSpc>
                <a:spcPct val="115000"/>
              </a:lnSpc>
              <a:spcBef>
                <a:spcPts val="0"/>
              </a:spcBef>
              <a:spcAft>
                <a:spcPts val="0"/>
              </a:spcAft>
              <a:buNone/>
            </a:pPr>
            <a:r>
              <a:rPr b="1" lang="ca" sz="1300">
                <a:latin typeface="Ubuntu"/>
                <a:ea typeface="Ubuntu"/>
                <a:cs typeface="Ubuntu"/>
                <a:sym typeface="Ubuntu"/>
              </a:rPr>
              <a:t>Links:</a:t>
            </a:r>
            <a:endParaRPr b="1" sz="1300">
              <a:latin typeface="Ubuntu"/>
              <a:ea typeface="Ubuntu"/>
              <a:cs typeface="Ubuntu"/>
              <a:sym typeface="Ubuntu"/>
            </a:endParaRPr>
          </a:p>
          <a:p>
            <a:pPr indent="-181240" lvl="0" marL="181240" rtl="0" algn="l">
              <a:lnSpc>
                <a:spcPct val="115000"/>
              </a:lnSpc>
              <a:spcBef>
                <a:spcPts val="0"/>
              </a:spcBef>
              <a:spcAft>
                <a:spcPts val="0"/>
              </a:spcAft>
              <a:buClr>
                <a:schemeClr val="dk1"/>
              </a:buClr>
              <a:buSzPts val="1100"/>
              <a:buChar char="●"/>
            </a:pPr>
            <a:r>
              <a:rPr lang="ca" sz="1300">
                <a:latin typeface="Ubuntu"/>
                <a:ea typeface="Ubuntu"/>
                <a:cs typeface="Ubuntu"/>
                <a:sym typeface="Ubuntu"/>
              </a:rPr>
              <a:t>Content Loss: https://pytorch.org/tutorials/advanced/neural_style_tutorial.html</a:t>
            </a:r>
            <a:endParaRPr/>
          </a:p>
          <a:p>
            <a:pPr indent="-181240" lvl="0" marL="181240" rtl="0" algn="l">
              <a:lnSpc>
                <a:spcPct val="115000"/>
              </a:lnSpc>
              <a:spcBef>
                <a:spcPts val="0"/>
              </a:spcBef>
              <a:spcAft>
                <a:spcPts val="0"/>
              </a:spcAft>
              <a:buClr>
                <a:schemeClr val="dk1"/>
              </a:buClr>
              <a:buSzPts val="1100"/>
              <a:buChar char="●"/>
            </a:pPr>
            <a:r>
              <a:rPr lang="ca" sz="1300">
                <a:latin typeface="Ubuntu"/>
                <a:ea typeface="Ubuntu"/>
                <a:cs typeface="Ubuntu"/>
                <a:sym typeface="Ubuntu"/>
              </a:rPr>
              <a:t>Content Loss: https://jonathan-hui.medium.com/gan-super-resolution-gan-srgan-b471da7270ec</a:t>
            </a:r>
            <a:endParaRPr/>
          </a:p>
          <a:p>
            <a:pPr indent="-181240" lvl="0" marL="181240" rtl="0" algn="l">
              <a:lnSpc>
                <a:spcPct val="115000"/>
              </a:lnSpc>
              <a:spcBef>
                <a:spcPts val="0"/>
              </a:spcBef>
              <a:spcAft>
                <a:spcPts val="0"/>
              </a:spcAft>
              <a:buClr>
                <a:schemeClr val="dk1"/>
              </a:buClr>
              <a:buSzPts val="1100"/>
              <a:buChar char="●"/>
            </a:pPr>
            <a:r>
              <a:rPr lang="ca" sz="1300">
                <a:latin typeface="Ubuntu"/>
                <a:ea typeface="Ubuntu"/>
                <a:cs typeface="Ubuntu"/>
                <a:sym typeface="Ubuntu"/>
              </a:rPr>
              <a:t>Content Loss: https://towardsdatascience.com/light-on-math-machine-learning-intuitive-guide-to-neural-style-transfer-ef88e46697ee</a:t>
            </a:r>
            <a:endParaRPr/>
          </a:p>
          <a:p>
            <a:pPr indent="-181240" lvl="0" marL="181240" rtl="0" algn="l">
              <a:lnSpc>
                <a:spcPct val="115000"/>
              </a:lnSpc>
              <a:spcBef>
                <a:spcPts val="0"/>
              </a:spcBef>
              <a:spcAft>
                <a:spcPts val="0"/>
              </a:spcAft>
              <a:buClr>
                <a:schemeClr val="dk1"/>
              </a:buClr>
              <a:buSzPts val="1100"/>
              <a:buChar char="●"/>
            </a:pPr>
            <a:r>
              <a:rPr lang="ca" sz="1300">
                <a:latin typeface="Ubuntu"/>
                <a:ea typeface="Ubuntu"/>
                <a:cs typeface="Ubuntu"/>
                <a:sym typeface="Ubuntu"/>
              </a:rPr>
              <a:t>https://keras.io/examples/generative/neural_style_transfer/</a:t>
            </a:r>
            <a:endParaRPr/>
          </a:p>
          <a:p>
            <a:pPr indent="-107401" lvl="0" marL="181240" rtl="0" algn="l">
              <a:lnSpc>
                <a:spcPct val="115000"/>
              </a:lnSpc>
              <a:spcBef>
                <a:spcPts val="0"/>
              </a:spcBef>
              <a:spcAft>
                <a:spcPts val="0"/>
              </a:spcAft>
              <a:buClr>
                <a:schemeClr val="dk1"/>
              </a:buClr>
              <a:buSzPts val="1100"/>
              <a:buNone/>
            </a:pPr>
            <a:r>
              <a:t/>
            </a:r>
            <a:endParaRPr sz="1300">
              <a:latin typeface="Ubuntu"/>
              <a:ea typeface="Ubuntu"/>
              <a:cs typeface="Ubuntu"/>
              <a:sym typeface="Ubuntu"/>
            </a:endParaRPr>
          </a:p>
        </p:txBody>
      </p:sp>
      <p:sp>
        <p:nvSpPr>
          <p:cNvPr id="1297" name="Google Shape;1297;g13cd4236eae_3_130:notes"/>
          <p:cNvSpPr txBox="1"/>
          <p:nvPr>
            <p:ph idx="12" type="sldNum"/>
          </p:nvPr>
        </p:nvSpPr>
        <p:spPr>
          <a:xfrm>
            <a:off x="0" y="0"/>
            <a:ext cx="3000000" cy="3000004"/>
          </a:xfrm>
          <a:prstGeom prst="rect">
            <a:avLst/>
          </a:prstGeom>
          <a:noFill/>
          <a:ln>
            <a:noFill/>
          </a:ln>
        </p:spPr>
        <p:txBody>
          <a:bodyPr anchorCtr="0" anchor="t" bIns="48300" lIns="96625" spcFirstLastPara="1" rIns="96625" wrap="square" tIns="48300">
            <a:noAutofit/>
          </a:bodyPr>
          <a:lstStyle/>
          <a:p>
            <a:pPr indent="0" lvl="0" marL="0" marR="0" rtl="0" algn="l">
              <a:lnSpc>
                <a:spcPct val="100000"/>
              </a:lnSpc>
              <a:spcBef>
                <a:spcPts val="0"/>
              </a:spcBef>
              <a:spcAft>
                <a:spcPts val="0"/>
              </a:spcAft>
              <a:buNone/>
            </a:pPr>
            <a:fld id="{00000000-1234-1234-1234-123412341234}" type="slidenum">
              <a:rPr b="0" i="0" lang="ca" sz="1500" u="none" cap="none" strike="noStrike">
                <a:solidFill>
                  <a:srgbClr val="000000"/>
                </a:solidFill>
                <a:latin typeface="Arial"/>
                <a:ea typeface="Arial"/>
                <a:cs typeface="Arial"/>
                <a:sym typeface="Arial"/>
              </a:rPr>
              <a:t>‹#›</a:t>
            </a:fld>
            <a:endParaRPr b="0" i="0" sz="1500" u="none" cap="none" strike="noStrike">
              <a:solidFill>
                <a:srgbClr val="000000"/>
              </a:solidFill>
              <a:latin typeface="Arial"/>
              <a:ea typeface="Arial"/>
              <a:cs typeface="Arial"/>
              <a:sym typeface="Aria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7" name="Shape 1357"/>
        <p:cNvGrpSpPr/>
        <p:nvPr/>
      </p:nvGrpSpPr>
      <p:grpSpPr>
        <a:xfrm>
          <a:off x="0" y="0"/>
          <a:ext cx="0" cy="0"/>
          <a:chOff x="0" y="0"/>
          <a:chExt cx="0" cy="0"/>
        </a:xfrm>
      </p:grpSpPr>
      <p:sp>
        <p:nvSpPr>
          <p:cNvPr id="1358" name="Google Shape;1358;g13cad5c6731_12_10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59" name="Google Shape;1359;g13cad5c6731_12_10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ca" sz="1200">
                <a:solidFill>
                  <a:schemeClr val="dk1"/>
                </a:solidFill>
                <a:latin typeface="Ubuntu"/>
                <a:ea typeface="Ubuntu"/>
                <a:cs typeface="Ubuntu"/>
                <a:sym typeface="Ubuntu"/>
              </a:rPr>
              <a:t>Link</a:t>
            </a:r>
            <a:endParaRPr sz="1200">
              <a:latin typeface="Ubuntu"/>
              <a:ea typeface="Ubuntu"/>
              <a:cs typeface="Ubuntu"/>
              <a:sym typeface="Ubuntu"/>
            </a:endParaRPr>
          </a:p>
          <a:p>
            <a:pPr indent="-304800" lvl="0" marL="457200" rtl="0" algn="l">
              <a:lnSpc>
                <a:spcPct val="115000"/>
              </a:lnSpc>
              <a:spcBef>
                <a:spcPts val="0"/>
              </a:spcBef>
              <a:spcAft>
                <a:spcPts val="0"/>
              </a:spcAft>
              <a:buSzPts val="1200"/>
              <a:buFont typeface="Ubuntu"/>
              <a:buChar char="●"/>
            </a:pPr>
            <a:r>
              <a:rPr lang="ca" sz="1200">
                <a:latin typeface="Ubuntu"/>
                <a:ea typeface="Ubuntu"/>
                <a:cs typeface="Ubuntu"/>
                <a:sym typeface="Ubuntu"/>
              </a:rPr>
              <a:t>https://keras.io/examples/generative/neural_style_transfer/</a:t>
            </a:r>
            <a:endParaRPr/>
          </a:p>
          <a:p>
            <a:pPr indent="-101600" lvl="0" marL="171450" rtl="0" algn="l">
              <a:lnSpc>
                <a:spcPct val="115000"/>
              </a:lnSpc>
              <a:spcBef>
                <a:spcPts val="0"/>
              </a:spcBef>
              <a:spcAft>
                <a:spcPts val="0"/>
              </a:spcAft>
              <a:buClr>
                <a:schemeClr val="dk1"/>
              </a:buClr>
              <a:buSzPts val="1100"/>
              <a:buNone/>
            </a:pPr>
            <a:r>
              <a:t/>
            </a:r>
            <a:endParaRPr sz="1200">
              <a:latin typeface="Ubuntu"/>
              <a:ea typeface="Ubuntu"/>
              <a:cs typeface="Ubuntu"/>
              <a:sym typeface="Ubuntu"/>
            </a:endParaRPr>
          </a:p>
        </p:txBody>
      </p:sp>
      <p:sp>
        <p:nvSpPr>
          <p:cNvPr id="1360" name="Google Shape;1360;g13cad5c6731_12_1014: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ca"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4" name="Shape 1424"/>
        <p:cNvGrpSpPr/>
        <p:nvPr/>
      </p:nvGrpSpPr>
      <p:grpSpPr>
        <a:xfrm>
          <a:off x="0" y="0"/>
          <a:ext cx="0" cy="0"/>
          <a:chOff x="0" y="0"/>
          <a:chExt cx="0" cy="0"/>
        </a:xfrm>
      </p:grpSpPr>
      <p:sp>
        <p:nvSpPr>
          <p:cNvPr id="1425" name="Google Shape;1425;g13cad5c6731_12_107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26" name="Google Shape;1426;g13cad5c6731_12_10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0"/>
              </a:spcBef>
              <a:spcAft>
                <a:spcPts val="0"/>
              </a:spcAft>
              <a:buSzPts val="1100"/>
              <a:buNone/>
            </a:pPr>
            <a:r>
              <a:rPr b="1" i="0" lang="ca" sz="1200" u="none" strike="noStrike">
                <a:solidFill>
                  <a:srgbClr val="000000"/>
                </a:solidFill>
                <a:latin typeface="Ubuntu"/>
                <a:ea typeface="Ubuntu"/>
                <a:cs typeface="Ubuntu"/>
                <a:sym typeface="Ubuntu"/>
              </a:rPr>
              <a:t>Link</a:t>
            </a:r>
            <a:endParaRPr b="0" sz="1200"/>
          </a:p>
          <a:p>
            <a:pPr indent="-304800" lvl="0" marL="457200" rtl="0" algn="l">
              <a:lnSpc>
                <a:spcPct val="100000"/>
              </a:lnSpc>
              <a:spcBef>
                <a:spcPts val="0"/>
              </a:spcBef>
              <a:spcAft>
                <a:spcPts val="0"/>
              </a:spcAft>
              <a:buSzPts val="1200"/>
              <a:buFont typeface="Arial"/>
              <a:buChar char="•"/>
            </a:pPr>
            <a:r>
              <a:rPr b="0" i="0" lang="ca" sz="1200" u="none" strike="noStrike">
                <a:solidFill>
                  <a:srgbClr val="000000"/>
                </a:solidFill>
                <a:latin typeface="Ubuntu"/>
                <a:ea typeface="Ubuntu"/>
                <a:cs typeface="Ubuntu"/>
                <a:sym typeface="Ubuntu"/>
              </a:rPr>
              <a:t>Perceptual Loss: https://arxiv.org/pdf/1809.00219.pdf</a:t>
            </a:r>
            <a:endParaRPr b="0" i="0" sz="1200" u="none" strike="noStrike">
              <a:solidFill>
                <a:srgbClr val="000000"/>
              </a:solidFill>
              <a:latin typeface="Arial"/>
              <a:ea typeface="Arial"/>
              <a:cs typeface="Arial"/>
              <a:sym typeface="Arial"/>
            </a:endParaRPr>
          </a:p>
          <a:p>
            <a:pPr indent="0" lvl="0" marL="0" rtl="0" algn="l">
              <a:lnSpc>
                <a:spcPct val="115000"/>
              </a:lnSpc>
              <a:spcBef>
                <a:spcPts val="0"/>
              </a:spcBef>
              <a:spcAft>
                <a:spcPts val="0"/>
              </a:spcAft>
              <a:buClr>
                <a:schemeClr val="dk1"/>
              </a:buClr>
              <a:buSzPts val="1100"/>
              <a:buNone/>
            </a:pPr>
            <a:r>
              <a:t/>
            </a:r>
            <a:endParaRPr sz="1200">
              <a:latin typeface="Ubuntu"/>
              <a:ea typeface="Ubuntu"/>
              <a:cs typeface="Ubuntu"/>
              <a:sym typeface="Ubuntu"/>
            </a:endParaRPr>
          </a:p>
        </p:txBody>
      </p:sp>
      <p:sp>
        <p:nvSpPr>
          <p:cNvPr id="1427" name="Google Shape;1427;g13cad5c6731_12_1079: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ca"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6" name="Shape 1486"/>
        <p:cNvGrpSpPr/>
        <p:nvPr/>
      </p:nvGrpSpPr>
      <p:grpSpPr>
        <a:xfrm>
          <a:off x="0" y="0"/>
          <a:ext cx="0" cy="0"/>
          <a:chOff x="0" y="0"/>
          <a:chExt cx="0" cy="0"/>
        </a:xfrm>
      </p:grpSpPr>
      <p:sp>
        <p:nvSpPr>
          <p:cNvPr id="1487" name="Google Shape;1487;g13cad5c6731_12_113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88" name="Google Shape;1488;g13cad5c6731_12_11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None/>
            </a:pPr>
            <a:r>
              <a:t/>
            </a:r>
            <a:endParaRPr sz="1200">
              <a:latin typeface="Ubuntu"/>
              <a:ea typeface="Ubuntu"/>
              <a:cs typeface="Ubuntu"/>
              <a:sym typeface="Ubuntu"/>
            </a:endParaRPr>
          </a:p>
        </p:txBody>
      </p:sp>
      <p:sp>
        <p:nvSpPr>
          <p:cNvPr id="1489" name="Google Shape;1489;g13cad5c6731_12_1139: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ca"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13cad5c6731_12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3" name="Google Shape;193;g13cad5c6731_12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b="0" i="0" lang="ca" sz="1200" u="sng">
                <a:solidFill>
                  <a:srgbClr val="000000"/>
                </a:solidFill>
                <a:latin typeface="Ubuntu"/>
                <a:ea typeface="Ubuntu"/>
                <a:cs typeface="Ubuntu"/>
                <a:sym typeface="Ubuntu"/>
              </a:rPr>
              <a:t>Expected Contents</a:t>
            </a:r>
            <a:endParaRPr b="0"/>
          </a:p>
          <a:p>
            <a:pPr indent="-298450" lvl="0" marL="457200" rtl="0" algn="l">
              <a:lnSpc>
                <a:spcPct val="100000"/>
              </a:lnSpc>
              <a:spcBef>
                <a:spcPts val="0"/>
              </a:spcBef>
              <a:spcAft>
                <a:spcPts val="0"/>
              </a:spcAft>
              <a:buSzPts val="1100"/>
              <a:buFont typeface="Arial"/>
              <a:buChar char="•"/>
            </a:pPr>
            <a:r>
              <a:rPr b="1" i="0" lang="ca" sz="1200" u="none" strike="noStrike">
                <a:solidFill>
                  <a:srgbClr val="000000"/>
                </a:solidFill>
                <a:latin typeface="Ubuntu"/>
                <a:ea typeface="Ubuntu"/>
                <a:cs typeface="Ubuntu"/>
                <a:sym typeface="Ubuntu"/>
              </a:rPr>
              <a:t>Motivation of the project</a:t>
            </a:r>
            <a:r>
              <a:rPr b="0" i="0" lang="ca" sz="1200" u="none" strike="noStrike">
                <a:solidFill>
                  <a:srgbClr val="000000"/>
                </a:solidFill>
                <a:latin typeface="Ubuntu"/>
                <a:ea typeface="Ubuntu"/>
                <a:cs typeface="Ubuntu"/>
                <a:sym typeface="Ubuntu"/>
              </a:rPr>
              <a:t>: Why did you choose this one ?</a:t>
            </a:r>
            <a:endParaRPr/>
          </a:p>
          <a:p>
            <a:pPr indent="-298450" lvl="0" marL="457200" rtl="0" algn="l">
              <a:lnSpc>
                <a:spcPct val="100000"/>
              </a:lnSpc>
              <a:spcBef>
                <a:spcPts val="0"/>
              </a:spcBef>
              <a:spcAft>
                <a:spcPts val="0"/>
              </a:spcAft>
              <a:buSzPts val="1100"/>
              <a:buFont typeface="Arial"/>
              <a:buChar char="•"/>
            </a:pPr>
            <a:r>
              <a:rPr b="1" i="0" lang="ca" sz="1200" u="none" strike="noStrike">
                <a:solidFill>
                  <a:srgbClr val="000000"/>
                </a:solidFill>
                <a:latin typeface="Ubuntu"/>
                <a:ea typeface="Ubuntu"/>
                <a:cs typeface="Ubuntu"/>
                <a:sym typeface="Ubuntu"/>
              </a:rPr>
              <a:t>Goals</a:t>
            </a:r>
            <a:r>
              <a:rPr b="0" i="0" lang="ca" sz="1200" u="none" strike="noStrike">
                <a:solidFill>
                  <a:srgbClr val="000000"/>
                </a:solidFill>
                <a:latin typeface="Ubuntu"/>
                <a:ea typeface="Ubuntu"/>
                <a:cs typeface="Ubuntu"/>
                <a:sym typeface="Ubuntu"/>
              </a:rPr>
              <a:t>: What do you want to achieve at the end ? Define at least four of them. Your grades will depend on their difficulty &amp; whether you level of achievement.</a:t>
            </a:r>
            <a:endParaRPr/>
          </a:p>
          <a:p>
            <a:pPr indent="-298450" lvl="0" marL="457200" rtl="0" algn="l">
              <a:lnSpc>
                <a:spcPct val="100000"/>
              </a:lnSpc>
              <a:spcBef>
                <a:spcPts val="0"/>
              </a:spcBef>
              <a:spcAft>
                <a:spcPts val="0"/>
              </a:spcAft>
              <a:buSzPts val="1100"/>
              <a:buFont typeface="Arial"/>
              <a:buChar char="•"/>
            </a:pPr>
            <a:r>
              <a:rPr b="1" i="0" lang="ca" sz="1200" u="none" strike="noStrike">
                <a:solidFill>
                  <a:srgbClr val="000000"/>
                </a:solidFill>
                <a:latin typeface="Ubuntu"/>
                <a:ea typeface="Ubuntu"/>
                <a:cs typeface="Ubuntu"/>
                <a:sym typeface="Ubuntu"/>
              </a:rPr>
              <a:t>Implementation:</a:t>
            </a:r>
            <a:r>
              <a:rPr b="0" i="0" lang="ca" sz="1200" u="none" strike="noStrike">
                <a:solidFill>
                  <a:srgbClr val="000000"/>
                </a:solidFill>
                <a:latin typeface="Ubuntu"/>
                <a:ea typeface="Ubuntu"/>
                <a:cs typeface="Ubuntu"/>
                <a:sym typeface="Ubuntu"/>
              </a:rPr>
              <a:t> Which deep learning  framework ? Which computational resources ? Which data ?</a:t>
            </a:r>
            <a:endParaRPr/>
          </a:p>
          <a:p>
            <a:pPr indent="-298450" lvl="0" marL="457200" rtl="0" algn="l">
              <a:lnSpc>
                <a:spcPct val="100000"/>
              </a:lnSpc>
              <a:spcBef>
                <a:spcPts val="0"/>
              </a:spcBef>
              <a:spcAft>
                <a:spcPts val="0"/>
              </a:spcAft>
              <a:buSzPts val="1100"/>
              <a:buFont typeface="Arial"/>
              <a:buChar char="•"/>
            </a:pPr>
            <a:r>
              <a:rPr b="1" i="0" lang="ca" sz="1200" u="none" strike="noStrike">
                <a:solidFill>
                  <a:srgbClr val="000000"/>
                </a:solidFill>
                <a:latin typeface="Ubuntu"/>
                <a:ea typeface="Ubuntu"/>
                <a:cs typeface="Ubuntu"/>
                <a:sym typeface="Ubuntu"/>
              </a:rPr>
              <a:t>Milestones:</a:t>
            </a:r>
            <a:r>
              <a:rPr b="0" i="0" lang="ca" sz="1200" u="none" strike="noStrike">
                <a:solidFill>
                  <a:srgbClr val="000000"/>
                </a:solidFill>
                <a:latin typeface="Ubuntu"/>
                <a:ea typeface="Ubuntu"/>
                <a:cs typeface="Ubuntu"/>
                <a:sym typeface="Ubuntu"/>
              </a:rPr>
              <a:t> Define at least three intermediate milestones.</a:t>
            </a:r>
            <a:endParaRPr/>
          </a:p>
          <a:p>
            <a:pPr indent="-298450" lvl="0" marL="457200" rtl="0" algn="l">
              <a:lnSpc>
                <a:spcPct val="100000"/>
              </a:lnSpc>
              <a:spcBef>
                <a:spcPts val="0"/>
              </a:spcBef>
              <a:spcAft>
                <a:spcPts val="0"/>
              </a:spcAft>
              <a:buSzPts val="1100"/>
              <a:buFont typeface="Arial"/>
              <a:buChar char="•"/>
            </a:pPr>
            <a:r>
              <a:rPr b="1" i="0" lang="ca" sz="1200" u="none" strike="noStrike">
                <a:solidFill>
                  <a:srgbClr val="000000"/>
                </a:solidFill>
                <a:latin typeface="Ubuntu"/>
                <a:ea typeface="Ubuntu"/>
                <a:cs typeface="Ubuntu"/>
                <a:sym typeface="Ubuntu"/>
              </a:rPr>
              <a:t>Project plan:</a:t>
            </a:r>
            <a:r>
              <a:rPr b="0" i="0" lang="ca" sz="1200" u="none" strike="noStrike">
                <a:solidFill>
                  <a:srgbClr val="000000"/>
                </a:solidFill>
                <a:latin typeface="Ubuntu"/>
                <a:ea typeface="Ubuntu"/>
                <a:cs typeface="Ubuntu"/>
                <a:sym typeface="Ubuntu"/>
              </a:rPr>
              <a:t> Gantt chart with planned milestones.</a:t>
            </a:r>
            <a:endParaRPr/>
          </a:p>
          <a:p>
            <a:pPr indent="-298450" lvl="0" marL="457200" rtl="0" algn="l">
              <a:lnSpc>
                <a:spcPct val="100000"/>
              </a:lnSpc>
              <a:spcBef>
                <a:spcPts val="0"/>
              </a:spcBef>
              <a:spcAft>
                <a:spcPts val="0"/>
              </a:spcAft>
              <a:buSzPts val="1100"/>
              <a:buFont typeface="Arial"/>
              <a:buChar char="•"/>
            </a:pPr>
            <a:r>
              <a:rPr b="1" i="0" lang="ca" sz="1200" u="none" strike="noStrike">
                <a:solidFill>
                  <a:srgbClr val="000000"/>
                </a:solidFill>
                <a:latin typeface="Ubuntu"/>
                <a:ea typeface="Ubuntu"/>
                <a:cs typeface="Ubuntu"/>
                <a:sym typeface="Ubuntu"/>
              </a:rPr>
              <a:t>Progress: </a:t>
            </a:r>
            <a:r>
              <a:rPr b="0" i="0" lang="ca" sz="1200" u="none" strike="noStrike">
                <a:solidFill>
                  <a:srgbClr val="000000"/>
                </a:solidFill>
                <a:latin typeface="Ubuntu"/>
                <a:ea typeface="Ubuntu"/>
                <a:cs typeface="Ubuntu"/>
                <a:sym typeface="Ubuntu"/>
              </a:rPr>
              <a:t>Report your progress up to date.</a:t>
            </a:r>
            <a:endParaRPr/>
          </a:p>
          <a:p>
            <a:pPr indent="-298450" lvl="0" marL="457200" rtl="0" algn="l">
              <a:lnSpc>
                <a:spcPct val="100000"/>
              </a:lnSpc>
              <a:spcBef>
                <a:spcPts val="0"/>
              </a:spcBef>
              <a:spcAft>
                <a:spcPts val="0"/>
              </a:spcAft>
              <a:buSzPts val="1100"/>
              <a:buFont typeface="Arial"/>
              <a:buChar char="•"/>
            </a:pPr>
            <a:r>
              <a:rPr b="1" i="0" lang="ca" sz="1200" u="none" strike="noStrike">
                <a:solidFill>
                  <a:srgbClr val="000000"/>
                </a:solidFill>
                <a:latin typeface="Ubuntu"/>
                <a:ea typeface="Ubuntu"/>
                <a:cs typeface="Ubuntu"/>
                <a:sym typeface="Ubuntu"/>
              </a:rPr>
              <a:t>Your questions:</a:t>
            </a:r>
            <a:r>
              <a:rPr b="0" i="0" lang="ca" sz="1200" u="none" strike="noStrike">
                <a:solidFill>
                  <a:srgbClr val="000000"/>
                </a:solidFill>
                <a:latin typeface="Ubuntu"/>
                <a:ea typeface="Ubuntu"/>
                <a:cs typeface="Ubuntu"/>
                <a:sym typeface="Ubuntu"/>
              </a:rPr>
              <a:t> Pose your questions to the panel of advisors.</a:t>
            </a:r>
            <a:endParaRPr/>
          </a:p>
          <a:p>
            <a:pPr indent="-228600" lvl="0" marL="457200" marR="0" rtl="0" algn="l">
              <a:lnSpc>
                <a:spcPct val="100000"/>
              </a:lnSpc>
              <a:spcBef>
                <a:spcPts val="0"/>
              </a:spcBef>
              <a:spcAft>
                <a:spcPts val="0"/>
              </a:spcAft>
              <a:buClr>
                <a:srgbClr val="000000"/>
              </a:buClr>
              <a:buSzPts val="1100"/>
              <a:buFont typeface="Arial"/>
              <a:buNone/>
            </a:pPr>
            <a:r>
              <a:t/>
            </a:r>
            <a:endParaRPr/>
          </a:p>
        </p:txBody>
      </p:sp>
      <p:sp>
        <p:nvSpPr>
          <p:cNvPr id="194" name="Google Shape;194;g13cad5c6731_12_0: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ca"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9" name="Shape 1549"/>
        <p:cNvGrpSpPr/>
        <p:nvPr/>
      </p:nvGrpSpPr>
      <p:grpSpPr>
        <a:xfrm>
          <a:off x="0" y="0"/>
          <a:ext cx="0" cy="0"/>
          <a:chOff x="0" y="0"/>
          <a:chExt cx="0" cy="0"/>
        </a:xfrm>
      </p:grpSpPr>
      <p:sp>
        <p:nvSpPr>
          <p:cNvPr id="1550" name="Google Shape;1550;g13cd4236eae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51" name="Google Shape;1551;g13cd4236eae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457200" rtl="0" algn="l">
              <a:lnSpc>
                <a:spcPct val="115000"/>
              </a:lnSpc>
              <a:spcBef>
                <a:spcPts val="0"/>
              </a:spcBef>
              <a:spcAft>
                <a:spcPts val="0"/>
              </a:spcAft>
              <a:buSzPts val="1100"/>
              <a:buNone/>
            </a:pPr>
            <a:r>
              <a:t/>
            </a:r>
            <a:endParaRPr sz="1200">
              <a:latin typeface="Ubuntu"/>
              <a:ea typeface="Ubuntu"/>
              <a:cs typeface="Ubuntu"/>
              <a:sym typeface="Ubuntu"/>
            </a:endParaRPr>
          </a:p>
        </p:txBody>
      </p:sp>
      <p:sp>
        <p:nvSpPr>
          <p:cNvPr id="1552" name="Google Shape;1552;g13cd4236eae_0_0: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ca"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2" name="Shape 1642"/>
        <p:cNvGrpSpPr/>
        <p:nvPr/>
      </p:nvGrpSpPr>
      <p:grpSpPr>
        <a:xfrm>
          <a:off x="0" y="0"/>
          <a:ext cx="0" cy="0"/>
          <a:chOff x="0" y="0"/>
          <a:chExt cx="0" cy="0"/>
        </a:xfrm>
      </p:grpSpPr>
      <p:sp>
        <p:nvSpPr>
          <p:cNvPr id="1643" name="Google Shape;1643;g13ccdd9536a_1_9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44" name="Google Shape;1644;g13ccdd9536a_1_9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457200" rtl="0" algn="l">
              <a:lnSpc>
                <a:spcPct val="115000"/>
              </a:lnSpc>
              <a:spcBef>
                <a:spcPts val="0"/>
              </a:spcBef>
              <a:spcAft>
                <a:spcPts val="0"/>
              </a:spcAft>
              <a:buSzPts val="1100"/>
              <a:buNone/>
            </a:pPr>
            <a:r>
              <a:t/>
            </a:r>
            <a:endParaRPr sz="1200">
              <a:latin typeface="Ubuntu"/>
              <a:ea typeface="Ubuntu"/>
              <a:cs typeface="Ubuntu"/>
              <a:sym typeface="Ubuntu"/>
            </a:endParaRPr>
          </a:p>
        </p:txBody>
      </p:sp>
      <p:sp>
        <p:nvSpPr>
          <p:cNvPr id="1645" name="Google Shape;1645;g13ccdd9536a_1_97: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ca"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8" name="Shape 1758"/>
        <p:cNvGrpSpPr/>
        <p:nvPr/>
      </p:nvGrpSpPr>
      <p:grpSpPr>
        <a:xfrm>
          <a:off x="0" y="0"/>
          <a:ext cx="0" cy="0"/>
          <a:chOff x="0" y="0"/>
          <a:chExt cx="0" cy="0"/>
        </a:xfrm>
      </p:grpSpPr>
      <p:sp>
        <p:nvSpPr>
          <p:cNvPr id="1759" name="Google Shape;1759;g13cad5c6731_12_13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60" name="Google Shape;1760;g13cad5c6731_12_13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457200" rtl="0" algn="l">
              <a:lnSpc>
                <a:spcPct val="115000"/>
              </a:lnSpc>
              <a:spcBef>
                <a:spcPts val="0"/>
              </a:spcBef>
              <a:spcAft>
                <a:spcPts val="0"/>
              </a:spcAft>
              <a:buSzPts val="1100"/>
              <a:buNone/>
            </a:pPr>
            <a:r>
              <a:t/>
            </a:r>
            <a:endParaRPr sz="1200">
              <a:latin typeface="Ubuntu"/>
              <a:ea typeface="Ubuntu"/>
              <a:cs typeface="Ubuntu"/>
              <a:sym typeface="Ubuntu"/>
            </a:endParaRPr>
          </a:p>
        </p:txBody>
      </p:sp>
      <p:sp>
        <p:nvSpPr>
          <p:cNvPr id="1761" name="Google Shape;1761;g13cad5c6731_12_1320: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ca"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5" name="Shape 1845"/>
        <p:cNvGrpSpPr/>
        <p:nvPr/>
      </p:nvGrpSpPr>
      <p:grpSpPr>
        <a:xfrm>
          <a:off x="0" y="0"/>
          <a:ext cx="0" cy="0"/>
          <a:chOff x="0" y="0"/>
          <a:chExt cx="0" cy="0"/>
        </a:xfrm>
      </p:grpSpPr>
      <p:sp>
        <p:nvSpPr>
          <p:cNvPr id="1846" name="Google Shape;1846;g13cad5c6731_12_140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47" name="Google Shape;1847;g13cad5c6731_12_140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101600" lvl="0" marL="171450" rtl="0" algn="l">
              <a:lnSpc>
                <a:spcPct val="115000"/>
              </a:lnSpc>
              <a:spcBef>
                <a:spcPts val="0"/>
              </a:spcBef>
              <a:spcAft>
                <a:spcPts val="0"/>
              </a:spcAft>
              <a:buClr>
                <a:schemeClr val="dk1"/>
              </a:buClr>
              <a:buSzPts val="1100"/>
              <a:buNone/>
            </a:pPr>
            <a:r>
              <a:t/>
            </a:r>
            <a:endParaRPr sz="1200">
              <a:latin typeface="Ubuntu"/>
              <a:ea typeface="Ubuntu"/>
              <a:cs typeface="Ubuntu"/>
              <a:sym typeface="Ubuntu"/>
            </a:endParaRPr>
          </a:p>
        </p:txBody>
      </p:sp>
      <p:sp>
        <p:nvSpPr>
          <p:cNvPr id="1848" name="Google Shape;1848;g13cad5c6731_12_1405: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ca"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2" name="Shape 1932"/>
        <p:cNvGrpSpPr/>
        <p:nvPr/>
      </p:nvGrpSpPr>
      <p:grpSpPr>
        <a:xfrm>
          <a:off x="0" y="0"/>
          <a:ext cx="0" cy="0"/>
          <a:chOff x="0" y="0"/>
          <a:chExt cx="0" cy="0"/>
        </a:xfrm>
      </p:grpSpPr>
      <p:sp>
        <p:nvSpPr>
          <p:cNvPr id="1933" name="Google Shape;1933;g13cad5c6731_12_149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34" name="Google Shape;1934;g13cad5c6731_12_149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171450" lvl="0" marL="171450" rtl="0" algn="l">
              <a:lnSpc>
                <a:spcPct val="115000"/>
              </a:lnSpc>
              <a:spcBef>
                <a:spcPts val="0"/>
              </a:spcBef>
              <a:spcAft>
                <a:spcPts val="0"/>
              </a:spcAft>
              <a:buClr>
                <a:schemeClr val="dk1"/>
              </a:buClr>
              <a:buSzPts val="1100"/>
              <a:buChar char="●"/>
            </a:pPr>
            <a:r>
              <a:rPr lang="ca" sz="1200">
                <a:latin typeface="Ubuntu"/>
                <a:ea typeface="Ubuntu"/>
                <a:cs typeface="Ubuntu"/>
                <a:sym typeface="Ubuntu"/>
              </a:rPr>
              <a:t>BSDS500: https://www2.eecs.berkeley.edu/Research/Projects/CS/vision/grouping/resources.html#bsds500</a:t>
            </a:r>
            <a:endParaRPr/>
          </a:p>
          <a:p>
            <a:pPr indent="-171450" lvl="0" marL="171450" rtl="0" algn="l">
              <a:lnSpc>
                <a:spcPct val="115000"/>
              </a:lnSpc>
              <a:spcBef>
                <a:spcPts val="0"/>
              </a:spcBef>
              <a:spcAft>
                <a:spcPts val="0"/>
              </a:spcAft>
              <a:buClr>
                <a:schemeClr val="dk1"/>
              </a:buClr>
              <a:buSzPts val="1100"/>
              <a:buChar char="●"/>
            </a:pPr>
            <a:r>
              <a:rPr lang="ca" sz="1200">
                <a:latin typeface="Ubuntu"/>
                <a:ea typeface="Ubuntu"/>
                <a:cs typeface="Ubuntu"/>
                <a:sym typeface="Ubuntu"/>
              </a:rPr>
              <a:t>DIV2K: https://data.vision.ee.ethz.ch/cvl/DIV2K/</a:t>
            </a:r>
            <a:endParaRPr sz="1200">
              <a:latin typeface="Ubuntu"/>
              <a:ea typeface="Ubuntu"/>
              <a:cs typeface="Ubuntu"/>
              <a:sym typeface="Ubuntu"/>
            </a:endParaRPr>
          </a:p>
        </p:txBody>
      </p:sp>
      <p:sp>
        <p:nvSpPr>
          <p:cNvPr id="1935" name="Google Shape;1935;g13cad5c6731_12_1490: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ca"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3" name="Shape 1993"/>
        <p:cNvGrpSpPr/>
        <p:nvPr/>
      </p:nvGrpSpPr>
      <p:grpSpPr>
        <a:xfrm>
          <a:off x="0" y="0"/>
          <a:ext cx="0" cy="0"/>
          <a:chOff x="0" y="0"/>
          <a:chExt cx="0" cy="0"/>
        </a:xfrm>
      </p:grpSpPr>
      <p:sp>
        <p:nvSpPr>
          <p:cNvPr id="1994" name="Google Shape;1994;g13cda1954be_12_0:notes"/>
          <p:cNvSpPr/>
          <p:nvPr>
            <p:ph idx="2" type="sldImg"/>
          </p:nvPr>
        </p:nvSpPr>
        <p:spPr>
          <a:xfrm>
            <a:off x="91291" y="685838"/>
            <a:ext cx="6675419" cy="3429187"/>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95" name="Google Shape;1995;g13cda1954be_12_0:notes"/>
          <p:cNvSpPr txBox="1"/>
          <p:nvPr>
            <p:ph idx="1" type="body"/>
          </p:nvPr>
        </p:nvSpPr>
        <p:spPr>
          <a:xfrm>
            <a:off x="685801" y="4343406"/>
            <a:ext cx="5486400" cy="4114805"/>
          </a:xfrm>
          <a:prstGeom prst="rect">
            <a:avLst/>
          </a:prstGeom>
          <a:noFill/>
          <a:ln>
            <a:noFill/>
          </a:ln>
        </p:spPr>
        <p:txBody>
          <a:bodyPr anchorCtr="0" anchor="t" bIns="96625" lIns="96625" spcFirstLastPara="1" rIns="96625" wrap="square" tIns="96625">
            <a:noAutofit/>
          </a:bodyPr>
          <a:lstStyle/>
          <a:p>
            <a:pPr indent="-181240" lvl="0" marL="181240" rtl="0" algn="l">
              <a:lnSpc>
                <a:spcPct val="115000"/>
              </a:lnSpc>
              <a:spcBef>
                <a:spcPts val="0"/>
              </a:spcBef>
              <a:spcAft>
                <a:spcPts val="0"/>
              </a:spcAft>
              <a:buClr>
                <a:schemeClr val="dk1"/>
              </a:buClr>
              <a:buSzPts val="1100"/>
              <a:buChar char="●"/>
            </a:pPr>
            <a:r>
              <a:rPr lang="ca" sz="1300">
                <a:latin typeface="Ubuntu"/>
                <a:ea typeface="Ubuntu"/>
                <a:cs typeface="Ubuntu"/>
                <a:sym typeface="Ubuntu"/>
              </a:rPr>
              <a:t>BSDS500: https://www2.eecs.berkeley.edu/Research/Projects/CS/vision/grouping/resources.html#bsds500</a:t>
            </a:r>
            <a:endParaRPr/>
          </a:p>
          <a:p>
            <a:pPr indent="-181240" lvl="0" marL="181240" rtl="0" algn="l">
              <a:lnSpc>
                <a:spcPct val="115000"/>
              </a:lnSpc>
              <a:spcBef>
                <a:spcPts val="0"/>
              </a:spcBef>
              <a:spcAft>
                <a:spcPts val="0"/>
              </a:spcAft>
              <a:buClr>
                <a:schemeClr val="dk1"/>
              </a:buClr>
              <a:buSzPts val="1100"/>
              <a:buChar char="●"/>
            </a:pPr>
            <a:r>
              <a:rPr lang="ca" sz="1300">
                <a:latin typeface="Ubuntu"/>
                <a:ea typeface="Ubuntu"/>
                <a:cs typeface="Ubuntu"/>
                <a:sym typeface="Ubuntu"/>
              </a:rPr>
              <a:t>DIV2K: https://data.vision.ee.ethz.ch/cvl/DIV2K/</a:t>
            </a:r>
            <a:endParaRPr sz="1300">
              <a:latin typeface="Ubuntu"/>
              <a:ea typeface="Ubuntu"/>
              <a:cs typeface="Ubuntu"/>
              <a:sym typeface="Ubuntu"/>
            </a:endParaRPr>
          </a:p>
        </p:txBody>
      </p:sp>
      <p:sp>
        <p:nvSpPr>
          <p:cNvPr id="1996" name="Google Shape;1996;g13cda1954be_12_0:notes"/>
          <p:cNvSpPr txBox="1"/>
          <p:nvPr>
            <p:ph idx="12" type="sldNum"/>
          </p:nvPr>
        </p:nvSpPr>
        <p:spPr>
          <a:xfrm>
            <a:off x="0" y="0"/>
            <a:ext cx="3000000" cy="3000004"/>
          </a:xfrm>
          <a:prstGeom prst="rect">
            <a:avLst/>
          </a:prstGeom>
          <a:noFill/>
          <a:ln>
            <a:noFill/>
          </a:ln>
        </p:spPr>
        <p:txBody>
          <a:bodyPr anchorCtr="0" anchor="t" bIns="48300" lIns="96625" spcFirstLastPara="1" rIns="96625" wrap="square" tIns="48300">
            <a:noAutofit/>
          </a:bodyPr>
          <a:lstStyle/>
          <a:p>
            <a:pPr indent="0" lvl="0" marL="0" marR="0" rtl="0" algn="l">
              <a:lnSpc>
                <a:spcPct val="100000"/>
              </a:lnSpc>
              <a:spcBef>
                <a:spcPts val="0"/>
              </a:spcBef>
              <a:spcAft>
                <a:spcPts val="0"/>
              </a:spcAft>
              <a:buNone/>
            </a:pPr>
            <a:fld id="{00000000-1234-1234-1234-123412341234}" type="slidenum">
              <a:rPr b="0" i="0" lang="ca" sz="1500" u="none" cap="none" strike="noStrike">
                <a:solidFill>
                  <a:srgbClr val="000000"/>
                </a:solidFill>
                <a:latin typeface="Arial"/>
                <a:ea typeface="Arial"/>
                <a:cs typeface="Arial"/>
                <a:sym typeface="Arial"/>
              </a:rPr>
              <a:t>‹#›</a:t>
            </a:fld>
            <a:endParaRPr b="0" i="0" sz="1500" u="none" cap="none" strike="noStrike">
              <a:solidFill>
                <a:srgbClr val="000000"/>
              </a:solidFill>
              <a:latin typeface="Arial"/>
              <a:ea typeface="Arial"/>
              <a:cs typeface="Arial"/>
              <a:sym typeface="Aria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0" name="Shape 2070"/>
        <p:cNvGrpSpPr/>
        <p:nvPr/>
      </p:nvGrpSpPr>
      <p:grpSpPr>
        <a:xfrm>
          <a:off x="0" y="0"/>
          <a:ext cx="0" cy="0"/>
          <a:chOff x="0" y="0"/>
          <a:chExt cx="0" cy="0"/>
        </a:xfrm>
      </p:grpSpPr>
      <p:sp>
        <p:nvSpPr>
          <p:cNvPr id="2071" name="Google Shape;2071;g13cad5c6731_12_16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72" name="Google Shape;2072;g13cad5c6731_12_16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0"/>
              </a:spcBef>
              <a:spcAft>
                <a:spcPts val="0"/>
              </a:spcAft>
              <a:buSzPts val="1100"/>
              <a:buNone/>
            </a:pPr>
            <a:r>
              <a:rPr b="1" i="0" lang="ca" sz="1200" u="none" strike="noStrike">
                <a:solidFill>
                  <a:srgbClr val="000000"/>
                </a:solidFill>
                <a:latin typeface="Ubuntu"/>
                <a:ea typeface="Ubuntu"/>
                <a:cs typeface="Ubuntu"/>
                <a:sym typeface="Ubuntu"/>
              </a:rPr>
              <a:t>Links</a:t>
            </a:r>
            <a:endParaRPr b="0" sz="1200"/>
          </a:p>
          <a:p>
            <a:pPr indent="-304800" lvl="0" marL="457200" rtl="0" algn="l">
              <a:lnSpc>
                <a:spcPct val="100000"/>
              </a:lnSpc>
              <a:spcBef>
                <a:spcPts val="0"/>
              </a:spcBef>
              <a:spcAft>
                <a:spcPts val="0"/>
              </a:spcAft>
              <a:buSzPts val="1200"/>
              <a:buFont typeface="Arial"/>
              <a:buChar char="•"/>
            </a:pPr>
            <a:r>
              <a:rPr b="0" i="0" lang="ca" sz="1200" u="none" strike="noStrike">
                <a:solidFill>
                  <a:srgbClr val="000000"/>
                </a:solidFill>
                <a:latin typeface="Ubuntu"/>
                <a:ea typeface="Ubuntu"/>
                <a:cs typeface="Ubuntu"/>
                <a:sym typeface="Ubuntu"/>
              </a:rPr>
              <a:t>SSIM: https://medium.com/srm-mic/all-about-structural-similarity-index-ssim-theory-code-in-pytorch-6551b455541e</a:t>
            </a:r>
            <a:endParaRPr sz="1200"/>
          </a:p>
          <a:p>
            <a:pPr indent="-101600" lvl="0" marL="171450" rtl="0" algn="l">
              <a:lnSpc>
                <a:spcPct val="115000"/>
              </a:lnSpc>
              <a:spcBef>
                <a:spcPts val="0"/>
              </a:spcBef>
              <a:spcAft>
                <a:spcPts val="0"/>
              </a:spcAft>
              <a:buClr>
                <a:schemeClr val="dk1"/>
              </a:buClr>
              <a:buSzPts val="1100"/>
              <a:buNone/>
            </a:pPr>
            <a:r>
              <a:t/>
            </a:r>
            <a:endParaRPr sz="1200">
              <a:latin typeface="Ubuntu"/>
              <a:ea typeface="Ubuntu"/>
              <a:cs typeface="Ubuntu"/>
              <a:sym typeface="Ubuntu"/>
            </a:endParaRPr>
          </a:p>
        </p:txBody>
      </p:sp>
      <p:sp>
        <p:nvSpPr>
          <p:cNvPr id="2073" name="Google Shape;2073;g13cad5c6731_12_1627: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ca"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4" name="Shape 2134"/>
        <p:cNvGrpSpPr/>
        <p:nvPr/>
      </p:nvGrpSpPr>
      <p:grpSpPr>
        <a:xfrm>
          <a:off x="0" y="0"/>
          <a:ext cx="0" cy="0"/>
          <a:chOff x="0" y="0"/>
          <a:chExt cx="0" cy="0"/>
        </a:xfrm>
      </p:grpSpPr>
      <p:sp>
        <p:nvSpPr>
          <p:cNvPr id="2135" name="Google Shape;2135;g13cad5c6731_12_168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36" name="Google Shape;2136;g13cad5c6731_12_168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101600" lvl="0" marL="171450" rtl="0" algn="l">
              <a:lnSpc>
                <a:spcPct val="115000"/>
              </a:lnSpc>
              <a:spcBef>
                <a:spcPts val="0"/>
              </a:spcBef>
              <a:spcAft>
                <a:spcPts val="0"/>
              </a:spcAft>
              <a:buClr>
                <a:schemeClr val="dk1"/>
              </a:buClr>
              <a:buSzPts val="1100"/>
              <a:buNone/>
            </a:pPr>
            <a:r>
              <a:rPr b="1" lang="ca" sz="1200" u="sng">
                <a:latin typeface="Ubuntu"/>
                <a:ea typeface="Ubuntu"/>
                <a:cs typeface="Ubuntu"/>
                <a:sym typeface="Ubuntu"/>
              </a:rPr>
              <a:t>Links</a:t>
            </a:r>
            <a:endParaRPr/>
          </a:p>
          <a:p>
            <a:pPr indent="-171450" lvl="0" marL="241300" rtl="0" algn="l">
              <a:lnSpc>
                <a:spcPct val="115000"/>
              </a:lnSpc>
              <a:spcBef>
                <a:spcPts val="0"/>
              </a:spcBef>
              <a:spcAft>
                <a:spcPts val="0"/>
              </a:spcAft>
              <a:buClr>
                <a:schemeClr val="dk1"/>
              </a:buClr>
              <a:buSzPts val="1100"/>
              <a:buChar char="●"/>
            </a:pPr>
            <a:r>
              <a:rPr lang="ca" sz="1200">
                <a:latin typeface="Ubuntu"/>
                <a:ea typeface="Ubuntu"/>
                <a:cs typeface="Ubuntu"/>
                <a:sym typeface="Ubuntu"/>
              </a:rPr>
              <a:t>PSNR: https://www.ni.com/es-es/innovations/white-papers/11/peak-signal-to-noise-ratio-as-an-image-quality-metric.html</a:t>
            </a:r>
            <a:endParaRPr sz="1200">
              <a:latin typeface="Ubuntu"/>
              <a:ea typeface="Ubuntu"/>
              <a:cs typeface="Ubuntu"/>
              <a:sym typeface="Ubuntu"/>
            </a:endParaRPr>
          </a:p>
        </p:txBody>
      </p:sp>
      <p:sp>
        <p:nvSpPr>
          <p:cNvPr id="2137" name="Google Shape;2137;g13cad5c6731_12_1689: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ca"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6" name="Shape 2196"/>
        <p:cNvGrpSpPr/>
        <p:nvPr/>
      </p:nvGrpSpPr>
      <p:grpSpPr>
        <a:xfrm>
          <a:off x="0" y="0"/>
          <a:ext cx="0" cy="0"/>
          <a:chOff x="0" y="0"/>
          <a:chExt cx="0" cy="0"/>
        </a:xfrm>
      </p:grpSpPr>
      <p:sp>
        <p:nvSpPr>
          <p:cNvPr id="2197" name="Google Shape;2197;g13cad5c6731_12_174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98" name="Google Shape;2198;g13cad5c6731_12_17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171450" lvl="0" marL="171450" rtl="0" algn="l">
              <a:lnSpc>
                <a:spcPct val="115000"/>
              </a:lnSpc>
              <a:spcBef>
                <a:spcPts val="0"/>
              </a:spcBef>
              <a:spcAft>
                <a:spcPts val="0"/>
              </a:spcAft>
              <a:buClr>
                <a:schemeClr val="dk1"/>
              </a:buClr>
              <a:buSzPts val="1100"/>
              <a:buChar char="●"/>
            </a:pPr>
            <a:r>
              <a:t/>
            </a:r>
            <a:endParaRPr/>
          </a:p>
          <a:p>
            <a:pPr indent="-101600" lvl="0" marL="171450" rtl="0" algn="l">
              <a:lnSpc>
                <a:spcPct val="115000"/>
              </a:lnSpc>
              <a:spcBef>
                <a:spcPts val="0"/>
              </a:spcBef>
              <a:spcAft>
                <a:spcPts val="0"/>
              </a:spcAft>
              <a:buClr>
                <a:schemeClr val="dk1"/>
              </a:buClr>
              <a:buSzPts val="1100"/>
              <a:buNone/>
            </a:pPr>
            <a:r>
              <a:t/>
            </a:r>
            <a:endParaRPr sz="1200">
              <a:latin typeface="Ubuntu"/>
              <a:ea typeface="Ubuntu"/>
              <a:cs typeface="Ubuntu"/>
              <a:sym typeface="Ubuntu"/>
            </a:endParaRPr>
          </a:p>
        </p:txBody>
      </p:sp>
      <p:sp>
        <p:nvSpPr>
          <p:cNvPr id="2199" name="Google Shape;2199;g13cad5c6731_12_1749: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ca"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1" name="Shape 2261"/>
        <p:cNvGrpSpPr/>
        <p:nvPr/>
      </p:nvGrpSpPr>
      <p:grpSpPr>
        <a:xfrm>
          <a:off x="0" y="0"/>
          <a:ext cx="0" cy="0"/>
          <a:chOff x="0" y="0"/>
          <a:chExt cx="0" cy="0"/>
        </a:xfrm>
      </p:grpSpPr>
      <p:sp>
        <p:nvSpPr>
          <p:cNvPr id="2262" name="Google Shape;2262;g13cad5c6731_12_18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63" name="Google Shape;2263;g13cad5c6731_12_18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171450" lvl="0" marL="171450" rtl="0" algn="l">
              <a:lnSpc>
                <a:spcPct val="115000"/>
              </a:lnSpc>
              <a:spcBef>
                <a:spcPts val="0"/>
              </a:spcBef>
              <a:spcAft>
                <a:spcPts val="0"/>
              </a:spcAft>
              <a:buClr>
                <a:schemeClr val="dk1"/>
              </a:buClr>
              <a:buSzPts val="1100"/>
              <a:buChar char="●"/>
            </a:pPr>
            <a:r>
              <a:t/>
            </a:r>
            <a:endParaRPr/>
          </a:p>
          <a:p>
            <a:pPr indent="-101600" lvl="0" marL="171450" rtl="0" algn="l">
              <a:lnSpc>
                <a:spcPct val="115000"/>
              </a:lnSpc>
              <a:spcBef>
                <a:spcPts val="0"/>
              </a:spcBef>
              <a:spcAft>
                <a:spcPts val="0"/>
              </a:spcAft>
              <a:buClr>
                <a:schemeClr val="dk1"/>
              </a:buClr>
              <a:buSzPts val="1100"/>
              <a:buNone/>
            </a:pPr>
            <a:r>
              <a:t/>
            </a:r>
            <a:endParaRPr sz="1200">
              <a:latin typeface="Ubuntu"/>
              <a:ea typeface="Ubuntu"/>
              <a:cs typeface="Ubuntu"/>
              <a:sym typeface="Ubuntu"/>
            </a:endParaRPr>
          </a:p>
        </p:txBody>
      </p:sp>
      <p:sp>
        <p:nvSpPr>
          <p:cNvPr id="2264" name="Google Shape;2264;g13cad5c6731_12_1812: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ca"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13cad5c6731_12_1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4" name="Google Shape;324;g13cad5c6731_12_1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00000"/>
              </a:lnSpc>
              <a:spcBef>
                <a:spcPts val="0"/>
              </a:spcBef>
              <a:spcAft>
                <a:spcPts val="0"/>
              </a:spcAft>
              <a:buSzPts val="1100"/>
              <a:buNone/>
            </a:pPr>
            <a:r>
              <a:rPr b="1" lang="ca" sz="1400" u="sng">
                <a:solidFill>
                  <a:schemeClr val="dk1"/>
                </a:solidFill>
                <a:latin typeface="Calibri"/>
                <a:ea typeface="Calibri"/>
                <a:cs typeface="Calibri"/>
                <a:sym typeface="Calibri"/>
              </a:rPr>
              <a:t>Text</a:t>
            </a:r>
            <a:endParaRPr b="1" sz="1400" u="sng">
              <a:solidFill>
                <a:schemeClr val="dk1"/>
              </a:solidFill>
              <a:latin typeface="Calibri"/>
              <a:ea typeface="Calibri"/>
              <a:cs typeface="Calibri"/>
              <a:sym typeface="Calibri"/>
            </a:endParaRPr>
          </a:p>
          <a:p>
            <a:pPr indent="0" lvl="0" marL="0" rtl="0" algn="just">
              <a:lnSpc>
                <a:spcPct val="100000"/>
              </a:lnSpc>
              <a:spcBef>
                <a:spcPts val="0"/>
              </a:spcBef>
              <a:spcAft>
                <a:spcPts val="0"/>
              </a:spcAft>
              <a:buSzPts val="1100"/>
              <a:buNone/>
            </a:pPr>
            <a:r>
              <a:rPr lang="ca" sz="1400">
                <a:solidFill>
                  <a:schemeClr val="dk1"/>
                </a:solidFill>
                <a:latin typeface="Calibri"/>
                <a:ea typeface="Calibri"/>
                <a:cs typeface="Calibri"/>
                <a:sym typeface="Calibri"/>
              </a:rPr>
              <a:t>The aim of choosing a project based on Super Resolution was to investigate this set of techniques because of the wide range of possible solutions to real challenges that they can provide. Some examples could be the resolution improvement of images coming from satellites for future analysis or the enhancement of optical inspection processes used in many sectors like Aerospace, Electronics or FMCG. </a:t>
            </a:r>
            <a:endParaRPr sz="1400">
              <a:solidFill>
                <a:schemeClr val="dk1"/>
              </a:solidFill>
              <a:latin typeface="Calibri"/>
              <a:ea typeface="Calibri"/>
              <a:cs typeface="Calibri"/>
              <a:sym typeface="Calibri"/>
            </a:endParaRPr>
          </a:p>
          <a:p>
            <a:pPr indent="0" lvl="0" marL="0" rtl="0" algn="just">
              <a:lnSpc>
                <a:spcPct val="100000"/>
              </a:lnSpc>
              <a:spcBef>
                <a:spcPts val="0"/>
              </a:spcBef>
              <a:spcAft>
                <a:spcPts val="0"/>
              </a:spcAft>
              <a:buSzPts val="1100"/>
              <a:buNone/>
            </a:pPr>
            <a:r>
              <a:t/>
            </a:r>
            <a:endParaRPr sz="1400">
              <a:solidFill>
                <a:schemeClr val="dk1"/>
              </a:solidFill>
              <a:latin typeface="Calibri"/>
              <a:ea typeface="Calibri"/>
              <a:cs typeface="Calibri"/>
              <a:sym typeface="Calibri"/>
            </a:endParaRPr>
          </a:p>
          <a:p>
            <a:pPr indent="0" lvl="0" marL="0" rtl="0" algn="just">
              <a:lnSpc>
                <a:spcPct val="100000"/>
              </a:lnSpc>
              <a:spcBef>
                <a:spcPts val="0"/>
              </a:spcBef>
              <a:spcAft>
                <a:spcPts val="0"/>
              </a:spcAft>
              <a:buSzPts val="1100"/>
              <a:buNone/>
            </a:pPr>
            <a:r>
              <a:rPr lang="ca" sz="1400">
                <a:solidFill>
                  <a:schemeClr val="dk1"/>
                </a:solidFill>
                <a:latin typeface="Calibri"/>
                <a:ea typeface="Calibri"/>
                <a:cs typeface="Calibri"/>
                <a:sym typeface="Calibri"/>
              </a:rPr>
              <a:t>Following our project advisor’s recommendations, the team decided to follow the GAN model run the implementation, which represented a great opportunity to learn more about this kind architectures. Training a GAN network is a nice challenge given the complexity of having to train 2 different networks competing with each to outperform and fool the system. </a:t>
            </a:r>
            <a:endParaRPr sz="1400">
              <a:solidFill>
                <a:schemeClr val="dk1"/>
              </a:solidFill>
              <a:latin typeface="Calibri"/>
              <a:ea typeface="Calibri"/>
              <a:cs typeface="Calibri"/>
              <a:sym typeface="Calibri"/>
            </a:endParaRPr>
          </a:p>
          <a:p>
            <a:pPr indent="0" lvl="0" marL="0" rtl="0" algn="just">
              <a:lnSpc>
                <a:spcPct val="100000"/>
              </a:lnSpc>
              <a:spcBef>
                <a:spcPts val="0"/>
              </a:spcBef>
              <a:spcAft>
                <a:spcPts val="0"/>
              </a:spcAft>
              <a:buSzPts val="1100"/>
              <a:buNone/>
            </a:pPr>
            <a:r>
              <a:t/>
            </a:r>
            <a:endParaRPr sz="1400">
              <a:solidFill>
                <a:schemeClr val="dk1"/>
              </a:solidFill>
              <a:latin typeface="Calibri"/>
              <a:ea typeface="Calibri"/>
              <a:cs typeface="Calibri"/>
              <a:sym typeface="Calibri"/>
            </a:endParaRPr>
          </a:p>
          <a:p>
            <a:pPr indent="0" lvl="0" marL="0" rtl="0" algn="just">
              <a:lnSpc>
                <a:spcPct val="100000"/>
              </a:lnSpc>
              <a:spcBef>
                <a:spcPts val="0"/>
              </a:spcBef>
              <a:spcAft>
                <a:spcPts val="0"/>
              </a:spcAft>
              <a:buSzPts val="1100"/>
              <a:buNone/>
            </a:pPr>
            <a:r>
              <a:rPr lang="ca" sz="1400">
                <a:solidFill>
                  <a:schemeClr val="dk1"/>
                </a:solidFill>
                <a:latin typeface="Calibri"/>
                <a:ea typeface="Calibri"/>
                <a:cs typeface="Calibri"/>
                <a:sym typeface="Calibri"/>
              </a:rPr>
              <a:t>As mentioned previously, the idea of the project was to target a solution with potential appliance at business level.</a:t>
            </a:r>
            <a:endParaRPr sz="1400">
              <a:solidFill>
                <a:schemeClr val="dk1"/>
              </a:solidFill>
              <a:latin typeface="Calibri"/>
              <a:ea typeface="Calibri"/>
              <a:cs typeface="Calibri"/>
              <a:sym typeface="Calibri"/>
            </a:endParaRPr>
          </a:p>
          <a:p>
            <a:pPr indent="0" lvl="0" marL="0" rtl="0" algn="just">
              <a:lnSpc>
                <a:spcPct val="100000"/>
              </a:lnSpc>
              <a:spcBef>
                <a:spcPts val="0"/>
              </a:spcBef>
              <a:spcAft>
                <a:spcPts val="0"/>
              </a:spcAft>
              <a:buSzPts val="1100"/>
              <a:buNone/>
            </a:pPr>
            <a:r>
              <a:t/>
            </a:r>
            <a:endParaRPr sz="1400">
              <a:solidFill>
                <a:schemeClr val="dk1"/>
              </a:solidFill>
              <a:latin typeface="Calibri"/>
              <a:ea typeface="Calibri"/>
              <a:cs typeface="Calibri"/>
              <a:sym typeface="Calibri"/>
            </a:endParaRPr>
          </a:p>
          <a:p>
            <a:pPr indent="0" lvl="0" marL="0" rtl="0" algn="just">
              <a:lnSpc>
                <a:spcPct val="100000"/>
              </a:lnSpc>
              <a:spcBef>
                <a:spcPts val="0"/>
              </a:spcBef>
              <a:spcAft>
                <a:spcPts val="0"/>
              </a:spcAft>
              <a:buSzPts val="1100"/>
              <a:buNone/>
            </a:pPr>
            <a:r>
              <a:rPr b="1" lang="ca" sz="1400" u="sng">
                <a:solidFill>
                  <a:schemeClr val="dk1"/>
                </a:solidFill>
                <a:latin typeface="Calibri"/>
                <a:ea typeface="Calibri"/>
                <a:cs typeface="Calibri"/>
                <a:sym typeface="Calibri"/>
              </a:rPr>
              <a:t>Pictures:</a:t>
            </a:r>
            <a:endParaRPr b="1" sz="1400" u="sng">
              <a:solidFill>
                <a:schemeClr val="dk1"/>
              </a:solidFill>
              <a:latin typeface="Calibri"/>
              <a:ea typeface="Calibri"/>
              <a:cs typeface="Calibri"/>
              <a:sym typeface="Calibri"/>
            </a:endParaRPr>
          </a:p>
          <a:p>
            <a:pPr indent="-317500" lvl="0" marL="457200" rtl="0" algn="just">
              <a:lnSpc>
                <a:spcPct val="100000"/>
              </a:lnSpc>
              <a:spcBef>
                <a:spcPts val="0"/>
              </a:spcBef>
              <a:spcAft>
                <a:spcPts val="0"/>
              </a:spcAft>
              <a:buClr>
                <a:schemeClr val="dk1"/>
              </a:buClr>
              <a:buSzPts val="1400"/>
              <a:buFont typeface="Calibri"/>
              <a:buChar char="-"/>
            </a:pPr>
            <a:r>
              <a:rPr lang="ca" sz="1400">
                <a:solidFill>
                  <a:schemeClr val="dk1"/>
                </a:solidFill>
                <a:latin typeface="Calibri"/>
                <a:ea typeface="Calibri"/>
                <a:cs typeface="Calibri"/>
                <a:sym typeface="Calibri"/>
              </a:rPr>
              <a:t>AOI Image: </a:t>
            </a:r>
            <a:r>
              <a:rPr lang="ca" sz="1400" u="sng">
                <a:solidFill>
                  <a:schemeClr val="hlink"/>
                </a:solidFill>
                <a:latin typeface="Calibri"/>
                <a:ea typeface="Calibri"/>
                <a:cs typeface="Calibri"/>
                <a:sym typeface="Calibri"/>
                <a:hlinkClick r:id="rId2"/>
              </a:rPr>
              <a:t>https://industry40.co.in/automated-visual-quality-inspection-using-ai-ml-in-manufacturing/</a:t>
            </a:r>
            <a:endParaRPr sz="1400">
              <a:solidFill>
                <a:schemeClr val="dk1"/>
              </a:solidFill>
              <a:latin typeface="Calibri"/>
              <a:ea typeface="Calibri"/>
              <a:cs typeface="Calibri"/>
              <a:sym typeface="Calibri"/>
            </a:endParaRPr>
          </a:p>
          <a:p>
            <a:pPr indent="-317500" lvl="0" marL="457200" rtl="0" algn="just">
              <a:lnSpc>
                <a:spcPct val="100000"/>
              </a:lnSpc>
              <a:spcBef>
                <a:spcPts val="0"/>
              </a:spcBef>
              <a:spcAft>
                <a:spcPts val="0"/>
              </a:spcAft>
              <a:buClr>
                <a:schemeClr val="dk1"/>
              </a:buClr>
              <a:buSzPts val="1400"/>
              <a:buFont typeface="Calibri"/>
              <a:buChar char="-"/>
            </a:pPr>
            <a:r>
              <a:rPr lang="ca" sz="1400">
                <a:solidFill>
                  <a:schemeClr val="dk1"/>
                </a:solidFill>
                <a:latin typeface="Calibri"/>
                <a:ea typeface="Calibri"/>
                <a:cs typeface="Calibri"/>
                <a:sym typeface="Calibri"/>
              </a:rPr>
              <a:t>Satellite Image: https://eos.com/products/landviewer/</a:t>
            </a:r>
            <a:endParaRPr sz="1400">
              <a:solidFill>
                <a:schemeClr val="dk1"/>
              </a:solidFill>
              <a:latin typeface="Calibri"/>
              <a:ea typeface="Calibri"/>
              <a:cs typeface="Calibri"/>
              <a:sym typeface="Calibri"/>
            </a:endParaRPr>
          </a:p>
          <a:p>
            <a:pPr indent="0" lvl="0" marL="0" rtl="0" algn="just">
              <a:lnSpc>
                <a:spcPct val="100000"/>
              </a:lnSpc>
              <a:spcBef>
                <a:spcPts val="0"/>
              </a:spcBef>
              <a:spcAft>
                <a:spcPts val="0"/>
              </a:spcAft>
              <a:buSzPts val="1100"/>
              <a:buNone/>
            </a:pPr>
            <a:r>
              <a:rPr b="1" lang="ca" sz="1400" u="sng">
                <a:solidFill>
                  <a:schemeClr val="dk1"/>
                </a:solidFill>
                <a:latin typeface="Calibri"/>
                <a:ea typeface="Calibri"/>
                <a:cs typeface="Calibri"/>
                <a:sym typeface="Calibri"/>
              </a:rPr>
              <a:t>Example:</a:t>
            </a:r>
            <a:endParaRPr b="1" sz="1400" u="sng">
              <a:solidFill>
                <a:schemeClr val="dk1"/>
              </a:solidFill>
              <a:latin typeface="Calibri"/>
              <a:ea typeface="Calibri"/>
              <a:cs typeface="Calibri"/>
              <a:sym typeface="Calibri"/>
            </a:endParaRPr>
          </a:p>
          <a:p>
            <a:pPr indent="-317500" lvl="0" marL="457200" rtl="0" algn="just">
              <a:lnSpc>
                <a:spcPct val="100000"/>
              </a:lnSpc>
              <a:spcBef>
                <a:spcPts val="0"/>
              </a:spcBef>
              <a:spcAft>
                <a:spcPts val="0"/>
              </a:spcAft>
              <a:buClr>
                <a:schemeClr val="dk1"/>
              </a:buClr>
              <a:buSzPts val="1400"/>
              <a:buFont typeface="Calibri"/>
              <a:buChar char="-"/>
            </a:pPr>
            <a:r>
              <a:rPr lang="ca" sz="1400">
                <a:solidFill>
                  <a:schemeClr val="dk1"/>
                </a:solidFill>
                <a:latin typeface="Calibri"/>
                <a:ea typeface="Calibri"/>
                <a:cs typeface="Calibri"/>
                <a:sym typeface="Calibri"/>
              </a:rPr>
              <a:t>https://www.sipotek.net/wide-range-of-automated-visual-inspection-systems-working-by-high-resolution-and-high-speed-industrial-machine-vision-camera-system/</a:t>
            </a:r>
            <a:endParaRPr sz="1400">
              <a:solidFill>
                <a:schemeClr val="dk1"/>
              </a:solidFill>
              <a:latin typeface="Calibri"/>
              <a:ea typeface="Calibri"/>
              <a:cs typeface="Calibri"/>
              <a:sym typeface="Calibri"/>
            </a:endParaRPr>
          </a:p>
        </p:txBody>
      </p:sp>
      <p:sp>
        <p:nvSpPr>
          <p:cNvPr id="325" name="Google Shape;325;g13cad5c6731_12_132: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ca"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6" name="Shape 2326"/>
        <p:cNvGrpSpPr/>
        <p:nvPr/>
      </p:nvGrpSpPr>
      <p:grpSpPr>
        <a:xfrm>
          <a:off x="0" y="0"/>
          <a:ext cx="0" cy="0"/>
          <a:chOff x="0" y="0"/>
          <a:chExt cx="0" cy="0"/>
        </a:xfrm>
      </p:grpSpPr>
      <p:sp>
        <p:nvSpPr>
          <p:cNvPr id="2327" name="Google Shape;2327;g13cad5c6731_12_187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28" name="Google Shape;2328;g13cad5c6731_12_18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171450" lvl="0" marL="171450" rtl="0" algn="l">
              <a:lnSpc>
                <a:spcPct val="115000"/>
              </a:lnSpc>
              <a:spcBef>
                <a:spcPts val="0"/>
              </a:spcBef>
              <a:spcAft>
                <a:spcPts val="0"/>
              </a:spcAft>
              <a:buClr>
                <a:schemeClr val="dk1"/>
              </a:buClr>
              <a:buSzPts val="1100"/>
              <a:buChar char="●"/>
            </a:pPr>
            <a:r>
              <a:t/>
            </a:r>
            <a:endParaRPr/>
          </a:p>
          <a:p>
            <a:pPr indent="-101600" lvl="0" marL="171450" rtl="0" algn="l">
              <a:lnSpc>
                <a:spcPct val="115000"/>
              </a:lnSpc>
              <a:spcBef>
                <a:spcPts val="0"/>
              </a:spcBef>
              <a:spcAft>
                <a:spcPts val="0"/>
              </a:spcAft>
              <a:buClr>
                <a:schemeClr val="dk1"/>
              </a:buClr>
              <a:buSzPts val="1100"/>
              <a:buNone/>
            </a:pPr>
            <a:r>
              <a:t/>
            </a:r>
            <a:endParaRPr sz="1200">
              <a:latin typeface="Ubuntu"/>
              <a:ea typeface="Ubuntu"/>
              <a:cs typeface="Ubuntu"/>
              <a:sym typeface="Ubuntu"/>
            </a:endParaRPr>
          </a:p>
        </p:txBody>
      </p:sp>
      <p:sp>
        <p:nvSpPr>
          <p:cNvPr id="2329" name="Google Shape;2329;g13cad5c6731_12_1875: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ca"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4" name="Shape 2394"/>
        <p:cNvGrpSpPr/>
        <p:nvPr/>
      </p:nvGrpSpPr>
      <p:grpSpPr>
        <a:xfrm>
          <a:off x="0" y="0"/>
          <a:ext cx="0" cy="0"/>
          <a:chOff x="0" y="0"/>
          <a:chExt cx="0" cy="0"/>
        </a:xfrm>
      </p:grpSpPr>
      <p:sp>
        <p:nvSpPr>
          <p:cNvPr id="2395" name="Google Shape;2395;g13cad5c6731_12_194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96" name="Google Shape;2396;g13cad5c6731_12_19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171450" lvl="0" marL="171450" rtl="0" algn="l">
              <a:lnSpc>
                <a:spcPct val="115000"/>
              </a:lnSpc>
              <a:spcBef>
                <a:spcPts val="0"/>
              </a:spcBef>
              <a:spcAft>
                <a:spcPts val="0"/>
              </a:spcAft>
              <a:buClr>
                <a:schemeClr val="dk1"/>
              </a:buClr>
              <a:buSzPts val="1100"/>
              <a:buChar char="●"/>
            </a:pPr>
            <a:r>
              <a:t/>
            </a:r>
            <a:endParaRPr/>
          </a:p>
          <a:p>
            <a:pPr indent="-101600" lvl="0" marL="171450" rtl="0" algn="l">
              <a:lnSpc>
                <a:spcPct val="115000"/>
              </a:lnSpc>
              <a:spcBef>
                <a:spcPts val="0"/>
              </a:spcBef>
              <a:spcAft>
                <a:spcPts val="0"/>
              </a:spcAft>
              <a:buClr>
                <a:schemeClr val="dk1"/>
              </a:buClr>
              <a:buSzPts val="1100"/>
              <a:buNone/>
            </a:pPr>
            <a:r>
              <a:t/>
            </a:r>
            <a:endParaRPr sz="1200">
              <a:latin typeface="Ubuntu"/>
              <a:ea typeface="Ubuntu"/>
              <a:cs typeface="Ubuntu"/>
              <a:sym typeface="Ubuntu"/>
            </a:endParaRPr>
          </a:p>
        </p:txBody>
      </p:sp>
      <p:sp>
        <p:nvSpPr>
          <p:cNvPr id="2397" name="Google Shape;2397;g13cad5c6731_12_1941: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ca"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2" name="Shape 2462"/>
        <p:cNvGrpSpPr/>
        <p:nvPr/>
      </p:nvGrpSpPr>
      <p:grpSpPr>
        <a:xfrm>
          <a:off x="0" y="0"/>
          <a:ext cx="0" cy="0"/>
          <a:chOff x="0" y="0"/>
          <a:chExt cx="0" cy="0"/>
        </a:xfrm>
      </p:grpSpPr>
      <p:sp>
        <p:nvSpPr>
          <p:cNvPr id="2463" name="Google Shape;2463;g13cad5ccbe7_1_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64" name="Google Shape;2464;g13cad5ccbe7_1_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171450" lvl="0" marL="171450" rtl="0" algn="l">
              <a:lnSpc>
                <a:spcPct val="115000"/>
              </a:lnSpc>
              <a:spcBef>
                <a:spcPts val="0"/>
              </a:spcBef>
              <a:spcAft>
                <a:spcPts val="0"/>
              </a:spcAft>
              <a:buClr>
                <a:schemeClr val="dk1"/>
              </a:buClr>
              <a:buSzPts val="1100"/>
              <a:buChar char="●"/>
            </a:pPr>
            <a:r>
              <a:t/>
            </a:r>
            <a:endParaRPr/>
          </a:p>
          <a:p>
            <a:pPr indent="-101600" lvl="0" marL="171450" rtl="0" algn="l">
              <a:lnSpc>
                <a:spcPct val="115000"/>
              </a:lnSpc>
              <a:spcBef>
                <a:spcPts val="0"/>
              </a:spcBef>
              <a:spcAft>
                <a:spcPts val="0"/>
              </a:spcAft>
              <a:buClr>
                <a:schemeClr val="dk1"/>
              </a:buClr>
              <a:buSzPts val="1100"/>
              <a:buNone/>
            </a:pPr>
            <a:r>
              <a:t/>
            </a:r>
            <a:endParaRPr sz="1200">
              <a:latin typeface="Ubuntu"/>
              <a:ea typeface="Ubuntu"/>
              <a:cs typeface="Ubuntu"/>
              <a:sym typeface="Ubuntu"/>
            </a:endParaRPr>
          </a:p>
        </p:txBody>
      </p:sp>
      <p:sp>
        <p:nvSpPr>
          <p:cNvPr id="2465" name="Google Shape;2465;g13cad5ccbe7_1_8: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ca"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9" name="Shape 2549"/>
        <p:cNvGrpSpPr/>
        <p:nvPr/>
      </p:nvGrpSpPr>
      <p:grpSpPr>
        <a:xfrm>
          <a:off x="0" y="0"/>
          <a:ext cx="0" cy="0"/>
          <a:chOff x="0" y="0"/>
          <a:chExt cx="0" cy="0"/>
        </a:xfrm>
      </p:grpSpPr>
      <p:sp>
        <p:nvSpPr>
          <p:cNvPr id="2550" name="Google Shape;2550;g13cad5ccbe7_1_9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51" name="Google Shape;2551;g13cad5ccbe7_1_9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171450" lvl="0" marL="171450" rtl="0" algn="l">
              <a:lnSpc>
                <a:spcPct val="115000"/>
              </a:lnSpc>
              <a:spcBef>
                <a:spcPts val="0"/>
              </a:spcBef>
              <a:spcAft>
                <a:spcPts val="0"/>
              </a:spcAft>
              <a:buClr>
                <a:schemeClr val="dk1"/>
              </a:buClr>
              <a:buSzPts val="1100"/>
              <a:buChar char="●"/>
            </a:pPr>
            <a:r>
              <a:t/>
            </a:r>
            <a:endParaRPr/>
          </a:p>
          <a:p>
            <a:pPr indent="-101600" lvl="0" marL="171450" rtl="0" algn="l">
              <a:lnSpc>
                <a:spcPct val="115000"/>
              </a:lnSpc>
              <a:spcBef>
                <a:spcPts val="0"/>
              </a:spcBef>
              <a:spcAft>
                <a:spcPts val="0"/>
              </a:spcAft>
              <a:buClr>
                <a:schemeClr val="dk1"/>
              </a:buClr>
              <a:buSzPts val="1100"/>
              <a:buNone/>
            </a:pPr>
            <a:r>
              <a:t/>
            </a:r>
            <a:endParaRPr sz="1200">
              <a:latin typeface="Ubuntu"/>
              <a:ea typeface="Ubuntu"/>
              <a:cs typeface="Ubuntu"/>
              <a:sym typeface="Ubuntu"/>
            </a:endParaRPr>
          </a:p>
        </p:txBody>
      </p:sp>
      <p:sp>
        <p:nvSpPr>
          <p:cNvPr id="2552" name="Google Shape;2552;g13cad5ccbe7_1_93: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ca"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2" name="Shape 2632"/>
        <p:cNvGrpSpPr/>
        <p:nvPr/>
      </p:nvGrpSpPr>
      <p:grpSpPr>
        <a:xfrm>
          <a:off x="0" y="0"/>
          <a:ext cx="0" cy="0"/>
          <a:chOff x="0" y="0"/>
          <a:chExt cx="0" cy="0"/>
        </a:xfrm>
      </p:grpSpPr>
      <p:sp>
        <p:nvSpPr>
          <p:cNvPr id="2633" name="Google Shape;2633;g13cad5ccbe7_1_17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34" name="Google Shape;2634;g13cad5ccbe7_1_1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171450" lvl="0" marL="171450" rtl="0" algn="l">
              <a:lnSpc>
                <a:spcPct val="115000"/>
              </a:lnSpc>
              <a:spcBef>
                <a:spcPts val="0"/>
              </a:spcBef>
              <a:spcAft>
                <a:spcPts val="0"/>
              </a:spcAft>
              <a:buClr>
                <a:schemeClr val="dk1"/>
              </a:buClr>
              <a:buSzPts val="1100"/>
              <a:buChar char="●"/>
            </a:pPr>
            <a:r>
              <a:t/>
            </a:r>
            <a:endParaRPr/>
          </a:p>
          <a:p>
            <a:pPr indent="-101600" lvl="0" marL="171450" rtl="0" algn="l">
              <a:lnSpc>
                <a:spcPct val="115000"/>
              </a:lnSpc>
              <a:spcBef>
                <a:spcPts val="0"/>
              </a:spcBef>
              <a:spcAft>
                <a:spcPts val="0"/>
              </a:spcAft>
              <a:buClr>
                <a:schemeClr val="dk1"/>
              </a:buClr>
              <a:buSzPts val="1100"/>
              <a:buNone/>
            </a:pPr>
            <a:r>
              <a:t/>
            </a:r>
            <a:endParaRPr sz="1200">
              <a:latin typeface="Ubuntu"/>
              <a:ea typeface="Ubuntu"/>
              <a:cs typeface="Ubuntu"/>
              <a:sym typeface="Ubuntu"/>
            </a:endParaRPr>
          </a:p>
        </p:txBody>
      </p:sp>
      <p:sp>
        <p:nvSpPr>
          <p:cNvPr id="2635" name="Google Shape;2635;g13cad5ccbe7_1_174: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ca"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4" name="Shape 2714"/>
        <p:cNvGrpSpPr/>
        <p:nvPr/>
      </p:nvGrpSpPr>
      <p:grpSpPr>
        <a:xfrm>
          <a:off x="0" y="0"/>
          <a:ext cx="0" cy="0"/>
          <a:chOff x="0" y="0"/>
          <a:chExt cx="0" cy="0"/>
        </a:xfrm>
      </p:grpSpPr>
      <p:sp>
        <p:nvSpPr>
          <p:cNvPr id="2715" name="Google Shape;2715;g13cad5c6731_12_228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16" name="Google Shape;2716;g13cad5c6731_12_228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171450" lvl="0" marL="171450" rtl="0" algn="l">
              <a:lnSpc>
                <a:spcPct val="115000"/>
              </a:lnSpc>
              <a:spcBef>
                <a:spcPts val="0"/>
              </a:spcBef>
              <a:spcAft>
                <a:spcPts val="0"/>
              </a:spcAft>
              <a:buClr>
                <a:schemeClr val="dk1"/>
              </a:buClr>
              <a:buSzPts val="1100"/>
              <a:buChar char="●"/>
            </a:pPr>
            <a:r>
              <a:t/>
            </a:r>
            <a:endParaRPr/>
          </a:p>
          <a:p>
            <a:pPr indent="-101600" lvl="0" marL="171450" rtl="0" algn="l">
              <a:lnSpc>
                <a:spcPct val="115000"/>
              </a:lnSpc>
              <a:spcBef>
                <a:spcPts val="0"/>
              </a:spcBef>
              <a:spcAft>
                <a:spcPts val="0"/>
              </a:spcAft>
              <a:buClr>
                <a:schemeClr val="dk1"/>
              </a:buClr>
              <a:buSzPts val="1100"/>
              <a:buNone/>
            </a:pPr>
            <a:r>
              <a:t/>
            </a:r>
            <a:endParaRPr sz="1200">
              <a:latin typeface="Ubuntu"/>
              <a:ea typeface="Ubuntu"/>
              <a:cs typeface="Ubuntu"/>
              <a:sym typeface="Ubuntu"/>
            </a:endParaRPr>
          </a:p>
        </p:txBody>
      </p:sp>
      <p:sp>
        <p:nvSpPr>
          <p:cNvPr id="2717" name="Google Shape;2717;g13cad5c6731_12_2283: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ca"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8" name="Shape 2778"/>
        <p:cNvGrpSpPr/>
        <p:nvPr/>
      </p:nvGrpSpPr>
      <p:grpSpPr>
        <a:xfrm>
          <a:off x="0" y="0"/>
          <a:ext cx="0" cy="0"/>
          <a:chOff x="0" y="0"/>
          <a:chExt cx="0" cy="0"/>
        </a:xfrm>
      </p:grpSpPr>
      <p:sp>
        <p:nvSpPr>
          <p:cNvPr id="2779" name="Google Shape;2779;g13cda1954be_1_0:notes"/>
          <p:cNvSpPr/>
          <p:nvPr>
            <p:ph idx="2" type="sldImg"/>
          </p:nvPr>
        </p:nvSpPr>
        <p:spPr>
          <a:xfrm>
            <a:off x="91291" y="685838"/>
            <a:ext cx="6675419" cy="3429187"/>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80" name="Google Shape;2780;g13cda1954be_1_0:notes"/>
          <p:cNvSpPr txBox="1"/>
          <p:nvPr>
            <p:ph idx="1" type="body"/>
          </p:nvPr>
        </p:nvSpPr>
        <p:spPr>
          <a:xfrm>
            <a:off x="685801" y="4343406"/>
            <a:ext cx="5486400" cy="4114805"/>
          </a:xfrm>
          <a:prstGeom prst="rect">
            <a:avLst/>
          </a:prstGeom>
          <a:noFill/>
          <a:ln>
            <a:noFill/>
          </a:ln>
        </p:spPr>
        <p:txBody>
          <a:bodyPr anchorCtr="0" anchor="t" bIns="96625" lIns="96625" spcFirstLastPara="1" rIns="96625" wrap="square" tIns="96625">
            <a:noAutofit/>
          </a:bodyPr>
          <a:lstStyle/>
          <a:p>
            <a:pPr indent="-181240" lvl="0" marL="181240" rtl="0" algn="l">
              <a:lnSpc>
                <a:spcPct val="115000"/>
              </a:lnSpc>
              <a:spcBef>
                <a:spcPts val="0"/>
              </a:spcBef>
              <a:spcAft>
                <a:spcPts val="0"/>
              </a:spcAft>
              <a:buClr>
                <a:schemeClr val="dk1"/>
              </a:buClr>
              <a:buSzPts val="1100"/>
              <a:buChar char="●"/>
            </a:pPr>
            <a:r>
              <a:t/>
            </a:r>
            <a:endParaRPr sz="1300">
              <a:latin typeface="Ubuntu"/>
              <a:ea typeface="Ubuntu"/>
              <a:cs typeface="Ubuntu"/>
              <a:sym typeface="Ubuntu"/>
            </a:endParaRPr>
          </a:p>
        </p:txBody>
      </p:sp>
      <p:sp>
        <p:nvSpPr>
          <p:cNvPr id="2781" name="Google Shape;2781;g13cda1954be_1_0:notes"/>
          <p:cNvSpPr txBox="1"/>
          <p:nvPr>
            <p:ph idx="12" type="sldNum"/>
          </p:nvPr>
        </p:nvSpPr>
        <p:spPr>
          <a:xfrm>
            <a:off x="0" y="0"/>
            <a:ext cx="3000000" cy="3000004"/>
          </a:xfrm>
          <a:prstGeom prst="rect">
            <a:avLst/>
          </a:prstGeom>
          <a:noFill/>
          <a:ln>
            <a:noFill/>
          </a:ln>
        </p:spPr>
        <p:txBody>
          <a:bodyPr anchorCtr="0" anchor="t" bIns="48300" lIns="96625" spcFirstLastPara="1" rIns="96625" wrap="square" tIns="48300">
            <a:noAutofit/>
          </a:bodyPr>
          <a:lstStyle/>
          <a:p>
            <a:pPr indent="0" lvl="0" marL="0" marR="0" rtl="0" algn="l">
              <a:lnSpc>
                <a:spcPct val="100000"/>
              </a:lnSpc>
              <a:spcBef>
                <a:spcPts val="0"/>
              </a:spcBef>
              <a:spcAft>
                <a:spcPts val="0"/>
              </a:spcAft>
              <a:buNone/>
            </a:pPr>
            <a:fld id="{00000000-1234-1234-1234-123412341234}" type="slidenum">
              <a:rPr b="0" i="0" lang="ca" sz="1500" u="none" cap="none" strike="noStrike">
                <a:solidFill>
                  <a:srgbClr val="000000"/>
                </a:solidFill>
                <a:latin typeface="Arial"/>
                <a:ea typeface="Arial"/>
                <a:cs typeface="Arial"/>
                <a:sym typeface="Arial"/>
              </a:rPr>
              <a:t>‹#›</a:t>
            </a:fld>
            <a:endParaRPr b="0" i="0" sz="1500" u="none" cap="none" strike="noStrike">
              <a:solidFill>
                <a:srgbClr val="000000"/>
              </a:solidFill>
              <a:latin typeface="Arial"/>
              <a:ea typeface="Arial"/>
              <a:cs typeface="Arial"/>
              <a:sym typeface="Arial"/>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0" name="Shape 2850"/>
        <p:cNvGrpSpPr/>
        <p:nvPr/>
      </p:nvGrpSpPr>
      <p:grpSpPr>
        <a:xfrm>
          <a:off x="0" y="0"/>
          <a:ext cx="0" cy="0"/>
          <a:chOff x="0" y="0"/>
          <a:chExt cx="0" cy="0"/>
        </a:xfrm>
      </p:grpSpPr>
      <p:sp>
        <p:nvSpPr>
          <p:cNvPr id="2851" name="Google Shape;2851;g13cda1954be_1_290:notes"/>
          <p:cNvSpPr/>
          <p:nvPr>
            <p:ph idx="2" type="sldImg"/>
          </p:nvPr>
        </p:nvSpPr>
        <p:spPr>
          <a:xfrm>
            <a:off x="91291" y="685838"/>
            <a:ext cx="6675419" cy="3429187"/>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52" name="Google Shape;2852;g13cda1954be_1_290:notes"/>
          <p:cNvSpPr txBox="1"/>
          <p:nvPr>
            <p:ph idx="1" type="body"/>
          </p:nvPr>
        </p:nvSpPr>
        <p:spPr>
          <a:xfrm>
            <a:off x="685801" y="4343406"/>
            <a:ext cx="5486400" cy="4114805"/>
          </a:xfrm>
          <a:prstGeom prst="rect">
            <a:avLst/>
          </a:prstGeom>
          <a:noFill/>
          <a:ln>
            <a:noFill/>
          </a:ln>
        </p:spPr>
        <p:txBody>
          <a:bodyPr anchorCtr="0" anchor="t" bIns="96625" lIns="96625" spcFirstLastPara="1" rIns="96625" wrap="square" tIns="96625">
            <a:noAutofit/>
          </a:bodyPr>
          <a:lstStyle/>
          <a:p>
            <a:pPr indent="-181240" lvl="0" marL="181240" rtl="0" algn="l">
              <a:lnSpc>
                <a:spcPct val="115000"/>
              </a:lnSpc>
              <a:spcBef>
                <a:spcPts val="0"/>
              </a:spcBef>
              <a:spcAft>
                <a:spcPts val="0"/>
              </a:spcAft>
              <a:buClr>
                <a:schemeClr val="dk1"/>
              </a:buClr>
              <a:buSzPts val="1100"/>
              <a:buChar char="●"/>
            </a:pPr>
            <a:r>
              <a:t/>
            </a:r>
            <a:endParaRPr sz="1300">
              <a:latin typeface="Ubuntu"/>
              <a:ea typeface="Ubuntu"/>
              <a:cs typeface="Ubuntu"/>
              <a:sym typeface="Ubuntu"/>
            </a:endParaRPr>
          </a:p>
        </p:txBody>
      </p:sp>
      <p:sp>
        <p:nvSpPr>
          <p:cNvPr id="2853" name="Google Shape;2853;g13cda1954be_1_290:notes"/>
          <p:cNvSpPr txBox="1"/>
          <p:nvPr>
            <p:ph idx="12" type="sldNum"/>
          </p:nvPr>
        </p:nvSpPr>
        <p:spPr>
          <a:xfrm>
            <a:off x="0" y="0"/>
            <a:ext cx="3000000" cy="3000004"/>
          </a:xfrm>
          <a:prstGeom prst="rect">
            <a:avLst/>
          </a:prstGeom>
          <a:noFill/>
          <a:ln>
            <a:noFill/>
          </a:ln>
        </p:spPr>
        <p:txBody>
          <a:bodyPr anchorCtr="0" anchor="t" bIns="48300" lIns="96625" spcFirstLastPara="1" rIns="96625" wrap="square" tIns="48300">
            <a:noAutofit/>
          </a:bodyPr>
          <a:lstStyle/>
          <a:p>
            <a:pPr indent="0" lvl="0" marL="0" marR="0" rtl="0" algn="l">
              <a:lnSpc>
                <a:spcPct val="100000"/>
              </a:lnSpc>
              <a:spcBef>
                <a:spcPts val="0"/>
              </a:spcBef>
              <a:spcAft>
                <a:spcPts val="0"/>
              </a:spcAft>
              <a:buNone/>
            </a:pPr>
            <a:fld id="{00000000-1234-1234-1234-123412341234}" type="slidenum">
              <a:rPr b="0" i="0" lang="ca" sz="1500" u="none" cap="none" strike="noStrike">
                <a:solidFill>
                  <a:srgbClr val="000000"/>
                </a:solidFill>
                <a:latin typeface="Arial"/>
                <a:ea typeface="Arial"/>
                <a:cs typeface="Arial"/>
                <a:sym typeface="Arial"/>
              </a:rPr>
              <a:t>‹#›</a:t>
            </a:fld>
            <a:endParaRPr b="0" i="0" sz="1500" u="none" cap="none" strike="noStrike">
              <a:solidFill>
                <a:srgbClr val="000000"/>
              </a:solidFill>
              <a:latin typeface="Arial"/>
              <a:ea typeface="Arial"/>
              <a:cs typeface="Arial"/>
              <a:sym typeface="Arial"/>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3" name="Shape 2923"/>
        <p:cNvGrpSpPr/>
        <p:nvPr/>
      </p:nvGrpSpPr>
      <p:grpSpPr>
        <a:xfrm>
          <a:off x="0" y="0"/>
          <a:ext cx="0" cy="0"/>
          <a:chOff x="0" y="0"/>
          <a:chExt cx="0" cy="0"/>
        </a:xfrm>
      </p:grpSpPr>
      <p:sp>
        <p:nvSpPr>
          <p:cNvPr id="2924" name="Google Shape;2924;g13cda1954be_7_0:notes"/>
          <p:cNvSpPr txBox="1"/>
          <p:nvPr>
            <p:ph idx="1" type="body"/>
          </p:nvPr>
        </p:nvSpPr>
        <p:spPr>
          <a:xfrm>
            <a:off x="685801" y="4343406"/>
            <a:ext cx="5486400" cy="411480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25" name="Google Shape;2925;g13cda1954be_7_0:notes"/>
          <p:cNvSpPr/>
          <p:nvPr>
            <p:ph idx="2" type="sldImg"/>
          </p:nvPr>
        </p:nvSpPr>
        <p:spPr>
          <a:xfrm>
            <a:off x="91291" y="685838"/>
            <a:ext cx="6675419" cy="34291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g13cad5c6731_12_2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9" name="Google Shape;409;g13cad5c6731_12_2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00000"/>
              </a:lnSpc>
              <a:spcBef>
                <a:spcPts val="0"/>
              </a:spcBef>
              <a:spcAft>
                <a:spcPts val="0"/>
              </a:spcAft>
              <a:buSzPts val="1100"/>
              <a:buNone/>
            </a:pPr>
            <a:r>
              <a:rPr b="1" lang="ca" sz="1400" u="sng">
                <a:solidFill>
                  <a:schemeClr val="dk1"/>
                </a:solidFill>
                <a:latin typeface="Calibri"/>
                <a:ea typeface="Calibri"/>
                <a:cs typeface="Calibri"/>
                <a:sym typeface="Calibri"/>
              </a:rPr>
              <a:t>Text</a:t>
            </a:r>
            <a:endParaRPr b="1" sz="1400" u="sng">
              <a:solidFill>
                <a:schemeClr val="dk1"/>
              </a:solidFill>
              <a:latin typeface="Calibri"/>
              <a:ea typeface="Calibri"/>
              <a:cs typeface="Calibri"/>
              <a:sym typeface="Calibri"/>
            </a:endParaRPr>
          </a:p>
          <a:p>
            <a:pPr indent="0" lvl="0" marL="0" rtl="0" algn="just">
              <a:lnSpc>
                <a:spcPct val="100000"/>
              </a:lnSpc>
              <a:spcBef>
                <a:spcPts val="0"/>
              </a:spcBef>
              <a:spcAft>
                <a:spcPts val="0"/>
              </a:spcAft>
              <a:buNone/>
            </a:pPr>
            <a:r>
              <a:rPr lang="ca" sz="1400">
                <a:solidFill>
                  <a:schemeClr val="dk1"/>
                </a:solidFill>
                <a:latin typeface="Calibri"/>
                <a:ea typeface="Calibri"/>
                <a:cs typeface="Calibri"/>
                <a:sym typeface="Calibri"/>
              </a:rPr>
              <a:t>Image super-resolution (SR) is the process of recovering high-resolution (HR) images from low-resolution (LR) images. It is an important class of image processing techniques in computer vision and image processing with a wide range of real-world applications.</a:t>
            </a:r>
            <a:endParaRPr sz="1400">
              <a:solidFill>
                <a:schemeClr val="dk1"/>
              </a:solidFill>
              <a:latin typeface="Calibri"/>
              <a:ea typeface="Calibri"/>
              <a:cs typeface="Calibri"/>
              <a:sym typeface="Calibri"/>
            </a:endParaRPr>
          </a:p>
          <a:p>
            <a:pPr indent="0" lvl="0" marL="0" rtl="0" algn="just">
              <a:lnSpc>
                <a:spcPct val="100000"/>
              </a:lnSpc>
              <a:spcBef>
                <a:spcPts val="0"/>
              </a:spcBef>
              <a:spcAft>
                <a:spcPts val="0"/>
              </a:spcAft>
              <a:buNone/>
            </a:pPr>
            <a:r>
              <a:t/>
            </a:r>
            <a:endParaRPr sz="1400">
              <a:solidFill>
                <a:schemeClr val="dk1"/>
              </a:solidFill>
              <a:latin typeface="Calibri"/>
              <a:ea typeface="Calibri"/>
              <a:cs typeface="Calibri"/>
              <a:sym typeface="Calibri"/>
            </a:endParaRPr>
          </a:p>
          <a:p>
            <a:pPr indent="0" lvl="0" marL="0" rtl="0" algn="just">
              <a:lnSpc>
                <a:spcPct val="100000"/>
              </a:lnSpc>
              <a:spcBef>
                <a:spcPts val="0"/>
              </a:spcBef>
              <a:spcAft>
                <a:spcPts val="0"/>
              </a:spcAft>
              <a:buNone/>
            </a:pPr>
            <a:r>
              <a:rPr lang="ca" sz="1400">
                <a:solidFill>
                  <a:schemeClr val="dk1"/>
                </a:solidFill>
                <a:latin typeface="Calibri"/>
                <a:ea typeface="Calibri"/>
                <a:cs typeface="Calibri"/>
                <a:sym typeface="Calibri"/>
              </a:rPr>
              <a:t>Several deep learning methods have been applied to solve SR tasks, ranging from the early Convolutional Neural Networks (CNN) based models to recent promising Generative Adversarial network-based SR approaches.</a:t>
            </a:r>
            <a:endParaRPr sz="1400">
              <a:solidFill>
                <a:schemeClr val="dk1"/>
              </a:solidFill>
              <a:latin typeface="Calibri"/>
              <a:ea typeface="Calibri"/>
              <a:cs typeface="Calibri"/>
              <a:sym typeface="Calibri"/>
            </a:endParaRPr>
          </a:p>
          <a:p>
            <a:pPr indent="0" lvl="0" marL="0" rtl="0" algn="just">
              <a:lnSpc>
                <a:spcPct val="100000"/>
              </a:lnSpc>
              <a:spcBef>
                <a:spcPts val="0"/>
              </a:spcBef>
              <a:spcAft>
                <a:spcPts val="0"/>
              </a:spcAft>
              <a:buSzPts val="1100"/>
              <a:buNone/>
            </a:pPr>
            <a:r>
              <a:t/>
            </a:r>
            <a:endParaRPr sz="1400">
              <a:solidFill>
                <a:schemeClr val="dk1"/>
              </a:solidFill>
              <a:latin typeface="Calibri"/>
              <a:ea typeface="Calibri"/>
              <a:cs typeface="Calibri"/>
              <a:sym typeface="Calibri"/>
            </a:endParaRPr>
          </a:p>
          <a:p>
            <a:pPr indent="0" lvl="0" marL="0" rtl="0" algn="just">
              <a:lnSpc>
                <a:spcPct val="100000"/>
              </a:lnSpc>
              <a:spcBef>
                <a:spcPts val="0"/>
              </a:spcBef>
              <a:spcAft>
                <a:spcPts val="0"/>
              </a:spcAft>
              <a:buSzPts val="1100"/>
              <a:buNone/>
            </a:pPr>
            <a:r>
              <a:rPr lang="ca" sz="1400">
                <a:solidFill>
                  <a:schemeClr val="dk1"/>
                </a:solidFill>
                <a:latin typeface="Calibri"/>
                <a:ea typeface="Calibri"/>
                <a:cs typeface="Calibri"/>
                <a:sym typeface="Calibri"/>
              </a:rPr>
              <a:t>In this project, we implement the Enhanced Super-Resolution Generative Adversarial Network (ESRGAN), capable of generating realistic textures when performing single image super-resolution (SISR).</a:t>
            </a:r>
            <a:endParaRPr sz="1400">
              <a:solidFill>
                <a:schemeClr val="dk1"/>
              </a:solidFill>
              <a:latin typeface="Calibri"/>
              <a:ea typeface="Calibri"/>
              <a:cs typeface="Calibri"/>
              <a:sym typeface="Calibri"/>
            </a:endParaRPr>
          </a:p>
          <a:p>
            <a:pPr indent="0" lvl="0" marL="0" rtl="0" algn="just">
              <a:lnSpc>
                <a:spcPct val="100000"/>
              </a:lnSpc>
              <a:spcBef>
                <a:spcPts val="0"/>
              </a:spcBef>
              <a:spcAft>
                <a:spcPts val="0"/>
              </a:spcAft>
              <a:buSzPts val="1100"/>
              <a:buNone/>
            </a:pPr>
            <a:r>
              <a:t/>
            </a:r>
            <a:endParaRPr sz="1400">
              <a:solidFill>
                <a:schemeClr val="dk1"/>
              </a:solidFill>
              <a:latin typeface="Calibri"/>
              <a:ea typeface="Calibri"/>
              <a:cs typeface="Calibri"/>
              <a:sym typeface="Calibri"/>
            </a:endParaRPr>
          </a:p>
          <a:p>
            <a:pPr indent="0" lvl="0" marL="0" rtl="0" algn="just">
              <a:lnSpc>
                <a:spcPct val="100000"/>
              </a:lnSpc>
              <a:spcBef>
                <a:spcPts val="0"/>
              </a:spcBef>
              <a:spcAft>
                <a:spcPts val="0"/>
              </a:spcAft>
              <a:buSzPts val="1100"/>
              <a:buNone/>
            </a:pPr>
            <a:r>
              <a:rPr b="1" lang="ca" sz="1400">
                <a:solidFill>
                  <a:schemeClr val="dk1"/>
                </a:solidFill>
                <a:latin typeface="Calibri"/>
                <a:ea typeface="Calibri"/>
                <a:cs typeface="Calibri"/>
                <a:sym typeface="Calibri"/>
              </a:rPr>
              <a:t>Info Sources:</a:t>
            </a:r>
            <a:endParaRPr b="1" sz="1400">
              <a:solidFill>
                <a:schemeClr val="dk1"/>
              </a:solidFill>
              <a:latin typeface="Calibri"/>
              <a:ea typeface="Calibri"/>
              <a:cs typeface="Calibri"/>
              <a:sym typeface="Calibri"/>
            </a:endParaRPr>
          </a:p>
          <a:p>
            <a:pPr indent="-298450" lvl="0" marL="457200" rtl="0" algn="just">
              <a:lnSpc>
                <a:spcPct val="100000"/>
              </a:lnSpc>
              <a:spcBef>
                <a:spcPts val="0"/>
              </a:spcBef>
              <a:spcAft>
                <a:spcPts val="0"/>
              </a:spcAft>
              <a:buSzPts val="1100"/>
              <a:buChar char="●"/>
            </a:pPr>
            <a:r>
              <a:rPr lang="ca" sz="1400">
                <a:solidFill>
                  <a:schemeClr val="dk1"/>
                </a:solidFill>
                <a:latin typeface="Calibri"/>
                <a:ea typeface="Calibri"/>
                <a:cs typeface="Calibri"/>
                <a:sym typeface="Calibri"/>
              </a:rPr>
              <a:t>https://towardsdatascience.com/an-evolution-in-single-image-super-resolution-using-deep-learning-66f0adfb2d6b</a:t>
            </a:r>
            <a:endParaRPr/>
          </a:p>
          <a:p>
            <a:pPr indent="-298450" lvl="0" marL="457200" rtl="0" algn="just">
              <a:lnSpc>
                <a:spcPct val="100000"/>
              </a:lnSpc>
              <a:spcBef>
                <a:spcPts val="0"/>
              </a:spcBef>
              <a:spcAft>
                <a:spcPts val="0"/>
              </a:spcAft>
              <a:buSzPts val="1100"/>
              <a:buChar char="●"/>
            </a:pPr>
            <a:r>
              <a:rPr lang="ca" sz="1400">
                <a:solidFill>
                  <a:schemeClr val="dk1"/>
                </a:solidFill>
                <a:latin typeface="Calibri"/>
                <a:ea typeface="Calibri"/>
                <a:cs typeface="Calibri"/>
                <a:sym typeface="Calibri"/>
              </a:rPr>
              <a:t>https://www.synopsys.com/designware-ip/technical-bulletin/super-resolution-with-arc-ev.html</a:t>
            </a:r>
            <a:endParaRPr/>
          </a:p>
          <a:p>
            <a:pPr indent="0" lvl="0" marL="0" rtl="0" algn="just">
              <a:lnSpc>
                <a:spcPct val="100000"/>
              </a:lnSpc>
              <a:spcBef>
                <a:spcPts val="0"/>
              </a:spcBef>
              <a:spcAft>
                <a:spcPts val="0"/>
              </a:spcAft>
              <a:buSzPts val="1100"/>
              <a:buNone/>
            </a:pPr>
            <a:r>
              <a:t/>
            </a:r>
            <a:endParaRPr sz="1400">
              <a:solidFill>
                <a:schemeClr val="dk1"/>
              </a:solidFill>
              <a:latin typeface="Calibri"/>
              <a:ea typeface="Calibri"/>
              <a:cs typeface="Calibri"/>
              <a:sym typeface="Calibri"/>
            </a:endParaRPr>
          </a:p>
          <a:p>
            <a:pPr indent="0" lvl="0" marL="0" rtl="0" algn="just">
              <a:lnSpc>
                <a:spcPct val="100000"/>
              </a:lnSpc>
              <a:spcBef>
                <a:spcPts val="0"/>
              </a:spcBef>
              <a:spcAft>
                <a:spcPts val="0"/>
              </a:spcAft>
              <a:buSzPts val="1100"/>
              <a:buNone/>
            </a:pPr>
            <a:r>
              <a:rPr b="1" lang="ca" sz="1400">
                <a:solidFill>
                  <a:schemeClr val="dk1"/>
                </a:solidFill>
                <a:latin typeface="Calibri"/>
                <a:ea typeface="Calibri"/>
                <a:cs typeface="Calibri"/>
                <a:sym typeface="Calibri"/>
              </a:rPr>
              <a:t>Pictures:</a:t>
            </a:r>
            <a:endParaRPr b="1" sz="1400">
              <a:solidFill>
                <a:schemeClr val="dk1"/>
              </a:solidFill>
              <a:latin typeface="Calibri"/>
              <a:ea typeface="Calibri"/>
              <a:cs typeface="Calibri"/>
              <a:sym typeface="Calibri"/>
            </a:endParaRPr>
          </a:p>
          <a:p>
            <a:pPr indent="-317500" lvl="0" marL="457200" rtl="0" algn="just">
              <a:lnSpc>
                <a:spcPct val="100000"/>
              </a:lnSpc>
              <a:spcBef>
                <a:spcPts val="0"/>
              </a:spcBef>
              <a:spcAft>
                <a:spcPts val="0"/>
              </a:spcAft>
              <a:buClr>
                <a:schemeClr val="dk1"/>
              </a:buClr>
              <a:buSzPts val="1400"/>
              <a:buFont typeface="Calibri"/>
              <a:buChar char="●"/>
            </a:pPr>
            <a:r>
              <a:rPr lang="ca" sz="1400">
                <a:solidFill>
                  <a:schemeClr val="dk1"/>
                </a:solidFill>
                <a:latin typeface="Calibri"/>
                <a:ea typeface="Calibri"/>
                <a:cs typeface="Calibri"/>
                <a:sym typeface="Calibri"/>
              </a:rPr>
              <a:t>https://zzutk.github.io/SRNTT-Project-Page/</a:t>
            </a:r>
            <a:endParaRPr/>
          </a:p>
        </p:txBody>
      </p:sp>
      <p:sp>
        <p:nvSpPr>
          <p:cNvPr id="410" name="Google Shape;410;g13cad5c6731_12_216: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ca"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g13cad5c6731_12_3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8" name="Google Shape;518;g13cad5c6731_12_3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ca" sz="1200">
                <a:latin typeface="Ubuntu"/>
                <a:ea typeface="Ubuntu"/>
                <a:cs typeface="Ubuntu"/>
                <a:sym typeface="Ubuntu"/>
              </a:rPr>
              <a:t>Milestone M1 -  11/05: Project preparation completed (100%)</a:t>
            </a:r>
            <a:endParaRPr sz="1200">
              <a:latin typeface="Ubuntu"/>
              <a:ea typeface="Ubuntu"/>
              <a:cs typeface="Ubuntu"/>
              <a:sym typeface="Ubuntu"/>
            </a:endParaRPr>
          </a:p>
          <a:p>
            <a:pPr indent="0" lvl="0" marL="0" rtl="0" algn="l">
              <a:lnSpc>
                <a:spcPct val="115000"/>
              </a:lnSpc>
              <a:spcBef>
                <a:spcPts val="0"/>
              </a:spcBef>
              <a:spcAft>
                <a:spcPts val="0"/>
              </a:spcAft>
              <a:buClr>
                <a:schemeClr val="dk1"/>
              </a:buClr>
              <a:buSzPts val="1100"/>
              <a:buFont typeface="Arial"/>
              <a:buNone/>
            </a:pPr>
            <a:r>
              <a:rPr lang="ca" sz="1200">
                <a:latin typeface="Ubuntu"/>
                <a:ea typeface="Ubuntu"/>
                <a:cs typeface="Ubuntu"/>
                <a:sym typeface="Ubuntu"/>
              </a:rPr>
              <a:t>Milestone M2 - 24/05: </a:t>
            </a:r>
            <a:r>
              <a:rPr lang="ca" sz="1200">
                <a:solidFill>
                  <a:schemeClr val="dk1"/>
                </a:solidFill>
                <a:latin typeface="Ubuntu"/>
                <a:ea typeface="Ubuntu"/>
                <a:cs typeface="Ubuntu"/>
                <a:sym typeface="Ubuntu"/>
              </a:rPr>
              <a:t>Dataset preparation and loading ready (90%)</a:t>
            </a:r>
            <a:endParaRPr sz="1200">
              <a:solidFill>
                <a:schemeClr val="dk1"/>
              </a:solidFill>
              <a:latin typeface="Ubuntu"/>
              <a:ea typeface="Ubuntu"/>
              <a:cs typeface="Ubuntu"/>
              <a:sym typeface="Ubuntu"/>
            </a:endParaRPr>
          </a:p>
          <a:p>
            <a:pPr indent="0" lvl="0" marL="0" rtl="0" algn="l">
              <a:lnSpc>
                <a:spcPct val="115000"/>
              </a:lnSpc>
              <a:spcBef>
                <a:spcPts val="0"/>
              </a:spcBef>
              <a:spcAft>
                <a:spcPts val="0"/>
              </a:spcAft>
              <a:buClr>
                <a:schemeClr val="dk1"/>
              </a:buClr>
              <a:buSzPts val="1100"/>
              <a:buFont typeface="Arial"/>
              <a:buNone/>
            </a:pPr>
            <a:r>
              <a:rPr lang="ca" sz="1200">
                <a:solidFill>
                  <a:schemeClr val="dk1"/>
                </a:solidFill>
                <a:latin typeface="Ubuntu"/>
                <a:ea typeface="Ubuntu"/>
                <a:cs typeface="Ubuntu"/>
                <a:sym typeface="Ubuntu"/>
              </a:rPr>
              <a:t>Milestone M3 - 12/05: First model training (0%)</a:t>
            </a:r>
            <a:endParaRPr sz="1200">
              <a:solidFill>
                <a:schemeClr val="dk1"/>
              </a:solidFill>
              <a:latin typeface="Ubuntu"/>
              <a:ea typeface="Ubuntu"/>
              <a:cs typeface="Ubuntu"/>
              <a:sym typeface="Ubuntu"/>
            </a:endParaRPr>
          </a:p>
          <a:p>
            <a:pPr indent="0" lvl="0" marL="0" rtl="0" algn="l">
              <a:lnSpc>
                <a:spcPct val="115000"/>
              </a:lnSpc>
              <a:spcBef>
                <a:spcPts val="0"/>
              </a:spcBef>
              <a:spcAft>
                <a:spcPts val="0"/>
              </a:spcAft>
              <a:buClr>
                <a:schemeClr val="dk1"/>
              </a:buClr>
              <a:buSzPts val="1100"/>
              <a:buFont typeface="Arial"/>
              <a:buNone/>
            </a:pPr>
            <a:r>
              <a:rPr lang="ca" sz="1200">
                <a:solidFill>
                  <a:schemeClr val="dk1"/>
                </a:solidFill>
                <a:latin typeface="Ubuntu"/>
                <a:ea typeface="Ubuntu"/>
                <a:cs typeface="Ubuntu"/>
                <a:sym typeface="Ubuntu"/>
              </a:rPr>
              <a:t>Milestone M4 - 19/06: Visualize first metrics of model training (0%)</a:t>
            </a:r>
            <a:endParaRPr sz="1200">
              <a:solidFill>
                <a:schemeClr val="dk1"/>
              </a:solidFill>
              <a:latin typeface="Ubuntu"/>
              <a:ea typeface="Ubuntu"/>
              <a:cs typeface="Ubuntu"/>
              <a:sym typeface="Ubuntu"/>
            </a:endParaRPr>
          </a:p>
          <a:p>
            <a:pPr indent="0" lvl="0" marL="0" rtl="0" algn="l">
              <a:lnSpc>
                <a:spcPct val="115000"/>
              </a:lnSpc>
              <a:spcBef>
                <a:spcPts val="0"/>
              </a:spcBef>
              <a:spcAft>
                <a:spcPts val="0"/>
              </a:spcAft>
              <a:buClr>
                <a:schemeClr val="dk1"/>
              </a:buClr>
              <a:buSzPts val="1100"/>
              <a:buFont typeface="Arial"/>
              <a:buNone/>
            </a:pPr>
            <a:r>
              <a:rPr lang="ca" sz="1200">
                <a:solidFill>
                  <a:schemeClr val="dk1"/>
                </a:solidFill>
                <a:latin typeface="Ubuntu"/>
                <a:ea typeface="Ubuntu"/>
                <a:cs typeface="Ubuntu"/>
                <a:sym typeface="Ubuntu"/>
              </a:rPr>
              <a:t>Milestone M5 - 10/07: Final project review and conclusions (0%)</a:t>
            </a:r>
            <a:endParaRPr sz="1200">
              <a:solidFill>
                <a:schemeClr val="dk1"/>
              </a:solidFill>
              <a:latin typeface="Ubuntu"/>
              <a:ea typeface="Ubuntu"/>
              <a:cs typeface="Ubuntu"/>
              <a:sym typeface="Ubuntu"/>
            </a:endParaRPr>
          </a:p>
          <a:p>
            <a:pPr indent="-228600" lvl="0" marL="457200" marR="0" rtl="0" algn="l">
              <a:lnSpc>
                <a:spcPct val="100000"/>
              </a:lnSpc>
              <a:spcBef>
                <a:spcPts val="0"/>
              </a:spcBef>
              <a:spcAft>
                <a:spcPts val="0"/>
              </a:spcAft>
              <a:buClr>
                <a:srgbClr val="000000"/>
              </a:buClr>
              <a:buSzPts val="1100"/>
              <a:buFont typeface="Arial"/>
              <a:buNone/>
            </a:pPr>
            <a:r>
              <a:t/>
            </a:r>
            <a:endParaRPr sz="1200">
              <a:latin typeface="Ubuntu"/>
              <a:ea typeface="Ubuntu"/>
              <a:cs typeface="Ubuntu"/>
              <a:sym typeface="Ubuntu"/>
            </a:endParaRPr>
          </a:p>
        </p:txBody>
      </p:sp>
      <p:sp>
        <p:nvSpPr>
          <p:cNvPr id="519" name="Google Shape;519;g13cad5c6731_12_323: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ca"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9" name="Shape 629"/>
        <p:cNvGrpSpPr/>
        <p:nvPr/>
      </p:nvGrpSpPr>
      <p:grpSpPr>
        <a:xfrm>
          <a:off x="0" y="0"/>
          <a:ext cx="0" cy="0"/>
          <a:chOff x="0" y="0"/>
          <a:chExt cx="0" cy="0"/>
        </a:xfrm>
      </p:grpSpPr>
      <p:sp>
        <p:nvSpPr>
          <p:cNvPr id="630" name="Google Shape;630;g13cad5c6731_12_4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1" name="Google Shape;631;g13cad5c6731_12_4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ca" sz="1200">
                <a:latin typeface="Ubuntu"/>
                <a:ea typeface="Ubuntu"/>
                <a:cs typeface="Ubuntu"/>
                <a:sym typeface="Ubuntu"/>
              </a:rPr>
              <a:t>Milestone M1 -  11/05: Project preparation completed (100%)</a:t>
            </a:r>
            <a:endParaRPr sz="1200">
              <a:latin typeface="Ubuntu"/>
              <a:ea typeface="Ubuntu"/>
              <a:cs typeface="Ubuntu"/>
              <a:sym typeface="Ubuntu"/>
            </a:endParaRPr>
          </a:p>
          <a:p>
            <a:pPr indent="0" lvl="0" marL="0" rtl="0" algn="l">
              <a:lnSpc>
                <a:spcPct val="115000"/>
              </a:lnSpc>
              <a:spcBef>
                <a:spcPts val="0"/>
              </a:spcBef>
              <a:spcAft>
                <a:spcPts val="0"/>
              </a:spcAft>
              <a:buClr>
                <a:schemeClr val="dk1"/>
              </a:buClr>
              <a:buSzPts val="1100"/>
              <a:buFont typeface="Arial"/>
              <a:buNone/>
            </a:pPr>
            <a:r>
              <a:rPr lang="ca" sz="1200">
                <a:latin typeface="Ubuntu"/>
                <a:ea typeface="Ubuntu"/>
                <a:cs typeface="Ubuntu"/>
                <a:sym typeface="Ubuntu"/>
              </a:rPr>
              <a:t>Milestone M2 - 24/05: </a:t>
            </a:r>
            <a:r>
              <a:rPr lang="ca" sz="1200">
                <a:solidFill>
                  <a:schemeClr val="dk1"/>
                </a:solidFill>
                <a:latin typeface="Ubuntu"/>
                <a:ea typeface="Ubuntu"/>
                <a:cs typeface="Ubuntu"/>
                <a:sym typeface="Ubuntu"/>
              </a:rPr>
              <a:t>Dataset preparation and loading ready (90%)</a:t>
            </a:r>
            <a:endParaRPr sz="1200">
              <a:solidFill>
                <a:schemeClr val="dk1"/>
              </a:solidFill>
              <a:latin typeface="Ubuntu"/>
              <a:ea typeface="Ubuntu"/>
              <a:cs typeface="Ubuntu"/>
              <a:sym typeface="Ubuntu"/>
            </a:endParaRPr>
          </a:p>
          <a:p>
            <a:pPr indent="0" lvl="0" marL="0" rtl="0" algn="l">
              <a:lnSpc>
                <a:spcPct val="115000"/>
              </a:lnSpc>
              <a:spcBef>
                <a:spcPts val="0"/>
              </a:spcBef>
              <a:spcAft>
                <a:spcPts val="0"/>
              </a:spcAft>
              <a:buClr>
                <a:schemeClr val="dk1"/>
              </a:buClr>
              <a:buSzPts val="1100"/>
              <a:buFont typeface="Arial"/>
              <a:buNone/>
            </a:pPr>
            <a:r>
              <a:rPr lang="ca" sz="1200">
                <a:solidFill>
                  <a:schemeClr val="dk1"/>
                </a:solidFill>
                <a:latin typeface="Ubuntu"/>
                <a:ea typeface="Ubuntu"/>
                <a:cs typeface="Ubuntu"/>
                <a:sym typeface="Ubuntu"/>
              </a:rPr>
              <a:t>Milestone M3 - 12/05: First model training (0%)</a:t>
            </a:r>
            <a:endParaRPr sz="1200">
              <a:solidFill>
                <a:schemeClr val="dk1"/>
              </a:solidFill>
              <a:latin typeface="Ubuntu"/>
              <a:ea typeface="Ubuntu"/>
              <a:cs typeface="Ubuntu"/>
              <a:sym typeface="Ubuntu"/>
            </a:endParaRPr>
          </a:p>
          <a:p>
            <a:pPr indent="0" lvl="0" marL="0" rtl="0" algn="l">
              <a:lnSpc>
                <a:spcPct val="115000"/>
              </a:lnSpc>
              <a:spcBef>
                <a:spcPts val="0"/>
              </a:spcBef>
              <a:spcAft>
                <a:spcPts val="0"/>
              </a:spcAft>
              <a:buClr>
                <a:schemeClr val="dk1"/>
              </a:buClr>
              <a:buSzPts val="1100"/>
              <a:buFont typeface="Arial"/>
              <a:buNone/>
            </a:pPr>
            <a:r>
              <a:rPr lang="ca" sz="1200">
                <a:solidFill>
                  <a:schemeClr val="dk1"/>
                </a:solidFill>
                <a:latin typeface="Ubuntu"/>
                <a:ea typeface="Ubuntu"/>
                <a:cs typeface="Ubuntu"/>
                <a:sym typeface="Ubuntu"/>
              </a:rPr>
              <a:t>Milestone M4 - 19/06: Visualize first metrics of model training (0%)</a:t>
            </a:r>
            <a:endParaRPr sz="1200">
              <a:solidFill>
                <a:schemeClr val="dk1"/>
              </a:solidFill>
              <a:latin typeface="Ubuntu"/>
              <a:ea typeface="Ubuntu"/>
              <a:cs typeface="Ubuntu"/>
              <a:sym typeface="Ubuntu"/>
            </a:endParaRPr>
          </a:p>
          <a:p>
            <a:pPr indent="0" lvl="0" marL="0" rtl="0" algn="l">
              <a:lnSpc>
                <a:spcPct val="115000"/>
              </a:lnSpc>
              <a:spcBef>
                <a:spcPts val="0"/>
              </a:spcBef>
              <a:spcAft>
                <a:spcPts val="0"/>
              </a:spcAft>
              <a:buClr>
                <a:schemeClr val="dk1"/>
              </a:buClr>
              <a:buSzPts val="1100"/>
              <a:buFont typeface="Arial"/>
              <a:buNone/>
            </a:pPr>
            <a:r>
              <a:rPr lang="ca" sz="1200">
                <a:solidFill>
                  <a:schemeClr val="dk1"/>
                </a:solidFill>
                <a:latin typeface="Ubuntu"/>
                <a:ea typeface="Ubuntu"/>
                <a:cs typeface="Ubuntu"/>
                <a:sym typeface="Ubuntu"/>
              </a:rPr>
              <a:t>Milestone M5 - 10/07: Final project review and conclusions (0%)</a:t>
            </a:r>
            <a:endParaRPr sz="1200">
              <a:solidFill>
                <a:schemeClr val="dk1"/>
              </a:solidFill>
              <a:latin typeface="Ubuntu"/>
              <a:ea typeface="Ubuntu"/>
              <a:cs typeface="Ubuntu"/>
              <a:sym typeface="Ubuntu"/>
            </a:endParaRPr>
          </a:p>
          <a:p>
            <a:pPr indent="-228600" lvl="0" marL="457200" marR="0" rtl="0" algn="l">
              <a:lnSpc>
                <a:spcPct val="100000"/>
              </a:lnSpc>
              <a:spcBef>
                <a:spcPts val="0"/>
              </a:spcBef>
              <a:spcAft>
                <a:spcPts val="0"/>
              </a:spcAft>
              <a:buClr>
                <a:srgbClr val="000000"/>
              </a:buClr>
              <a:buSzPts val="1100"/>
              <a:buFont typeface="Arial"/>
              <a:buNone/>
            </a:pPr>
            <a:r>
              <a:t/>
            </a:r>
            <a:endParaRPr sz="1200">
              <a:latin typeface="Ubuntu"/>
              <a:ea typeface="Ubuntu"/>
              <a:cs typeface="Ubuntu"/>
              <a:sym typeface="Ubuntu"/>
            </a:endParaRPr>
          </a:p>
        </p:txBody>
      </p:sp>
      <p:sp>
        <p:nvSpPr>
          <p:cNvPr id="632" name="Google Shape;632;g13cad5c6731_12_434: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ca"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3" name="Shape 693"/>
        <p:cNvGrpSpPr/>
        <p:nvPr/>
      </p:nvGrpSpPr>
      <p:grpSpPr>
        <a:xfrm>
          <a:off x="0" y="0"/>
          <a:ext cx="0" cy="0"/>
          <a:chOff x="0" y="0"/>
          <a:chExt cx="0" cy="0"/>
        </a:xfrm>
      </p:grpSpPr>
      <p:sp>
        <p:nvSpPr>
          <p:cNvPr id="694" name="Google Shape;694;g13cad5c6731_12_49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5" name="Google Shape;695;g13cad5c6731_12_49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ca" sz="1200">
                <a:latin typeface="Ubuntu"/>
                <a:ea typeface="Ubuntu"/>
                <a:cs typeface="Ubuntu"/>
                <a:sym typeface="Ubuntu"/>
              </a:rPr>
              <a:t>Milestone M1 -  11/05: Project preparation completed (100%)</a:t>
            </a:r>
            <a:endParaRPr sz="1200">
              <a:latin typeface="Ubuntu"/>
              <a:ea typeface="Ubuntu"/>
              <a:cs typeface="Ubuntu"/>
              <a:sym typeface="Ubuntu"/>
            </a:endParaRPr>
          </a:p>
          <a:p>
            <a:pPr indent="0" lvl="0" marL="0" rtl="0" algn="l">
              <a:lnSpc>
                <a:spcPct val="115000"/>
              </a:lnSpc>
              <a:spcBef>
                <a:spcPts val="0"/>
              </a:spcBef>
              <a:spcAft>
                <a:spcPts val="0"/>
              </a:spcAft>
              <a:buClr>
                <a:schemeClr val="dk1"/>
              </a:buClr>
              <a:buSzPts val="1100"/>
              <a:buFont typeface="Arial"/>
              <a:buNone/>
            </a:pPr>
            <a:r>
              <a:rPr lang="ca" sz="1200">
                <a:latin typeface="Ubuntu"/>
                <a:ea typeface="Ubuntu"/>
                <a:cs typeface="Ubuntu"/>
                <a:sym typeface="Ubuntu"/>
              </a:rPr>
              <a:t>Milestone M2 - 24/05: </a:t>
            </a:r>
            <a:r>
              <a:rPr lang="ca" sz="1200">
                <a:solidFill>
                  <a:schemeClr val="dk1"/>
                </a:solidFill>
                <a:latin typeface="Ubuntu"/>
                <a:ea typeface="Ubuntu"/>
                <a:cs typeface="Ubuntu"/>
                <a:sym typeface="Ubuntu"/>
              </a:rPr>
              <a:t>Dataset preparation and loading ready (90%)</a:t>
            </a:r>
            <a:endParaRPr sz="1200">
              <a:solidFill>
                <a:schemeClr val="dk1"/>
              </a:solidFill>
              <a:latin typeface="Ubuntu"/>
              <a:ea typeface="Ubuntu"/>
              <a:cs typeface="Ubuntu"/>
              <a:sym typeface="Ubuntu"/>
            </a:endParaRPr>
          </a:p>
          <a:p>
            <a:pPr indent="0" lvl="0" marL="0" rtl="0" algn="l">
              <a:lnSpc>
                <a:spcPct val="115000"/>
              </a:lnSpc>
              <a:spcBef>
                <a:spcPts val="0"/>
              </a:spcBef>
              <a:spcAft>
                <a:spcPts val="0"/>
              </a:spcAft>
              <a:buClr>
                <a:schemeClr val="dk1"/>
              </a:buClr>
              <a:buSzPts val="1100"/>
              <a:buFont typeface="Arial"/>
              <a:buNone/>
            </a:pPr>
            <a:r>
              <a:rPr lang="ca" sz="1200">
                <a:solidFill>
                  <a:schemeClr val="dk1"/>
                </a:solidFill>
                <a:latin typeface="Ubuntu"/>
                <a:ea typeface="Ubuntu"/>
                <a:cs typeface="Ubuntu"/>
                <a:sym typeface="Ubuntu"/>
              </a:rPr>
              <a:t>Milestone M3 - 12/05: First model training (0%)</a:t>
            </a:r>
            <a:endParaRPr sz="1200">
              <a:solidFill>
                <a:schemeClr val="dk1"/>
              </a:solidFill>
              <a:latin typeface="Ubuntu"/>
              <a:ea typeface="Ubuntu"/>
              <a:cs typeface="Ubuntu"/>
              <a:sym typeface="Ubuntu"/>
            </a:endParaRPr>
          </a:p>
          <a:p>
            <a:pPr indent="0" lvl="0" marL="0" rtl="0" algn="l">
              <a:lnSpc>
                <a:spcPct val="115000"/>
              </a:lnSpc>
              <a:spcBef>
                <a:spcPts val="0"/>
              </a:spcBef>
              <a:spcAft>
                <a:spcPts val="0"/>
              </a:spcAft>
              <a:buClr>
                <a:schemeClr val="dk1"/>
              </a:buClr>
              <a:buSzPts val="1100"/>
              <a:buFont typeface="Arial"/>
              <a:buNone/>
            </a:pPr>
            <a:r>
              <a:rPr lang="ca" sz="1200">
                <a:solidFill>
                  <a:schemeClr val="dk1"/>
                </a:solidFill>
                <a:latin typeface="Ubuntu"/>
                <a:ea typeface="Ubuntu"/>
                <a:cs typeface="Ubuntu"/>
                <a:sym typeface="Ubuntu"/>
              </a:rPr>
              <a:t>Milestone M4 - 19/06: Visualize first metrics of model training (0%)</a:t>
            </a:r>
            <a:endParaRPr sz="1200">
              <a:solidFill>
                <a:schemeClr val="dk1"/>
              </a:solidFill>
              <a:latin typeface="Ubuntu"/>
              <a:ea typeface="Ubuntu"/>
              <a:cs typeface="Ubuntu"/>
              <a:sym typeface="Ubuntu"/>
            </a:endParaRPr>
          </a:p>
          <a:p>
            <a:pPr indent="0" lvl="0" marL="0" rtl="0" algn="l">
              <a:lnSpc>
                <a:spcPct val="115000"/>
              </a:lnSpc>
              <a:spcBef>
                <a:spcPts val="0"/>
              </a:spcBef>
              <a:spcAft>
                <a:spcPts val="0"/>
              </a:spcAft>
              <a:buClr>
                <a:schemeClr val="dk1"/>
              </a:buClr>
              <a:buSzPts val="1100"/>
              <a:buFont typeface="Arial"/>
              <a:buNone/>
            </a:pPr>
            <a:r>
              <a:rPr lang="ca" sz="1200">
                <a:solidFill>
                  <a:schemeClr val="dk1"/>
                </a:solidFill>
                <a:latin typeface="Ubuntu"/>
                <a:ea typeface="Ubuntu"/>
                <a:cs typeface="Ubuntu"/>
                <a:sym typeface="Ubuntu"/>
              </a:rPr>
              <a:t>Milestone M5 - 10/07: Final project review and conclusions (0%)</a:t>
            </a:r>
            <a:endParaRPr sz="1200">
              <a:solidFill>
                <a:schemeClr val="dk1"/>
              </a:solidFill>
              <a:latin typeface="Ubuntu"/>
              <a:ea typeface="Ubuntu"/>
              <a:cs typeface="Ubuntu"/>
              <a:sym typeface="Ubuntu"/>
            </a:endParaRPr>
          </a:p>
          <a:p>
            <a:pPr indent="-228600" lvl="0" marL="457200" marR="0" rtl="0" algn="l">
              <a:lnSpc>
                <a:spcPct val="100000"/>
              </a:lnSpc>
              <a:spcBef>
                <a:spcPts val="0"/>
              </a:spcBef>
              <a:spcAft>
                <a:spcPts val="0"/>
              </a:spcAft>
              <a:buClr>
                <a:srgbClr val="000000"/>
              </a:buClr>
              <a:buSzPts val="1100"/>
              <a:buFont typeface="Arial"/>
              <a:buNone/>
            </a:pPr>
            <a:r>
              <a:t/>
            </a:r>
            <a:endParaRPr sz="1200">
              <a:latin typeface="Ubuntu"/>
              <a:ea typeface="Ubuntu"/>
              <a:cs typeface="Ubuntu"/>
              <a:sym typeface="Ubuntu"/>
            </a:endParaRPr>
          </a:p>
        </p:txBody>
      </p:sp>
      <p:sp>
        <p:nvSpPr>
          <p:cNvPr id="696" name="Google Shape;696;g13cad5c6731_12_496: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ca"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8" name="Shape 758"/>
        <p:cNvGrpSpPr/>
        <p:nvPr/>
      </p:nvGrpSpPr>
      <p:grpSpPr>
        <a:xfrm>
          <a:off x="0" y="0"/>
          <a:ext cx="0" cy="0"/>
          <a:chOff x="0" y="0"/>
          <a:chExt cx="0" cy="0"/>
        </a:xfrm>
      </p:grpSpPr>
      <p:sp>
        <p:nvSpPr>
          <p:cNvPr id="759" name="Google Shape;759;g13cad5c6731_12_55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60" name="Google Shape;760;g13cad5c6731_12_5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ca" sz="1200">
                <a:latin typeface="Ubuntu"/>
                <a:ea typeface="Ubuntu"/>
                <a:cs typeface="Ubuntu"/>
                <a:sym typeface="Ubuntu"/>
              </a:rPr>
              <a:t>Milestone M1 -  11/05: Project preparation completed (100%)</a:t>
            </a:r>
            <a:endParaRPr sz="1200">
              <a:latin typeface="Ubuntu"/>
              <a:ea typeface="Ubuntu"/>
              <a:cs typeface="Ubuntu"/>
              <a:sym typeface="Ubuntu"/>
            </a:endParaRPr>
          </a:p>
          <a:p>
            <a:pPr indent="0" lvl="0" marL="0" rtl="0" algn="l">
              <a:lnSpc>
                <a:spcPct val="115000"/>
              </a:lnSpc>
              <a:spcBef>
                <a:spcPts val="0"/>
              </a:spcBef>
              <a:spcAft>
                <a:spcPts val="0"/>
              </a:spcAft>
              <a:buClr>
                <a:schemeClr val="dk1"/>
              </a:buClr>
              <a:buSzPts val="1100"/>
              <a:buFont typeface="Arial"/>
              <a:buNone/>
            </a:pPr>
            <a:r>
              <a:rPr lang="ca" sz="1200">
                <a:latin typeface="Ubuntu"/>
                <a:ea typeface="Ubuntu"/>
                <a:cs typeface="Ubuntu"/>
                <a:sym typeface="Ubuntu"/>
              </a:rPr>
              <a:t>Milestone M2 - 24/05: </a:t>
            </a:r>
            <a:r>
              <a:rPr lang="ca" sz="1200">
                <a:solidFill>
                  <a:schemeClr val="dk1"/>
                </a:solidFill>
                <a:latin typeface="Ubuntu"/>
                <a:ea typeface="Ubuntu"/>
                <a:cs typeface="Ubuntu"/>
                <a:sym typeface="Ubuntu"/>
              </a:rPr>
              <a:t>Dataset preparation and loading ready (90%)</a:t>
            </a:r>
            <a:endParaRPr sz="1200">
              <a:solidFill>
                <a:schemeClr val="dk1"/>
              </a:solidFill>
              <a:latin typeface="Ubuntu"/>
              <a:ea typeface="Ubuntu"/>
              <a:cs typeface="Ubuntu"/>
              <a:sym typeface="Ubuntu"/>
            </a:endParaRPr>
          </a:p>
          <a:p>
            <a:pPr indent="0" lvl="0" marL="0" rtl="0" algn="l">
              <a:lnSpc>
                <a:spcPct val="115000"/>
              </a:lnSpc>
              <a:spcBef>
                <a:spcPts val="0"/>
              </a:spcBef>
              <a:spcAft>
                <a:spcPts val="0"/>
              </a:spcAft>
              <a:buClr>
                <a:schemeClr val="dk1"/>
              </a:buClr>
              <a:buSzPts val="1100"/>
              <a:buFont typeface="Arial"/>
              <a:buNone/>
            </a:pPr>
            <a:r>
              <a:rPr lang="ca" sz="1200">
                <a:solidFill>
                  <a:schemeClr val="dk1"/>
                </a:solidFill>
                <a:latin typeface="Ubuntu"/>
                <a:ea typeface="Ubuntu"/>
                <a:cs typeface="Ubuntu"/>
                <a:sym typeface="Ubuntu"/>
              </a:rPr>
              <a:t>Milestone M3 - 12/05: First model training (0%)</a:t>
            </a:r>
            <a:endParaRPr sz="1200">
              <a:solidFill>
                <a:schemeClr val="dk1"/>
              </a:solidFill>
              <a:latin typeface="Ubuntu"/>
              <a:ea typeface="Ubuntu"/>
              <a:cs typeface="Ubuntu"/>
              <a:sym typeface="Ubuntu"/>
            </a:endParaRPr>
          </a:p>
          <a:p>
            <a:pPr indent="0" lvl="0" marL="0" rtl="0" algn="l">
              <a:lnSpc>
                <a:spcPct val="115000"/>
              </a:lnSpc>
              <a:spcBef>
                <a:spcPts val="0"/>
              </a:spcBef>
              <a:spcAft>
                <a:spcPts val="0"/>
              </a:spcAft>
              <a:buClr>
                <a:schemeClr val="dk1"/>
              </a:buClr>
              <a:buSzPts val="1100"/>
              <a:buFont typeface="Arial"/>
              <a:buNone/>
            </a:pPr>
            <a:r>
              <a:rPr lang="ca" sz="1200">
                <a:solidFill>
                  <a:schemeClr val="dk1"/>
                </a:solidFill>
                <a:latin typeface="Ubuntu"/>
                <a:ea typeface="Ubuntu"/>
                <a:cs typeface="Ubuntu"/>
                <a:sym typeface="Ubuntu"/>
              </a:rPr>
              <a:t>Milestone M4 - 19/06: Visualize first metrics of model training (0%)</a:t>
            </a:r>
            <a:endParaRPr sz="1200">
              <a:solidFill>
                <a:schemeClr val="dk1"/>
              </a:solidFill>
              <a:latin typeface="Ubuntu"/>
              <a:ea typeface="Ubuntu"/>
              <a:cs typeface="Ubuntu"/>
              <a:sym typeface="Ubuntu"/>
            </a:endParaRPr>
          </a:p>
          <a:p>
            <a:pPr indent="0" lvl="0" marL="0" rtl="0" algn="l">
              <a:lnSpc>
                <a:spcPct val="115000"/>
              </a:lnSpc>
              <a:spcBef>
                <a:spcPts val="0"/>
              </a:spcBef>
              <a:spcAft>
                <a:spcPts val="0"/>
              </a:spcAft>
              <a:buClr>
                <a:schemeClr val="dk1"/>
              </a:buClr>
              <a:buSzPts val="1100"/>
              <a:buFont typeface="Arial"/>
              <a:buNone/>
            </a:pPr>
            <a:r>
              <a:rPr lang="ca" sz="1200">
                <a:solidFill>
                  <a:schemeClr val="dk1"/>
                </a:solidFill>
                <a:latin typeface="Ubuntu"/>
                <a:ea typeface="Ubuntu"/>
                <a:cs typeface="Ubuntu"/>
                <a:sym typeface="Ubuntu"/>
              </a:rPr>
              <a:t>Milestone M5 - 10/07: Final project review and conclusions (0%)</a:t>
            </a:r>
            <a:endParaRPr sz="1200">
              <a:solidFill>
                <a:schemeClr val="dk1"/>
              </a:solidFill>
              <a:latin typeface="Ubuntu"/>
              <a:ea typeface="Ubuntu"/>
              <a:cs typeface="Ubuntu"/>
              <a:sym typeface="Ubuntu"/>
            </a:endParaRPr>
          </a:p>
          <a:p>
            <a:pPr indent="-228600" lvl="0" marL="457200" marR="0" rtl="0" algn="l">
              <a:lnSpc>
                <a:spcPct val="100000"/>
              </a:lnSpc>
              <a:spcBef>
                <a:spcPts val="0"/>
              </a:spcBef>
              <a:spcAft>
                <a:spcPts val="0"/>
              </a:spcAft>
              <a:buClr>
                <a:srgbClr val="000000"/>
              </a:buClr>
              <a:buSzPts val="1100"/>
              <a:buFont typeface="Arial"/>
              <a:buNone/>
            </a:pPr>
            <a:r>
              <a:t/>
            </a:r>
            <a:endParaRPr sz="1200">
              <a:latin typeface="Ubuntu"/>
              <a:ea typeface="Ubuntu"/>
              <a:cs typeface="Ubuntu"/>
              <a:sym typeface="Ubuntu"/>
            </a:endParaRPr>
          </a:p>
        </p:txBody>
      </p:sp>
      <p:sp>
        <p:nvSpPr>
          <p:cNvPr id="761" name="Google Shape;761;g13cad5c6731_12_559: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ca"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4" name="Shape 824"/>
        <p:cNvGrpSpPr/>
        <p:nvPr/>
      </p:nvGrpSpPr>
      <p:grpSpPr>
        <a:xfrm>
          <a:off x="0" y="0"/>
          <a:ext cx="0" cy="0"/>
          <a:chOff x="0" y="0"/>
          <a:chExt cx="0" cy="0"/>
        </a:xfrm>
      </p:grpSpPr>
      <p:sp>
        <p:nvSpPr>
          <p:cNvPr id="825" name="Google Shape;825;g13cad5c6731_12_6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26" name="Google Shape;826;g13cad5c6731_12_6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rPr b="1" lang="ca" sz="1200" u="sng">
                <a:latin typeface="Ubuntu"/>
                <a:ea typeface="Ubuntu"/>
                <a:cs typeface="Ubuntu"/>
                <a:sym typeface="Ubuntu"/>
              </a:rPr>
              <a:t>Notes</a:t>
            </a:r>
            <a:endParaRPr b="1" sz="1200" u="sng">
              <a:latin typeface="Ubuntu"/>
              <a:ea typeface="Ubuntu"/>
              <a:cs typeface="Ubuntu"/>
              <a:sym typeface="Ubuntu"/>
            </a:endParaRPr>
          </a:p>
          <a:p>
            <a:pPr indent="-304800" lvl="0" marL="457200" rtl="0" algn="l">
              <a:lnSpc>
                <a:spcPct val="115000"/>
              </a:lnSpc>
              <a:spcBef>
                <a:spcPts val="0"/>
              </a:spcBef>
              <a:spcAft>
                <a:spcPts val="0"/>
              </a:spcAft>
              <a:buSzPts val="1200"/>
              <a:buFont typeface="Ubuntu"/>
              <a:buChar char="●"/>
            </a:pPr>
            <a:r>
              <a:rPr lang="ca" sz="1200">
                <a:latin typeface="Ubuntu"/>
                <a:ea typeface="Ubuntu"/>
                <a:cs typeface="Ubuntu"/>
                <a:sym typeface="Ubuntu"/>
              </a:rPr>
              <a:t>2K Resolution: At least one of the axes contains 2K pixels.</a:t>
            </a:r>
            <a:endParaRPr sz="1200">
              <a:latin typeface="Ubuntu"/>
              <a:ea typeface="Ubuntu"/>
              <a:cs typeface="Ubuntu"/>
              <a:sym typeface="Ubuntu"/>
            </a:endParaRPr>
          </a:p>
          <a:p>
            <a:pPr indent="-304800" lvl="0" marL="457200" rtl="0" algn="l">
              <a:lnSpc>
                <a:spcPct val="115000"/>
              </a:lnSpc>
              <a:spcBef>
                <a:spcPts val="0"/>
              </a:spcBef>
              <a:spcAft>
                <a:spcPts val="0"/>
              </a:spcAft>
              <a:buSzPts val="1200"/>
              <a:buFont typeface="Ubuntu"/>
              <a:buChar char="●"/>
            </a:pPr>
            <a:r>
              <a:rPr lang="ca" sz="1200">
                <a:latin typeface="Ubuntu"/>
                <a:ea typeface="Ubuntu"/>
                <a:cs typeface="Ubuntu"/>
                <a:sym typeface="Ubuntu"/>
              </a:rPr>
              <a:t>DIV2K used mainly bicubic interpolation and unknown method at downscaling to obtain the degradations</a:t>
            </a:r>
            <a:endParaRPr sz="1200">
              <a:latin typeface="Ubuntu"/>
              <a:ea typeface="Ubuntu"/>
              <a:cs typeface="Ubuntu"/>
              <a:sym typeface="Ubuntu"/>
            </a:endParaRPr>
          </a:p>
          <a:p>
            <a:pPr indent="-304800" lvl="0" marL="457200" rtl="0" algn="l">
              <a:lnSpc>
                <a:spcPct val="115000"/>
              </a:lnSpc>
              <a:spcBef>
                <a:spcPts val="0"/>
              </a:spcBef>
              <a:spcAft>
                <a:spcPts val="0"/>
              </a:spcAft>
              <a:buSzPts val="1200"/>
              <a:buFont typeface="Ubuntu"/>
              <a:buChar char="●"/>
            </a:pPr>
            <a:r>
              <a:rPr lang="ca" sz="1200">
                <a:latin typeface="Ubuntu"/>
                <a:ea typeface="Ubuntu"/>
                <a:cs typeface="Ubuntu"/>
                <a:sym typeface="Ubuntu"/>
              </a:rPr>
              <a:t>DIV2K testing images not possible to download.</a:t>
            </a:r>
            <a:endParaRPr sz="1200">
              <a:latin typeface="Ubuntu"/>
              <a:ea typeface="Ubuntu"/>
              <a:cs typeface="Ubuntu"/>
              <a:sym typeface="Ubuntu"/>
            </a:endParaRPr>
          </a:p>
          <a:p>
            <a:pPr indent="0" lvl="0" marL="0" rtl="0" algn="l">
              <a:lnSpc>
                <a:spcPct val="115000"/>
              </a:lnSpc>
              <a:spcBef>
                <a:spcPts val="0"/>
              </a:spcBef>
              <a:spcAft>
                <a:spcPts val="0"/>
              </a:spcAft>
              <a:buSzPts val="1100"/>
              <a:buNone/>
            </a:pPr>
            <a:r>
              <a:rPr b="1" lang="ca" sz="1200" u="sng">
                <a:latin typeface="Ubuntu"/>
                <a:ea typeface="Ubuntu"/>
                <a:cs typeface="Ubuntu"/>
                <a:sym typeface="Ubuntu"/>
              </a:rPr>
              <a:t>Links:</a:t>
            </a:r>
            <a:endParaRPr b="1" sz="1200" u="sng">
              <a:latin typeface="Ubuntu"/>
              <a:ea typeface="Ubuntu"/>
              <a:cs typeface="Ubuntu"/>
              <a:sym typeface="Ubuntu"/>
            </a:endParaRPr>
          </a:p>
          <a:p>
            <a:pPr indent="-171450" lvl="0" marL="171450" rtl="0" algn="l">
              <a:lnSpc>
                <a:spcPct val="115000"/>
              </a:lnSpc>
              <a:spcBef>
                <a:spcPts val="0"/>
              </a:spcBef>
              <a:spcAft>
                <a:spcPts val="0"/>
              </a:spcAft>
              <a:buClr>
                <a:schemeClr val="dk1"/>
              </a:buClr>
              <a:buSzPts val="1100"/>
              <a:buChar char="●"/>
            </a:pPr>
            <a:r>
              <a:rPr lang="ca" sz="1200">
                <a:latin typeface="Ubuntu"/>
                <a:ea typeface="Ubuntu"/>
                <a:cs typeface="Ubuntu"/>
                <a:sym typeface="Ubuntu"/>
              </a:rPr>
              <a:t>BSDS500: </a:t>
            </a:r>
            <a:r>
              <a:rPr lang="ca" sz="1200" u="sng">
                <a:solidFill>
                  <a:schemeClr val="hlink"/>
                </a:solidFill>
                <a:latin typeface="Ubuntu"/>
                <a:ea typeface="Ubuntu"/>
                <a:cs typeface="Ubuntu"/>
                <a:sym typeface="Ubuntu"/>
                <a:hlinkClick r:id="rId2"/>
              </a:rPr>
              <a:t>https://www2.eecs.berkeley.edu/Research/Projects/CS/vision/grouping/resources.html#bsds500</a:t>
            </a:r>
            <a:endParaRPr sz="1200">
              <a:latin typeface="Ubuntu"/>
              <a:ea typeface="Ubuntu"/>
              <a:cs typeface="Ubuntu"/>
              <a:sym typeface="Ubuntu"/>
            </a:endParaRPr>
          </a:p>
          <a:p>
            <a:pPr indent="-171450" lvl="0" marL="171450" rtl="0" algn="l">
              <a:lnSpc>
                <a:spcPct val="115000"/>
              </a:lnSpc>
              <a:spcBef>
                <a:spcPts val="0"/>
              </a:spcBef>
              <a:spcAft>
                <a:spcPts val="0"/>
              </a:spcAft>
              <a:buSzPts val="1200"/>
              <a:buFont typeface="Ubuntu"/>
              <a:buChar char="●"/>
            </a:pPr>
            <a:r>
              <a:rPr lang="ca" sz="1200">
                <a:latin typeface="Ubuntu"/>
                <a:ea typeface="Ubuntu"/>
                <a:cs typeface="Ubuntu"/>
                <a:sym typeface="Ubuntu"/>
              </a:rPr>
              <a:t>BSDS500(2): </a:t>
            </a:r>
            <a:r>
              <a:rPr lang="ca" sz="1200" u="sng">
                <a:solidFill>
                  <a:schemeClr val="hlink"/>
                </a:solidFill>
                <a:latin typeface="Ubuntu"/>
                <a:ea typeface="Ubuntu"/>
                <a:cs typeface="Ubuntu"/>
                <a:sym typeface="Ubuntu"/>
                <a:hlinkClick r:id="rId3"/>
              </a:rPr>
              <a:t>https://people.ee.ethz.ch/~timofter/publications/Agustsson-CVPRW-2017.pdf</a:t>
            </a:r>
            <a:endParaRPr sz="1200">
              <a:latin typeface="Ubuntu"/>
              <a:ea typeface="Ubuntu"/>
              <a:cs typeface="Ubuntu"/>
              <a:sym typeface="Ubuntu"/>
            </a:endParaRPr>
          </a:p>
          <a:p>
            <a:pPr indent="0" lvl="0" marL="457200" rtl="0" algn="l">
              <a:lnSpc>
                <a:spcPct val="115000"/>
              </a:lnSpc>
              <a:spcBef>
                <a:spcPts val="0"/>
              </a:spcBef>
              <a:spcAft>
                <a:spcPts val="0"/>
              </a:spcAft>
              <a:buSzPts val="1100"/>
              <a:buNone/>
            </a:pPr>
            <a:r>
              <a:t/>
            </a:r>
            <a:endParaRPr sz="1200">
              <a:latin typeface="Ubuntu"/>
              <a:ea typeface="Ubuntu"/>
              <a:cs typeface="Ubuntu"/>
              <a:sym typeface="Ubuntu"/>
            </a:endParaRPr>
          </a:p>
          <a:p>
            <a:pPr indent="-171450" lvl="0" marL="171450" rtl="0" algn="l">
              <a:lnSpc>
                <a:spcPct val="115000"/>
              </a:lnSpc>
              <a:spcBef>
                <a:spcPts val="0"/>
              </a:spcBef>
              <a:spcAft>
                <a:spcPts val="0"/>
              </a:spcAft>
              <a:buClr>
                <a:schemeClr val="dk1"/>
              </a:buClr>
              <a:buSzPts val="1100"/>
              <a:buChar char="●"/>
            </a:pPr>
            <a:r>
              <a:rPr lang="ca" sz="1200">
                <a:latin typeface="Ubuntu"/>
                <a:ea typeface="Ubuntu"/>
                <a:cs typeface="Ubuntu"/>
                <a:sym typeface="Ubuntu"/>
              </a:rPr>
              <a:t>DIV2K: </a:t>
            </a:r>
            <a:r>
              <a:rPr lang="ca" sz="1200" u="sng">
                <a:solidFill>
                  <a:schemeClr val="hlink"/>
                </a:solidFill>
                <a:latin typeface="Ubuntu"/>
                <a:ea typeface="Ubuntu"/>
                <a:cs typeface="Ubuntu"/>
                <a:sym typeface="Ubuntu"/>
                <a:hlinkClick r:id="rId4"/>
              </a:rPr>
              <a:t>https://data.vision.ee.ethz.ch/cvl/DIV2K/</a:t>
            </a:r>
            <a:endParaRPr sz="1200">
              <a:solidFill>
                <a:schemeClr val="dk1"/>
              </a:solidFill>
              <a:latin typeface="Ubuntu"/>
              <a:ea typeface="Ubuntu"/>
              <a:cs typeface="Ubuntu"/>
              <a:sym typeface="Ubuntu"/>
            </a:endParaRPr>
          </a:p>
          <a:p>
            <a:pPr indent="-171450" lvl="0" marL="171450" rtl="0" algn="l">
              <a:lnSpc>
                <a:spcPct val="115000"/>
              </a:lnSpc>
              <a:spcBef>
                <a:spcPts val="0"/>
              </a:spcBef>
              <a:spcAft>
                <a:spcPts val="0"/>
              </a:spcAft>
              <a:buClr>
                <a:schemeClr val="dk1"/>
              </a:buClr>
              <a:buSzPts val="1100"/>
              <a:buChar char="●"/>
            </a:pPr>
            <a:r>
              <a:rPr lang="ca" sz="1200">
                <a:solidFill>
                  <a:schemeClr val="dk1"/>
                </a:solidFill>
                <a:latin typeface="Ubuntu"/>
                <a:ea typeface="Ubuntu"/>
                <a:cs typeface="Ubuntu"/>
                <a:sym typeface="Ubuntu"/>
              </a:rPr>
              <a:t>DIV2K(2): </a:t>
            </a:r>
            <a:r>
              <a:rPr lang="ca" sz="1200" u="sng">
                <a:solidFill>
                  <a:schemeClr val="hlink"/>
                </a:solidFill>
                <a:latin typeface="Ubuntu"/>
                <a:ea typeface="Ubuntu"/>
                <a:cs typeface="Ubuntu"/>
                <a:sym typeface="Ubuntu"/>
                <a:hlinkClick r:id="rId5"/>
              </a:rPr>
              <a:t>https://paperswithcode.com/dataset/div2k</a:t>
            </a:r>
            <a:endParaRPr sz="1200">
              <a:latin typeface="Ubuntu"/>
              <a:ea typeface="Ubuntu"/>
              <a:cs typeface="Ubuntu"/>
              <a:sym typeface="Ubuntu"/>
            </a:endParaRPr>
          </a:p>
        </p:txBody>
      </p:sp>
      <p:sp>
        <p:nvSpPr>
          <p:cNvPr id="827" name="Google Shape;827;g13cad5c6731_12_623: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ca"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 Id="rId3" Type="http://schemas.openxmlformats.org/officeDocument/2006/relationships/image" Target="../media/image3.png"/><Relationship Id="rId4" Type="http://schemas.openxmlformats.org/officeDocument/2006/relationships/hyperlink" Target="mailto:amaia.salvador@upc.edu" TargetMode="External"/><Relationship Id="rId5" Type="http://schemas.openxmlformats.org/officeDocument/2006/relationships/image" Target="../media/image6.jp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ca"/>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ca"/>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ca"/>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4" name="Shape 54"/>
        <p:cNvGrpSpPr/>
        <p:nvPr/>
      </p:nvGrpSpPr>
      <p:grpSpPr>
        <a:xfrm>
          <a:off x="0" y="0"/>
          <a:ext cx="0" cy="0"/>
          <a:chOff x="0" y="0"/>
          <a:chExt cx="0" cy="0"/>
        </a:xfrm>
      </p:grpSpPr>
      <p:sp>
        <p:nvSpPr>
          <p:cNvPr id="55" name="Google Shape;55;p14"/>
          <p:cNvSpPr txBox="1"/>
          <p:nvPr>
            <p:ph type="ctrTitle"/>
          </p:nvPr>
        </p:nvSpPr>
        <p:spPr>
          <a:xfrm>
            <a:off x="4076850" y="1573900"/>
            <a:ext cx="4755300" cy="1223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Font typeface="Ubuntu"/>
              <a:buNone/>
              <a:defRPr sz="3600">
                <a:latin typeface="Ubuntu"/>
                <a:ea typeface="Ubuntu"/>
                <a:cs typeface="Ubuntu"/>
                <a:sym typeface="Ubuntu"/>
              </a:defRPr>
            </a:lvl1pPr>
            <a:lvl2pPr lvl="1" algn="l">
              <a:lnSpc>
                <a:spcPct val="100000"/>
              </a:lnSpc>
              <a:spcBef>
                <a:spcPts val="0"/>
              </a:spcBef>
              <a:spcAft>
                <a:spcPts val="0"/>
              </a:spcAft>
              <a:buSzPts val="5200"/>
              <a:buNone/>
              <a:defRPr sz="5200"/>
            </a:lvl2pPr>
            <a:lvl3pPr lvl="2" algn="l">
              <a:lnSpc>
                <a:spcPct val="100000"/>
              </a:lnSpc>
              <a:spcBef>
                <a:spcPts val="0"/>
              </a:spcBef>
              <a:spcAft>
                <a:spcPts val="0"/>
              </a:spcAft>
              <a:buSzPts val="5200"/>
              <a:buNone/>
              <a:defRPr sz="5200"/>
            </a:lvl3pPr>
            <a:lvl4pPr lvl="3" algn="l">
              <a:lnSpc>
                <a:spcPct val="100000"/>
              </a:lnSpc>
              <a:spcBef>
                <a:spcPts val="0"/>
              </a:spcBef>
              <a:spcAft>
                <a:spcPts val="0"/>
              </a:spcAft>
              <a:buSzPts val="5200"/>
              <a:buNone/>
              <a:defRPr sz="5200"/>
            </a:lvl4pPr>
            <a:lvl5pPr lvl="4" algn="l">
              <a:lnSpc>
                <a:spcPct val="100000"/>
              </a:lnSpc>
              <a:spcBef>
                <a:spcPts val="0"/>
              </a:spcBef>
              <a:spcAft>
                <a:spcPts val="0"/>
              </a:spcAft>
              <a:buSzPts val="5200"/>
              <a:buNone/>
              <a:defRPr sz="5200"/>
            </a:lvl5pPr>
            <a:lvl6pPr lvl="5" algn="l">
              <a:lnSpc>
                <a:spcPct val="100000"/>
              </a:lnSpc>
              <a:spcBef>
                <a:spcPts val="0"/>
              </a:spcBef>
              <a:spcAft>
                <a:spcPts val="0"/>
              </a:spcAft>
              <a:buSzPts val="5200"/>
              <a:buNone/>
              <a:defRPr sz="5200"/>
            </a:lvl6pPr>
            <a:lvl7pPr lvl="6" algn="l">
              <a:lnSpc>
                <a:spcPct val="100000"/>
              </a:lnSpc>
              <a:spcBef>
                <a:spcPts val="0"/>
              </a:spcBef>
              <a:spcAft>
                <a:spcPts val="0"/>
              </a:spcAft>
              <a:buSzPts val="5200"/>
              <a:buNone/>
              <a:defRPr sz="5200"/>
            </a:lvl7pPr>
            <a:lvl8pPr lvl="7" algn="l">
              <a:lnSpc>
                <a:spcPct val="100000"/>
              </a:lnSpc>
              <a:spcBef>
                <a:spcPts val="0"/>
              </a:spcBef>
              <a:spcAft>
                <a:spcPts val="0"/>
              </a:spcAft>
              <a:buSzPts val="5200"/>
              <a:buNone/>
              <a:defRPr sz="5200"/>
            </a:lvl8pPr>
            <a:lvl9pPr lvl="8" algn="l">
              <a:lnSpc>
                <a:spcPct val="100000"/>
              </a:lnSpc>
              <a:spcBef>
                <a:spcPts val="0"/>
              </a:spcBef>
              <a:spcAft>
                <a:spcPts val="0"/>
              </a:spcAft>
              <a:buSzPts val="5200"/>
              <a:buNone/>
              <a:defRPr sz="5200"/>
            </a:lvl9pPr>
          </a:lstStyle>
          <a:p/>
        </p:txBody>
      </p:sp>
      <p:sp>
        <p:nvSpPr>
          <p:cNvPr id="56" name="Google Shape;56;p14"/>
          <p:cNvSpPr txBox="1"/>
          <p:nvPr>
            <p:ph idx="1" type="subTitle"/>
          </p:nvPr>
        </p:nvSpPr>
        <p:spPr>
          <a:xfrm>
            <a:off x="4076850" y="1044175"/>
            <a:ext cx="4755300" cy="478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000000"/>
              </a:buClr>
              <a:buSzPts val="1800"/>
              <a:buFont typeface="Ubuntu"/>
              <a:buNone/>
              <a:defRPr>
                <a:solidFill>
                  <a:srgbClr val="000000"/>
                </a:solidFill>
                <a:latin typeface="Ubuntu"/>
                <a:ea typeface="Ubuntu"/>
                <a:cs typeface="Ubuntu"/>
                <a:sym typeface="Ubuntu"/>
              </a:defRPr>
            </a:lvl1pPr>
            <a:lvl2pPr lvl="1" algn="l">
              <a:lnSpc>
                <a:spcPct val="100000"/>
              </a:lnSpc>
              <a:spcBef>
                <a:spcPts val="0"/>
              </a:spcBef>
              <a:spcAft>
                <a:spcPts val="0"/>
              </a:spcAft>
              <a:buSzPts val="2800"/>
              <a:buNone/>
              <a:defRPr sz="2800"/>
            </a:lvl2pPr>
            <a:lvl3pPr lvl="2" algn="l">
              <a:lnSpc>
                <a:spcPct val="100000"/>
              </a:lnSpc>
              <a:spcBef>
                <a:spcPts val="0"/>
              </a:spcBef>
              <a:spcAft>
                <a:spcPts val="0"/>
              </a:spcAft>
              <a:buSzPts val="2800"/>
              <a:buNone/>
              <a:defRPr sz="2800"/>
            </a:lvl3pPr>
            <a:lvl4pPr lvl="3" algn="l">
              <a:lnSpc>
                <a:spcPct val="100000"/>
              </a:lnSpc>
              <a:spcBef>
                <a:spcPts val="0"/>
              </a:spcBef>
              <a:spcAft>
                <a:spcPts val="0"/>
              </a:spcAft>
              <a:buSzPts val="2800"/>
              <a:buNone/>
              <a:defRPr sz="2800"/>
            </a:lvl4pPr>
            <a:lvl5pPr lvl="4" algn="l">
              <a:lnSpc>
                <a:spcPct val="100000"/>
              </a:lnSpc>
              <a:spcBef>
                <a:spcPts val="0"/>
              </a:spcBef>
              <a:spcAft>
                <a:spcPts val="0"/>
              </a:spcAft>
              <a:buSzPts val="2800"/>
              <a:buNone/>
              <a:defRPr sz="2800"/>
            </a:lvl5pPr>
            <a:lvl6pPr lvl="5" algn="l">
              <a:lnSpc>
                <a:spcPct val="100000"/>
              </a:lnSpc>
              <a:spcBef>
                <a:spcPts val="0"/>
              </a:spcBef>
              <a:spcAft>
                <a:spcPts val="0"/>
              </a:spcAft>
              <a:buSzPts val="2800"/>
              <a:buNone/>
              <a:defRPr sz="2800"/>
            </a:lvl6pPr>
            <a:lvl7pPr lvl="6" algn="l">
              <a:lnSpc>
                <a:spcPct val="100000"/>
              </a:lnSpc>
              <a:spcBef>
                <a:spcPts val="0"/>
              </a:spcBef>
              <a:spcAft>
                <a:spcPts val="0"/>
              </a:spcAft>
              <a:buSzPts val="2800"/>
              <a:buNone/>
              <a:defRPr sz="2800"/>
            </a:lvl7pPr>
            <a:lvl8pPr lvl="7" algn="l">
              <a:lnSpc>
                <a:spcPct val="100000"/>
              </a:lnSpc>
              <a:spcBef>
                <a:spcPts val="0"/>
              </a:spcBef>
              <a:spcAft>
                <a:spcPts val="0"/>
              </a:spcAft>
              <a:buSzPts val="2800"/>
              <a:buNone/>
              <a:defRPr sz="2800"/>
            </a:lvl8pPr>
            <a:lvl9pPr lvl="8" algn="l">
              <a:lnSpc>
                <a:spcPct val="100000"/>
              </a:lnSpc>
              <a:spcBef>
                <a:spcPts val="0"/>
              </a:spcBef>
              <a:spcAft>
                <a:spcPts val="0"/>
              </a:spcAft>
              <a:buSzPts val="2800"/>
              <a:buNone/>
              <a:defRPr sz="2800"/>
            </a:lvl9pPr>
          </a:lstStyle>
          <a:p/>
        </p:txBody>
      </p:sp>
      <p:sp>
        <p:nvSpPr>
          <p:cNvPr id="57" name="Google Shape;57;p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ca"/>
              <a:t>‹#›</a:t>
            </a:fld>
            <a:endParaRPr/>
          </a:p>
        </p:txBody>
      </p:sp>
      <p:pic>
        <p:nvPicPr>
          <p:cNvPr id="58" name="Google Shape;58;p14"/>
          <p:cNvPicPr preferRelativeResize="0"/>
          <p:nvPr/>
        </p:nvPicPr>
        <p:blipFill rotWithShape="1">
          <a:blip r:embed="rId2">
            <a:alphaModFix/>
          </a:blip>
          <a:srcRect b="0" l="0" r="0" t="0"/>
          <a:stretch/>
        </p:blipFill>
        <p:spPr>
          <a:xfrm>
            <a:off x="150" y="650100"/>
            <a:ext cx="3843299" cy="3843299"/>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59" name="Shape 59"/>
        <p:cNvGrpSpPr/>
        <p:nvPr/>
      </p:nvGrpSpPr>
      <p:grpSpPr>
        <a:xfrm>
          <a:off x="0" y="0"/>
          <a:ext cx="0" cy="0"/>
          <a:chOff x="0" y="0"/>
          <a:chExt cx="0" cy="0"/>
        </a:xfrm>
      </p:grpSpPr>
      <p:sp>
        <p:nvSpPr>
          <p:cNvPr id="60" name="Google Shape;60;p1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3A81BA"/>
              </a:buClr>
              <a:buSzPts val="2800"/>
              <a:buFont typeface="Ubuntu"/>
              <a:buNone/>
              <a:defRPr>
                <a:solidFill>
                  <a:srgbClr val="3A81BA"/>
                </a:solidFill>
                <a:latin typeface="Ubuntu"/>
                <a:ea typeface="Ubuntu"/>
                <a:cs typeface="Ubuntu"/>
                <a:sym typeface="Ubuntu"/>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61" name="Google Shape;61;p1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62" name="Google Shape;62;p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ca"/>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3" name="Shape 63"/>
        <p:cNvGrpSpPr/>
        <p:nvPr/>
      </p:nvGrpSpPr>
      <p:grpSpPr>
        <a:xfrm>
          <a:off x="0" y="0"/>
          <a:ext cx="0" cy="0"/>
          <a:chOff x="0" y="0"/>
          <a:chExt cx="0" cy="0"/>
        </a:xfrm>
      </p:grpSpPr>
      <p:sp>
        <p:nvSpPr>
          <p:cNvPr id="64" name="Google Shape;64;p16"/>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Font typeface="Ubuntu"/>
              <a:buNone/>
              <a:defRPr sz="3600">
                <a:latin typeface="Ubuntu"/>
                <a:ea typeface="Ubuntu"/>
                <a:cs typeface="Ubuntu"/>
                <a:sym typeface="Ubuntu"/>
              </a:defRPr>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65" name="Google Shape;65;p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ca"/>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6" name="Shape 66"/>
        <p:cNvGrpSpPr/>
        <p:nvPr/>
      </p:nvGrpSpPr>
      <p:grpSpPr>
        <a:xfrm>
          <a:off x="0" y="0"/>
          <a:ext cx="0" cy="0"/>
          <a:chOff x="0" y="0"/>
          <a:chExt cx="0" cy="0"/>
        </a:xfrm>
      </p:grpSpPr>
      <p:sp>
        <p:nvSpPr>
          <p:cNvPr id="67" name="Google Shape;67;p17"/>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rgbClr val="3A81BA"/>
              </a:buClr>
              <a:buSzPts val="4800"/>
              <a:buFont typeface="Ubuntu"/>
              <a:buNone/>
              <a:defRPr sz="4800">
                <a:solidFill>
                  <a:srgbClr val="3A81BA"/>
                </a:solidFill>
                <a:latin typeface="Ubuntu"/>
                <a:ea typeface="Ubuntu"/>
                <a:cs typeface="Ubuntu"/>
                <a:sym typeface="Ubuntu"/>
              </a:defRPr>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68" name="Google Shape;68;p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ca"/>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9" name="Shape 69"/>
        <p:cNvGrpSpPr/>
        <p:nvPr/>
      </p:nvGrpSpPr>
      <p:grpSpPr>
        <a:xfrm>
          <a:off x="0" y="0"/>
          <a:ext cx="0" cy="0"/>
          <a:chOff x="0" y="0"/>
          <a:chExt cx="0" cy="0"/>
        </a:xfrm>
      </p:grpSpPr>
      <p:sp>
        <p:nvSpPr>
          <p:cNvPr id="70" name="Google Shape;70;p1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3A81BA"/>
              </a:buClr>
              <a:buSzPts val="2800"/>
              <a:buFont typeface="Ubuntu"/>
              <a:buNone/>
              <a:defRPr>
                <a:solidFill>
                  <a:srgbClr val="3A81BA"/>
                </a:solidFill>
                <a:latin typeface="Ubuntu"/>
                <a:ea typeface="Ubuntu"/>
                <a:cs typeface="Ubuntu"/>
                <a:sym typeface="Ubuntu"/>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71" name="Google Shape;71;p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ca"/>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2" name="Shape 72"/>
        <p:cNvGrpSpPr/>
        <p:nvPr/>
      </p:nvGrpSpPr>
      <p:grpSpPr>
        <a:xfrm>
          <a:off x="0" y="0"/>
          <a:ext cx="0" cy="0"/>
          <a:chOff x="0" y="0"/>
          <a:chExt cx="0" cy="0"/>
        </a:xfrm>
      </p:grpSpPr>
      <p:sp>
        <p:nvSpPr>
          <p:cNvPr id="73" name="Google Shape;73;p1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3A81BA"/>
              </a:buClr>
              <a:buSzPts val="2800"/>
              <a:buFont typeface="Ubuntu"/>
              <a:buNone/>
              <a:defRPr>
                <a:solidFill>
                  <a:srgbClr val="3A81BA"/>
                </a:solidFill>
                <a:latin typeface="Ubuntu"/>
                <a:ea typeface="Ubuntu"/>
                <a:cs typeface="Ubuntu"/>
                <a:sym typeface="Ubuntu"/>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74" name="Google Shape;74;p19"/>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75" name="Google Shape;75;p19"/>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76" name="Google Shape;76;p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ca"/>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7" name="Shape 77"/>
        <p:cNvGrpSpPr/>
        <p:nvPr/>
      </p:nvGrpSpPr>
      <p:grpSpPr>
        <a:xfrm>
          <a:off x="0" y="0"/>
          <a:ext cx="0" cy="0"/>
          <a:chOff x="0" y="0"/>
          <a:chExt cx="0" cy="0"/>
        </a:xfrm>
      </p:grpSpPr>
      <p:sp>
        <p:nvSpPr>
          <p:cNvPr id="78" name="Google Shape;78;p20"/>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3A81BA"/>
              </a:buClr>
              <a:buSzPts val="2400"/>
              <a:buFont typeface="Ubuntu"/>
              <a:buNone/>
              <a:defRPr sz="2400">
                <a:solidFill>
                  <a:srgbClr val="3A81BA"/>
                </a:solidFill>
                <a:latin typeface="Ubuntu"/>
                <a:ea typeface="Ubuntu"/>
                <a:cs typeface="Ubuntu"/>
                <a:sym typeface="Ubuntu"/>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79" name="Google Shape;79;p20"/>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80" name="Google Shape;80;p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ca"/>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1" name="Shape 81"/>
        <p:cNvGrpSpPr/>
        <p:nvPr/>
      </p:nvGrpSpPr>
      <p:grpSpPr>
        <a:xfrm>
          <a:off x="0" y="0"/>
          <a:ext cx="0" cy="0"/>
          <a:chOff x="0" y="0"/>
          <a:chExt cx="0" cy="0"/>
        </a:xfrm>
      </p:grpSpPr>
      <p:sp>
        <p:nvSpPr>
          <p:cNvPr id="82" name="Google Shape;82;p21"/>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 name="Google Shape;83;p21"/>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84" name="Google Shape;84;p21"/>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85" name="Google Shape;85;p21"/>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86" name="Google Shape;86;p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ca"/>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ca"/>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7" name="Shape 87"/>
        <p:cNvGrpSpPr/>
        <p:nvPr/>
      </p:nvGrpSpPr>
      <p:grpSpPr>
        <a:xfrm>
          <a:off x="0" y="0"/>
          <a:ext cx="0" cy="0"/>
          <a:chOff x="0" y="0"/>
          <a:chExt cx="0" cy="0"/>
        </a:xfrm>
      </p:grpSpPr>
      <p:sp>
        <p:nvSpPr>
          <p:cNvPr id="88" name="Google Shape;88;p22"/>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800"/>
              <a:buNone/>
              <a:defRPr/>
            </a:lvl1pPr>
          </a:lstStyle>
          <a:p/>
        </p:txBody>
      </p:sp>
      <p:sp>
        <p:nvSpPr>
          <p:cNvPr id="89" name="Google Shape;89;p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ca"/>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90" name="Shape 90"/>
        <p:cNvGrpSpPr/>
        <p:nvPr/>
      </p:nvGrpSpPr>
      <p:grpSpPr>
        <a:xfrm>
          <a:off x="0" y="0"/>
          <a:ext cx="0" cy="0"/>
          <a:chOff x="0" y="0"/>
          <a:chExt cx="0" cy="0"/>
        </a:xfrm>
      </p:grpSpPr>
      <p:sp>
        <p:nvSpPr>
          <p:cNvPr id="91" name="Google Shape;91;p23"/>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92" name="Google Shape;92;p23"/>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93" name="Google Shape;93;p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ca"/>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4" name="Shape 94"/>
        <p:cNvGrpSpPr/>
        <p:nvPr/>
      </p:nvGrpSpPr>
      <p:grpSpPr>
        <a:xfrm>
          <a:off x="0" y="0"/>
          <a:ext cx="0" cy="0"/>
          <a:chOff x="0" y="0"/>
          <a:chExt cx="0" cy="0"/>
        </a:xfrm>
      </p:grpSpPr>
      <p:sp>
        <p:nvSpPr>
          <p:cNvPr id="95" name="Google Shape;95;p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ca"/>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sight DL">
  <p:cSld name="TITLE_1">
    <p:bg>
      <p:bgPr>
        <a:solidFill>
          <a:srgbClr val="ECF0F1"/>
        </a:solidFill>
      </p:bgPr>
    </p:bg>
    <p:spTree>
      <p:nvGrpSpPr>
        <p:cNvPr id="96" name="Shape 96"/>
        <p:cNvGrpSpPr/>
        <p:nvPr/>
      </p:nvGrpSpPr>
      <p:grpSpPr>
        <a:xfrm>
          <a:off x="0" y="0"/>
          <a:ext cx="0" cy="0"/>
          <a:chOff x="0" y="0"/>
          <a:chExt cx="0" cy="0"/>
        </a:xfrm>
      </p:grpSpPr>
      <p:sp>
        <p:nvSpPr>
          <p:cNvPr id="97" name="Google Shape;97;p25"/>
          <p:cNvSpPr/>
          <p:nvPr/>
        </p:nvSpPr>
        <p:spPr>
          <a:xfrm>
            <a:off x="-19425" y="0"/>
            <a:ext cx="2672400" cy="51630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 name="Google Shape;98;p25"/>
          <p:cNvSpPr txBox="1"/>
          <p:nvPr>
            <p:ph type="ctrTitle"/>
          </p:nvPr>
        </p:nvSpPr>
        <p:spPr>
          <a:xfrm>
            <a:off x="3005250" y="1593650"/>
            <a:ext cx="5750100" cy="1642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sz="3000"/>
            </a:lvl1pPr>
            <a:lvl2pPr lvl="1" algn="ctr">
              <a:lnSpc>
                <a:spcPct val="100000"/>
              </a:lnSpc>
              <a:spcBef>
                <a:spcPts val="0"/>
              </a:spcBef>
              <a:spcAft>
                <a:spcPts val="0"/>
              </a:spcAft>
              <a:buSzPts val="3000"/>
              <a:buFont typeface="Ubuntu"/>
              <a:buNone/>
              <a:defRPr sz="3000">
                <a:latin typeface="Ubuntu"/>
                <a:ea typeface="Ubuntu"/>
                <a:cs typeface="Ubuntu"/>
                <a:sym typeface="Ubuntu"/>
              </a:defRPr>
            </a:lvl2pPr>
            <a:lvl3pPr lvl="2" algn="ctr">
              <a:lnSpc>
                <a:spcPct val="100000"/>
              </a:lnSpc>
              <a:spcBef>
                <a:spcPts val="0"/>
              </a:spcBef>
              <a:spcAft>
                <a:spcPts val="0"/>
              </a:spcAft>
              <a:buSzPts val="3000"/>
              <a:buFont typeface="Ubuntu"/>
              <a:buNone/>
              <a:defRPr sz="3000">
                <a:latin typeface="Ubuntu"/>
                <a:ea typeface="Ubuntu"/>
                <a:cs typeface="Ubuntu"/>
                <a:sym typeface="Ubuntu"/>
              </a:defRPr>
            </a:lvl3pPr>
            <a:lvl4pPr lvl="3" algn="ctr">
              <a:lnSpc>
                <a:spcPct val="100000"/>
              </a:lnSpc>
              <a:spcBef>
                <a:spcPts val="0"/>
              </a:spcBef>
              <a:spcAft>
                <a:spcPts val="0"/>
              </a:spcAft>
              <a:buSzPts val="3000"/>
              <a:buFont typeface="Ubuntu"/>
              <a:buNone/>
              <a:defRPr sz="3000">
                <a:latin typeface="Ubuntu"/>
                <a:ea typeface="Ubuntu"/>
                <a:cs typeface="Ubuntu"/>
                <a:sym typeface="Ubuntu"/>
              </a:defRPr>
            </a:lvl4pPr>
            <a:lvl5pPr lvl="4" algn="ctr">
              <a:lnSpc>
                <a:spcPct val="100000"/>
              </a:lnSpc>
              <a:spcBef>
                <a:spcPts val="0"/>
              </a:spcBef>
              <a:spcAft>
                <a:spcPts val="0"/>
              </a:spcAft>
              <a:buSzPts val="3000"/>
              <a:buFont typeface="Ubuntu"/>
              <a:buNone/>
              <a:defRPr sz="3000">
                <a:latin typeface="Ubuntu"/>
                <a:ea typeface="Ubuntu"/>
                <a:cs typeface="Ubuntu"/>
                <a:sym typeface="Ubuntu"/>
              </a:defRPr>
            </a:lvl5pPr>
            <a:lvl6pPr lvl="5" algn="ctr">
              <a:lnSpc>
                <a:spcPct val="100000"/>
              </a:lnSpc>
              <a:spcBef>
                <a:spcPts val="0"/>
              </a:spcBef>
              <a:spcAft>
                <a:spcPts val="0"/>
              </a:spcAft>
              <a:buSzPts val="3000"/>
              <a:buFont typeface="Ubuntu"/>
              <a:buNone/>
              <a:defRPr sz="3000">
                <a:latin typeface="Ubuntu"/>
                <a:ea typeface="Ubuntu"/>
                <a:cs typeface="Ubuntu"/>
                <a:sym typeface="Ubuntu"/>
              </a:defRPr>
            </a:lvl6pPr>
            <a:lvl7pPr lvl="6" algn="ctr">
              <a:lnSpc>
                <a:spcPct val="100000"/>
              </a:lnSpc>
              <a:spcBef>
                <a:spcPts val="0"/>
              </a:spcBef>
              <a:spcAft>
                <a:spcPts val="0"/>
              </a:spcAft>
              <a:buSzPts val="3000"/>
              <a:buFont typeface="Ubuntu"/>
              <a:buNone/>
              <a:defRPr sz="3000">
                <a:latin typeface="Ubuntu"/>
                <a:ea typeface="Ubuntu"/>
                <a:cs typeface="Ubuntu"/>
                <a:sym typeface="Ubuntu"/>
              </a:defRPr>
            </a:lvl7pPr>
            <a:lvl8pPr lvl="7" algn="ctr">
              <a:lnSpc>
                <a:spcPct val="100000"/>
              </a:lnSpc>
              <a:spcBef>
                <a:spcPts val="0"/>
              </a:spcBef>
              <a:spcAft>
                <a:spcPts val="0"/>
              </a:spcAft>
              <a:buSzPts val="3000"/>
              <a:buFont typeface="Ubuntu"/>
              <a:buNone/>
              <a:defRPr sz="3000">
                <a:latin typeface="Ubuntu"/>
                <a:ea typeface="Ubuntu"/>
                <a:cs typeface="Ubuntu"/>
                <a:sym typeface="Ubuntu"/>
              </a:defRPr>
            </a:lvl8pPr>
            <a:lvl9pPr lvl="8" algn="ctr">
              <a:lnSpc>
                <a:spcPct val="100000"/>
              </a:lnSpc>
              <a:spcBef>
                <a:spcPts val="0"/>
              </a:spcBef>
              <a:spcAft>
                <a:spcPts val="0"/>
              </a:spcAft>
              <a:buSzPts val="3000"/>
              <a:buFont typeface="Ubuntu"/>
              <a:buNone/>
              <a:defRPr sz="3000">
                <a:latin typeface="Ubuntu"/>
                <a:ea typeface="Ubuntu"/>
                <a:cs typeface="Ubuntu"/>
                <a:sym typeface="Ubuntu"/>
              </a:defRPr>
            </a:lvl9pPr>
          </a:lstStyle>
          <a:p/>
        </p:txBody>
      </p:sp>
      <p:sp>
        <p:nvSpPr>
          <p:cNvPr id="99" name="Google Shape;99;p25"/>
          <p:cNvSpPr txBox="1"/>
          <p:nvPr>
            <p:ph idx="1" type="subTitle"/>
          </p:nvPr>
        </p:nvSpPr>
        <p:spPr>
          <a:xfrm>
            <a:off x="3024685" y="485737"/>
            <a:ext cx="5467200" cy="1156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00" name="Google Shape;100;p2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ca"/>
              <a:t>‹#›</a:t>
            </a:fld>
            <a:endParaRPr/>
          </a:p>
        </p:txBody>
      </p:sp>
      <p:pic>
        <p:nvPicPr>
          <p:cNvPr descr="Dcu-logo.png" id="101" name="Google Shape;101;p25"/>
          <p:cNvPicPr preferRelativeResize="0"/>
          <p:nvPr/>
        </p:nvPicPr>
        <p:blipFill rotWithShape="1">
          <a:blip r:embed="rId2">
            <a:alphaModFix/>
          </a:blip>
          <a:srcRect b="0" l="0" r="0" t="0"/>
          <a:stretch/>
        </p:blipFill>
        <p:spPr>
          <a:xfrm>
            <a:off x="824312" y="4161328"/>
            <a:ext cx="984925" cy="671975"/>
          </a:xfrm>
          <a:prstGeom prst="rect">
            <a:avLst/>
          </a:prstGeom>
          <a:noFill/>
          <a:ln>
            <a:noFill/>
          </a:ln>
        </p:spPr>
      </p:pic>
      <p:pic>
        <p:nvPicPr>
          <p:cNvPr id="102" name="Google Shape;102;p25"/>
          <p:cNvPicPr preferRelativeResize="0"/>
          <p:nvPr/>
        </p:nvPicPr>
        <p:blipFill rotWithShape="1">
          <a:blip r:embed="rId3">
            <a:alphaModFix/>
          </a:blip>
          <a:srcRect b="14622" l="0" r="27899" t="0"/>
          <a:stretch/>
        </p:blipFill>
        <p:spPr>
          <a:xfrm>
            <a:off x="533920" y="249718"/>
            <a:ext cx="1905227" cy="1156499"/>
          </a:xfrm>
          <a:prstGeom prst="rect">
            <a:avLst/>
          </a:prstGeom>
          <a:noFill/>
          <a:ln>
            <a:noFill/>
          </a:ln>
        </p:spPr>
      </p:pic>
      <p:grpSp>
        <p:nvGrpSpPr>
          <p:cNvPr id="103" name="Google Shape;103;p25"/>
          <p:cNvGrpSpPr/>
          <p:nvPr/>
        </p:nvGrpSpPr>
        <p:grpSpPr>
          <a:xfrm>
            <a:off x="4497741" y="3527597"/>
            <a:ext cx="2716200" cy="1529223"/>
            <a:chOff x="3902638" y="1807134"/>
            <a:chExt cx="2716200" cy="1529223"/>
          </a:xfrm>
        </p:grpSpPr>
        <p:sp>
          <p:nvSpPr>
            <p:cNvPr id="104" name="Google Shape;104;p25"/>
            <p:cNvSpPr txBox="1"/>
            <p:nvPr/>
          </p:nvSpPr>
          <p:spPr>
            <a:xfrm>
              <a:off x="3902638" y="1807134"/>
              <a:ext cx="2716200" cy="711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0" i="0" lang="ca" sz="2000" u="none" cap="none" strike="noStrike">
                  <a:solidFill>
                    <a:srgbClr val="434343"/>
                  </a:solidFill>
                  <a:latin typeface="Ubuntu"/>
                  <a:ea typeface="Ubuntu"/>
                  <a:cs typeface="Ubuntu"/>
                  <a:sym typeface="Ubuntu"/>
                </a:rPr>
                <a:t>Amaia Salvador</a:t>
              </a:r>
              <a:endParaRPr b="0" i="0" sz="2000" u="none" cap="none" strike="noStrike">
                <a:solidFill>
                  <a:srgbClr val="434343"/>
                </a:solidFill>
                <a:latin typeface="Ubuntu"/>
                <a:ea typeface="Ubuntu"/>
                <a:cs typeface="Ubuntu"/>
                <a:sym typeface="Ubuntu"/>
              </a:endParaRPr>
            </a:p>
            <a:p>
              <a:pPr indent="0" lvl="0" marL="0" marR="0" rtl="0" algn="l">
                <a:lnSpc>
                  <a:spcPct val="100000"/>
                </a:lnSpc>
                <a:spcBef>
                  <a:spcPts val="0"/>
                </a:spcBef>
                <a:spcAft>
                  <a:spcPts val="0"/>
                </a:spcAft>
                <a:buClr>
                  <a:srgbClr val="000000"/>
                </a:buClr>
                <a:buSzPts val="1000"/>
                <a:buFont typeface="Arial"/>
                <a:buNone/>
              </a:pPr>
              <a:r>
                <a:rPr b="0" i="0" lang="ca" sz="1000" u="sng" cap="none" strike="noStrike">
                  <a:solidFill>
                    <a:schemeClr val="hlink"/>
                  </a:solidFill>
                  <a:latin typeface="Ubuntu"/>
                  <a:ea typeface="Ubuntu"/>
                  <a:cs typeface="Ubuntu"/>
                  <a:sym typeface="Ubuntu"/>
                  <a:hlinkClick r:id="rId4"/>
                </a:rPr>
                <a:t>amaia.salvador@upc.edu</a:t>
              </a:r>
              <a:r>
                <a:rPr b="0" i="0" lang="ca" sz="1000" u="none" cap="none" strike="noStrike">
                  <a:solidFill>
                    <a:srgbClr val="78909C"/>
                  </a:solidFill>
                  <a:latin typeface="Ubuntu"/>
                  <a:ea typeface="Ubuntu"/>
                  <a:cs typeface="Ubuntu"/>
                  <a:sym typeface="Ubuntu"/>
                </a:rPr>
                <a:t>	</a:t>
              </a:r>
              <a:endParaRPr b="0" i="0" sz="1000" u="none" cap="none" strike="noStrike">
                <a:solidFill>
                  <a:srgbClr val="78909C"/>
                </a:solidFill>
                <a:latin typeface="Ubuntu"/>
                <a:ea typeface="Ubuntu"/>
                <a:cs typeface="Ubuntu"/>
                <a:sym typeface="Ubuntu"/>
              </a:endParaRPr>
            </a:p>
          </p:txBody>
        </p:sp>
        <p:sp>
          <p:nvSpPr>
            <p:cNvPr id="105" name="Google Shape;105;p25"/>
            <p:cNvSpPr txBox="1"/>
            <p:nvPr/>
          </p:nvSpPr>
          <p:spPr>
            <a:xfrm>
              <a:off x="3902638" y="2480757"/>
              <a:ext cx="2716200" cy="855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ca" sz="1400" u="none" cap="none" strike="noStrike">
                  <a:solidFill>
                    <a:srgbClr val="434343"/>
                  </a:solidFill>
                  <a:latin typeface="Ubuntu"/>
                  <a:ea typeface="Ubuntu"/>
                  <a:cs typeface="Ubuntu"/>
                  <a:sym typeface="Ubuntu"/>
                </a:rPr>
                <a:t>PhD Candidate</a:t>
              </a:r>
              <a:endParaRPr b="0" i="0" sz="1400" u="none" cap="none" strike="noStrike">
                <a:solidFill>
                  <a:srgbClr val="434343"/>
                </a:solidFill>
                <a:latin typeface="Ubuntu"/>
                <a:ea typeface="Ubuntu"/>
                <a:cs typeface="Ubuntu"/>
                <a:sym typeface="Ubuntu"/>
              </a:endParaRPr>
            </a:p>
            <a:p>
              <a:pPr indent="0" lvl="0" marL="0" marR="0" rtl="0" algn="l">
                <a:lnSpc>
                  <a:spcPct val="100000"/>
                </a:lnSpc>
                <a:spcBef>
                  <a:spcPts val="0"/>
                </a:spcBef>
                <a:spcAft>
                  <a:spcPts val="0"/>
                </a:spcAft>
                <a:buClr>
                  <a:srgbClr val="000000"/>
                </a:buClr>
                <a:buSzPts val="1100"/>
                <a:buFont typeface="Arial"/>
                <a:buNone/>
              </a:pPr>
              <a:r>
                <a:rPr b="0" i="0" lang="ca" sz="1000" u="none" cap="none" strike="noStrike">
                  <a:solidFill>
                    <a:srgbClr val="78909C"/>
                  </a:solidFill>
                  <a:latin typeface="Ubuntu"/>
                  <a:ea typeface="Ubuntu"/>
                  <a:cs typeface="Ubuntu"/>
                  <a:sym typeface="Ubuntu"/>
                </a:rPr>
                <a:t>Universitat Politècnica de Catalunya</a:t>
              </a:r>
              <a:endParaRPr b="0" i="0" sz="1000" u="none" cap="none" strike="noStrike">
                <a:solidFill>
                  <a:srgbClr val="78909C"/>
                </a:solidFill>
                <a:latin typeface="Ubuntu"/>
                <a:ea typeface="Ubuntu"/>
                <a:cs typeface="Ubuntu"/>
                <a:sym typeface="Ubuntu"/>
              </a:endParaRPr>
            </a:p>
            <a:p>
              <a:pPr indent="0" lvl="0" marL="0" marR="0" rtl="0" algn="l">
                <a:lnSpc>
                  <a:spcPct val="100000"/>
                </a:lnSpc>
                <a:spcBef>
                  <a:spcPts val="0"/>
                </a:spcBef>
                <a:spcAft>
                  <a:spcPts val="0"/>
                </a:spcAft>
                <a:buClr>
                  <a:srgbClr val="000000"/>
                </a:buClr>
                <a:buSzPts val="1100"/>
                <a:buFont typeface="Arial"/>
                <a:buNone/>
              </a:pPr>
              <a:r>
                <a:t/>
              </a:r>
              <a:endParaRPr b="0" i="0" sz="900" u="none" cap="none" strike="noStrike">
                <a:solidFill>
                  <a:srgbClr val="78909C"/>
                </a:solidFill>
                <a:latin typeface="Arial"/>
                <a:ea typeface="Arial"/>
                <a:cs typeface="Arial"/>
                <a:sym typeface="Arial"/>
              </a:endParaRPr>
            </a:p>
          </p:txBody>
        </p:sp>
      </p:grpSp>
      <p:sp>
        <p:nvSpPr>
          <p:cNvPr id="106" name="Google Shape;106;p25"/>
          <p:cNvSpPr txBox="1"/>
          <p:nvPr/>
        </p:nvSpPr>
        <p:spPr>
          <a:xfrm>
            <a:off x="272071" y="1675956"/>
            <a:ext cx="2128200" cy="2031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0" i="0" lang="ca" sz="2400" u="none" cap="none" strike="noStrike">
                <a:solidFill>
                  <a:srgbClr val="000000"/>
                </a:solidFill>
                <a:latin typeface="Proxima Nova"/>
                <a:ea typeface="Proxima Nova"/>
                <a:cs typeface="Proxima Nova"/>
                <a:sym typeface="Proxima Nova"/>
              </a:rPr>
              <a:t>DEEP LEARNING WORKSHOP</a:t>
            </a:r>
            <a:endParaRPr b="0" i="0" sz="2400" u="none" cap="none" strike="noStrike">
              <a:solidFill>
                <a:srgbClr val="000000"/>
              </a:solidFill>
              <a:latin typeface="Proxima Nova"/>
              <a:ea typeface="Proxima Nova"/>
              <a:cs typeface="Proxima Nova"/>
              <a:sym typeface="Proxima Nova"/>
            </a:endParaRPr>
          </a:p>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Proxima Nova"/>
              <a:ea typeface="Proxima Nova"/>
              <a:cs typeface="Proxima Nova"/>
              <a:sym typeface="Proxima Nova"/>
            </a:endParaRPr>
          </a:p>
          <a:p>
            <a:pPr indent="0" lvl="0" marL="0" marR="0" rtl="0" algn="ctr">
              <a:lnSpc>
                <a:spcPct val="100000"/>
              </a:lnSpc>
              <a:spcBef>
                <a:spcPts val="0"/>
              </a:spcBef>
              <a:spcAft>
                <a:spcPts val="0"/>
              </a:spcAft>
              <a:buClr>
                <a:srgbClr val="000000"/>
              </a:buClr>
              <a:buSzPts val="1400"/>
              <a:buFont typeface="Arial"/>
              <a:buNone/>
            </a:pPr>
            <a:r>
              <a:rPr b="0" i="0" lang="ca" sz="1400" u="none" cap="none" strike="noStrike">
                <a:solidFill>
                  <a:srgbClr val="000000"/>
                </a:solidFill>
                <a:latin typeface="Proxima Nova"/>
                <a:ea typeface="Proxima Nova"/>
                <a:cs typeface="Proxima Nova"/>
                <a:sym typeface="Proxima Nova"/>
              </a:rPr>
              <a:t>Dublin City University</a:t>
            </a:r>
            <a:endParaRPr b="0" i="0" sz="1800" u="none" cap="none" strike="noStrike">
              <a:solidFill>
                <a:srgbClr val="000000"/>
              </a:solidFill>
              <a:latin typeface="Proxima Nova"/>
              <a:ea typeface="Proxima Nova"/>
              <a:cs typeface="Proxima Nova"/>
              <a:sym typeface="Proxima Nova"/>
            </a:endParaRPr>
          </a:p>
          <a:p>
            <a:pPr indent="0" lvl="0" marL="0" marR="0" rtl="0" algn="ctr">
              <a:lnSpc>
                <a:spcPct val="100000"/>
              </a:lnSpc>
              <a:spcBef>
                <a:spcPts val="0"/>
              </a:spcBef>
              <a:spcAft>
                <a:spcPts val="0"/>
              </a:spcAft>
              <a:buClr>
                <a:srgbClr val="000000"/>
              </a:buClr>
              <a:buSzPts val="1200"/>
              <a:buFont typeface="Arial"/>
              <a:buNone/>
            </a:pPr>
            <a:r>
              <a:rPr b="0" i="0" lang="ca" sz="1200" u="none" cap="none" strike="noStrike">
                <a:solidFill>
                  <a:srgbClr val="000000"/>
                </a:solidFill>
                <a:latin typeface="Proxima Nova"/>
                <a:ea typeface="Proxima Nova"/>
                <a:cs typeface="Proxima Nova"/>
                <a:sym typeface="Proxima Nova"/>
              </a:rPr>
              <a:t>27-28 April 2017</a:t>
            </a:r>
            <a:endParaRPr b="0" i="0" sz="2400" u="none" cap="none" strike="noStrike">
              <a:solidFill>
                <a:srgbClr val="000000"/>
              </a:solidFill>
              <a:latin typeface="Proxima Nova"/>
              <a:ea typeface="Proxima Nova"/>
              <a:cs typeface="Proxima Nova"/>
              <a:sym typeface="Proxima Nova"/>
            </a:endParaRPr>
          </a:p>
        </p:txBody>
      </p:sp>
      <p:pic>
        <p:nvPicPr>
          <p:cNvPr descr="amaia.jpg" id="107" name="Google Shape;107;p25"/>
          <p:cNvPicPr preferRelativeResize="0"/>
          <p:nvPr/>
        </p:nvPicPr>
        <p:blipFill rotWithShape="1">
          <a:blip r:embed="rId5">
            <a:alphaModFix/>
          </a:blip>
          <a:srcRect b="24466" l="0" r="0" t="3943"/>
          <a:stretch/>
        </p:blipFill>
        <p:spPr>
          <a:xfrm>
            <a:off x="3137625" y="3330700"/>
            <a:ext cx="1241201" cy="1332523"/>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114" name="Shape 114"/>
        <p:cNvGrpSpPr/>
        <p:nvPr/>
      </p:nvGrpSpPr>
      <p:grpSpPr>
        <a:xfrm>
          <a:off x="0" y="0"/>
          <a:ext cx="0" cy="0"/>
          <a:chOff x="0" y="0"/>
          <a:chExt cx="0" cy="0"/>
        </a:xfrm>
      </p:grpSpPr>
      <p:sp>
        <p:nvSpPr>
          <p:cNvPr id="115" name="Google Shape;115;p27"/>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16" name="Google Shape;116;p27"/>
          <p:cNvSpPr txBox="1"/>
          <p:nvPr>
            <p:ph idx="1" type="body"/>
          </p:nvPr>
        </p:nvSpPr>
        <p:spPr>
          <a:xfrm>
            <a:off x="628650" y="1369219"/>
            <a:ext cx="7886700" cy="3263504"/>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17" name="Google Shape;117;p27"/>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18" name="Google Shape;118;p27"/>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19" name="Google Shape;119;p27"/>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ca"/>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type="title">
  <p:cSld name="TITLE">
    <p:spTree>
      <p:nvGrpSpPr>
        <p:cNvPr id="120" name="Shape 120"/>
        <p:cNvGrpSpPr/>
        <p:nvPr/>
      </p:nvGrpSpPr>
      <p:grpSpPr>
        <a:xfrm>
          <a:off x="0" y="0"/>
          <a:ext cx="0" cy="0"/>
          <a:chOff x="0" y="0"/>
          <a:chExt cx="0" cy="0"/>
        </a:xfrm>
      </p:grpSpPr>
      <p:sp>
        <p:nvSpPr>
          <p:cNvPr id="121" name="Google Shape;121;p28"/>
          <p:cNvSpPr txBox="1"/>
          <p:nvPr>
            <p:ph type="ctrTitle"/>
          </p:nvPr>
        </p:nvSpPr>
        <p:spPr>
          <a:xfrm>
            <a:off x="1143000" y="841772"/>
            <a:ext cx="6858000" cy="1790700"/>
          </a:xfrm>
          <a:prstGeom prst="rect">
            <a:avLst/>
          </a:prstGeom>
          <a:noFill/>
          <a:ln>
            <a:noFill/>
          </a:ln>
        </p:spPr>
        <p:txBody>
          <a:bodyPr anchorCtr="0" anchor="b" bIns="34275" lIns="68575" spcFirstLastPara="1" rIns="68575" wrap="square" tIns="34275">
            <a:normAutofit/>
          </a:bodyPr>
          <a:lstStyle>
            <a:lvl1pPr lvl="0" algn="ctr">
              <a:lnSpc>
                <a:spcPct val="90000"/>
              </a:lnSpc>
              <a:spcBef>
                <a:spcPts val="0"/>
              </a:spcBef>
              <a:spcAft>
                <a:spcPts val="0"/>
              </a:spcAft>
              <a:buClr>
                <a:schemeClr val="dk1"/>
              </a:buClr>
              <a:buSzPts val="4500"/>
              <a:buFont typeface="Calibri"/>
              <a:buNone/>
              <a:defRPr sz="45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22" name="Google Shape;122;p28"/>
          <p:cNvSpPr txBox="1"/>
          <p:nvPr>
            <p:ph idx="1" type="subTitle"/>
          </p:nvPr>
        </p:nvSpPr>
        <p:spPr>
          <a:xfrm>
            <a:off x="1143000" y="2701528"/>
            <a:ext cx="6858000" cy="1241821"/>
          </a:xfrm>
          <a:prstGeom prst="rect">
            <a:avLst/>
          </a:prstGeom>
          <a:noFill/>
          <a:ln>
            <a:noFill/>
          </a:ln>
        </p:spPr>
        <p:txBody>
          <a:bodyPr anchorCtr="0" anchor="t" bIns="34275" lIns="68575" spcFirstLastPara="1" rIns="68575" wrap="square" tIns="34275">
            <a:normAutofit/>
          </a:bodyPr>
          <a:lstStyle>
            <a:lvl1pPr lvl="0" algn="ctr">
              <a:lnSpc>
                <a:spcPct val="90000"/>
              </a:lnSpc>
              <a:spcBef>
                <a:spcPts val="800"/>
              </a:spcBef>
              <a:spcAft>
                <a:spcPts val="0"/>
              </a:spcAft>
              <a:buClr>
                <a:schemeClr val="dk1"/>
              </a:buClr>
              <a:buSzPts val="1800"/>
              <a:buNone/>
              <a:defRPr sz="1800"/>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sp>
        <p:nvSpPr>
          <p:cNvPr id="123" name="Google Shape;123;p28"/>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24" name="Google Shape;124;p28"/>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25" name="Google Shape;125;p28"/>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ca"/>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126" name="Shape 126"/>
        <p:cNvGrpSpPr/>
        <p:nvPr/>
      </p:nvGrpSpPr>
      <p:grpSpPr>
        <a:xfrm>
          <a:off x="0" y="0"/>
          <a:ext cx="0" cy="0"/>
          <a:chOff x="0" y="0"/>
          <a:chExt cx="0" cy="0"/>
        </a:xfrm>
      </p:grpSpPr>
      <p:sp>
        <p:nvSpPr>
          <p:cNvPr id="127" name="Google Shape;127;p29"/>
          <p:cNvSpPr txBox="1"/>
          <p:nvPr>
            <p:ph type="title"/>
          </p:nvPr>
        </p:nvSpPr>
        <p:spPr>
          <a:xfrm>
            <a:off x="623888" y="1282304"/>
            <a:ext cx="7886700" cy="2139553"/>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4500"/>
              <a:buFont typeface="Calibri"/>
              <a:buNone/>
              <a:defRPr sz="45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28" name="Google Shape;128;p29"/>
          <p:cNvSpPr txBox="1"/>
          <p:nvPr>
            <p:ph idx="1" type="body"/>
          </p:nvPr>
        </p:nvSpPr>
        <p:spPr>
          <a:xfrm>
            <a:off x="623888" y="3442097"/>
            <a:ext cx="7886700" cy="112514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rgbClr val="888888"/>
              </a:buClr>
              <a:buSzPts val="1800"/>
              <a:buNone/>
              <a:defRPr sz="1800">
                <a:solidFill>
                  <a:srgbClr val="888888"/>
                </a:solidFill>
              </a:defRPr>
            </a:lvl1pPr>
            <a:lvl2pPr indent="-228600" lvl="1" marL="914400" algn="l">
              <a:lnSpc>
                <a:spcPct val="90000"/>
              </a:lnSpc>
              <a:spcBef>
                <a:spcPts val="400"/>
              </a:spcBef>
              <a:spcAft>
                <a:spcPts val="0"/>
              </a:spcAft>
              <a:buClr>
                <a:srgbClr val="888888"/>
              </a:buClr>
              <a:buSzPts val="1500"/>
              <a:buNone/>
              <a:defRPr sz="1500">
                <a:solidFill>
                  <a:srgbClr val="888888"/>
                </a:solidFill>
              </a:defRPr>
            </a:lvl2pPr>
            <a:lvl3pPr indent="-228600" lvl="2" marL="1371600" algn="l">
              <a:lnSpc>
                <a:spcPct val="90000"/>
              </a:lnSpc>
              <a:spcBef>
                <a:spcPts val="400"/>
              </a:spcBef>
              <a:spcAft>
                <a:spcPts val="0"/>
              </a:spcAft>
              <a:buClr>
                <a:srgbClr val="888888"/>
              </a:buClr>
              <a:buSzPts val="1400"/>
              <a:buNone/>
              <a:defRPr sz="1400">
                <a:solidFill>
                  <a:srgbClr val="888888"/>
                </a:solidFill>
              </a:defRPr>
            </a:lvl3pPr>
            <a:lvl4pPr indent="-228600" lvl="3" marL="1828800" algn="l">
              <a:lnSpc>
                <a:spcPct val="90000"/>
              </a:lnSpc>
              <a:spcBef>
                <a:spcPts val="400"/>
              </a:spcBef>
              <a:spcAft>
                <a:spcPts val="0"/>
              </a:spcAft>
              <a:buClr>
                <a:srgbClr val="888888"/>
              </a:buClr>
              <a:buSzPts val="1200"/>
              <a:buNone/>
              <a:defRPr sz="1200">
                <a:solidFill>
                  <a:srgbClr val="888888"/>
                </a:solidFill>
              </a:defRPr>
            </a:lvl4pPr>
            <a:lvl5pPr indent="-228600" lvl="4" marL="2286000" algn="l">
              <a:lnSpc>
                <a:spcPct val="90000"/>
              </a:lnSpc>
              <a:spcBef>
                <a:spcPts val="400"/>
              </a:spcBef>
              <a:spcAft>
                <a:spcPts val="0"/>
              </a:spcAft>
              <a:buClr>
                <a:srgbClr val="888888"/>
              </a:buClr>
              <a:buSzPts val="1200"/>
              <a:buNone/>
              <a:defRPr sz="1200">
                <a:solidFill>
                  <a:srgbClr val="888888"/>
                </a:solidFill>
              </a:defRPr>
            </a:lvl5pPr>
            <a:lvl6pPr indent="-228600" lvl="5" marL="2743200" algn="l">
              <a:lnSpc>
                <a:spcPct val="90000"/>
              </a:lnSpc>
              <a:spcBef>
                <a:spcPts val="400"/>
              </a:spcBef>
              <a:spcAft>
                <a:spcPts val="0"/>
              </a:spcAft>
              <a:buClr>
                <a:srgbClr val="888888"/>
              </a:buClr>
              <a:buSzPts val="1200"/>
              <a:buNone/>
              <a:defRPr sz="1200">
                <a:solidFill>
                  <a:srgbClr val="888888"/>
                </a:solidFill>
              </a:defRPr>
            </a:lvl6pPr>
            <a:lvl7pPr indent="-228600" lvl="6" marL="3200400" algn="l">
              <a:lnSpc>
                <a:spcPct val="90000"/>
              </a:lnSpc>
              <a:spcBef>
                <a:spcPts val="400"/>
              </a:spcBef>
              <a:spcAft>
                <a:spcPts val="0"/>
              </a:spcAft>
              <a:buClr>
                <a:srgbClr val="888888"/>
              </a:buClr>
              <a:buSzPts val="1200"/>
              <a:buNone/>
              <a:defRPr sz="1200">
                <a:solidFill>
                  <a:srgbClr val="888888"/>
                </a:solidFill>
              </a:defRPr>
            </a:lvl7pPr>
            <a:lvl8pPr indent="-228600" lvl="7" marL="3657600" algn="l">
              <a:lnSpc>
                <a:spcPct val="90000"/>
              </a:lnSpc>
              <a:spcBef>
                <a:spcPts val="400"/>
              </a:spcBef>
              <a:spcAft>
                <a:spcPts val="0"/>
              </a:spcAft>
              <a:buClr>
                <a:srgbClr val="888888"/>
              </a:buClr>
              <a:buSzPts val="1200"/>
              <a:buNone/>
              <a:defRPr sz="1200">
                <a:solidFill>
                  <a:srgbClr val="888888"/>
                </a:solidFill>
              </a:defRPr>
            </a:lvl8pPr>
            <a:lvl9pPr indent="-228600" lvl="8" marL="4114800" algn="l">
              <a:lnSpc>
                <a:spcPct val="90000"/>
              </a:lnSpc>
              <a:spcBef>
                <a:spcPts val="400"/>
              </a:spcBef>
              <a:spcAft>
                <a:spcPts val="0"/>
              </a:spcAft>
              <a:buClr>
                <a:srgbClr val="888888"/>
              </a:buClr>
              <a:buSzPts val="1200"/>
              <a:buNone/>
              <a:defRPr sz="1200">
                <a:solidFill>
                  <a:srgbClr val="888888"/>
                </a:solidFill>
              </a:defRPr>
            </a:lvl9pPr>
          </a:lstStyle>
          <a:p/>
        </p:txBody>
      </p:sp>
      <p:sp>
        <p:nvSpPr>
          <p:cNvPr id="129" name="Google Shape;129;p29"/>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30" name="Google Shape;130;p29"/>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31" name="Google Shape;131;p29"/>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ca"/>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132" name="Shape 132"/>
        <p:cNvGrpSpPr/>
        <p:nvPr/>
      </p:nvGrpSpPr>
      <p:grpSpPr>
        <a:xfrm>
          <a:off x="0" y="0"/>
          <a:ext cx="0" cy="0"/>
          <a:chOff x="0" y="0"/>
          <a:chExt cx="0" cy="0"/>
        </a:xfrm>
      </p:grpSpPr>
      <p:sp>
        <p:nvSpPr>
          <p:cNvPr id="133" name="Google Shape;133;p30"/>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34" name="Google Shape;134;p30"/>
          <p:cNvSpPr txBox="1"/>
          <p:nvPr>
            <p:ph idx="1" type="body"/>
          </p:nvPr>
        </p:nvSpPr>
        <p:spPr>
          <a:xfrm>
            <a:off x="628650" y="1369219"/>
            <a:ext cx="3886200" cy="3263504"/>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35" name="Google Shape;135;p30"/>
          <p:cNvSpPr txBox="1"/>
          <p:nvPr>
            <p:ph idx="2" type="body"/>
          </p:nvPr>
        </p:nvSpPr>
        <p:spPr>
          <a:xfrm>
            <a:off x="4629150" y="1369219"/>
            <a:ext cx="3886200" cy="3263504"/>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36" name="Google Shape;136;p30"/>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37" name="Google Shape;137;p30"/>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38" name="Google Shape;138;p30"/>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ca"/>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139" name="Shape 139"/>
        <p:cNvGrpSpPr/>
        <p:nvPr/>
      </p:nvGrpSpPr>
      <p:grpSpPr>
        <a:xfrm>
          <a:off x="0" y="0"/>
          <a:ext cx="0" cy="0"/>
          <a:chOff x="0" y="0"/>
          <a:chExt cx="0" cy="0"/>
        </a:xfrm>
      </p:grpSpPr>
      <p:sp>
        <p:nvSpPr>
          <p:cNvPr id="140" name="Google Shape;140;p31"/>
          <p:cNvSpPr txBox="1"/>
          <p:nvPr>
            <p:ph type="title"/>
          </p:nvPr>
        </p:nvSpPr>
        <p:spPr>
          <a:xfrm>
            <a:off x="629841"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41" name="Google Shape;141;p31"/>
          <p:cNvSpPr txBox="1"/>
          <p:nvPr>
            <p:ph idx="1" type="body"/>
          </p:nvPr>
        </p:nvSpPr>
        <p:spPr>
          <a:xfrm>
            <a:off x="629841" y="1260872"/>
            <a:ext cx="3868340" cy="617934"/>
          </a:xfrm>
          <a:prstGeom prst="rect">
            <a:avLst/>
          </a:prstGeom>
          <a:noFill/>
          <a:ln>
            <a:noFill/>
          </a:ln>
        </p:spPr>
        <p:txBody>
          <a:bodyPr anchorCtr="0" anchor="b"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800"/>
              <a:buNone/>
              <a:defRPr b="1" sz="1800"/>
            </a:lvl1pPr>
            <a:lvl2pPr indent="-228600" lvl="1" marL="914400" algn="l">
              <a:lnSpc>
                <a:spcPct val="90000"/>
              </a:lnSpc>
              <a:spcBef>
                <a:spcPts val="400"/>
              </a:spcBef>
              <a:spcAft>
                <a:spcPts val="0"/>
              </a:spcAft>
              <a:buClr>
                <a:schemeClr val="dk1"/>
              </a:buClr>
              <a:buSzPts val="1500"/>
              <a:buNone/>
              <a:defRPr b="1" sz="1500"/>
            </a:lvl2pPr>
            <a:lvl3pPr indent="-228600" lvl="2" marL="1371600" algn="l">
              <a:lnSpc>
                <a:spcPct val="90000"/>
              </a:lnSpc>
              <a:spcBef>
                <a:spcPts val="400"/>
              </a:spcBef>
              <a:spcAft>
                <a:spcPts val="0"/>
              </a:spcAft>
              <a:buClr>
                <a:schemeClr val="dk1"/>
              </a:buClr>
              <a:buSzPts val="1400"/>
              <a:buNone/>
              <a:defRPr b="1" sz="1400"/>
            </a:lvl3pPr>
            <a:lvl4pPr indent="-228600" lvl="3" marL="1828800" algn="l">
              <a:lnSpc>
                <a:spcPct val="90000"/>
              </a:lnSpc>
              <a:spcBef>
                <a:spcPts val="400"/>
              </a:spcBef>
              <a:spcAft>
                <a:spcPts val="0"/>
              </a:spcAft>
              <a:buClr>
                <a:schemeClr val="dk1"/>
              </a:buClr>
              <a:buSzPts val="1200"/>
              <a:buNone/>
              <a:defRPr b="1" sz="1200"/>
            </a:lvl4pPr>
            <a:lvl5pPr indent="-228600" lvl="4" marL="2286000" algn="l">
              <a:lnSpc>
                <a:spcPct val="90000"/>
              </a:lnSpc>
              <a:spcBef>
                <a:spcPts val="400"/>
              </a:spcBef>
              <a:spcAft>
                <a:spcPts val="0"/>
              </a:spcAft>
              <a:buClr>
                <a:schemeClr val="dk1"/>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142" name="Google Shape;142;p31"/>
          <p:cNvSpPr txBox="1"/>
          <p:nvPr>
            <p:ph idx="2" type="body"/>
          </p:nvPr>
        </p:nvSpPr>
        <p:spPr>
          <a:xfrm>
            <a:off x="629841" y="1878806"/>
            <a:ext cx="3868340" cy="2763441"/>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43" name="Google Shape;143;p31"/>
          <p:cNvSpPr txBox="1"/>
          <p:nvPr>
            <p:ph idx="3" type="body"/>
          </p:nvPr>
        </p:nvSpPr>
        <p:spPr>
          <a:xfrm>
            <a:off x="4629150" y="1260872"/>
            <a:ext cx="3887391" cy="617934"/>
          </a:xfrm>
          <a:prstGeom prst="rect">
            <a:avLst/>
          </a:prstGeom>
          <a:noFill/>
          <a:ln>
            <a:noFill/>
          </a:ln>
        </p:spPr>
        <p:txBody>
          <a:bodyPr anchorCtr="0" anchor="b"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800"/>
              <a:buNone/>
              <a:defRPr b="1" sz="1800"/>
            </a:lvl1pPr>
            <a:lvl2pPr indent="-228600" lvl="1" marL="914400" algn="l">
              <a:lnSpc>
                <a:spcPct val="90000"/>
              </a:lnSpc>
              <a:spcBef>
                <a:spcPts val="400"/>
              </a:spcBef>
              <a:spcAft>
                <a:spcPts val="0"/>
              </a:spcAft>
              <a:buClr>
                <a:schemeClr val="dk1"/>
              </a:buClr>
              <a:buSzPts val="1500"/>
              <a:buNone/>
              <a:defRPr b="1" sz="1500"/>
            </a:lvl2pPr>
            <a:lvl3pPr indent="-228600" lvl="2" marL="1371600" algn="l">
              <a:lnSpc>
                <a:spcPct val="90000"/>
              </a:lnSpc>
              <a:spcBef>
                <a:spcPts val="400"/>
              </a:spcBef>
              <a:spcAft>
                <a:spcPts val="0"/>
              </a:spcAft>
              <a:buClr>
                <a:schemeClr val="dk1"/>
              </a:buClr>
              <a:buSzPts val="1400"/>
              <a:buNone/>
              <a:defRPr b="1" sz="1400"/>
            </a:lvl3pPr>
            <a:lvl4pPr indent="-228600" lvl="3" marL="1828800" algn="l">
              <a:lnSpc>
                <a:spcPct val="90000"/>
              </a:lnSpc>
              <a:spcBef>
                <a:spcPts val="400"/>
              </a:spcBef>
              <a:spcAft>
                <a:spcPts val="0"/>
              </a:spcAft>
              <a:buClr>
                <a:schemeClr val="dk1"/>
              </a:buClr>
              <a:buSzPts val="1200"/>
              <a:buNone/>
              <a:defRPr b="1" sz="1200"/>
            </a:lvl4pPr>
            <a:lvl5pPr indent="-228600" lvl="4" marL="2286000" algn="l">
              <a:lnSpc>
                <a:spcPct val="90000"/>
              </a:lnSpc>
              <a:spcBef>
                <a:spcPts val="400"/>
              </a:spcBef>
              <a:spcAft>
                <a:spcPts val="0"/>
              </a:spcAft>
              <a:buClr>
                <a:schemeClr val="dk1"/>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144" name="Google Shape;144;p31"/>
          <p:cNvSpPr txBox="1"/>
          <p:nvPr>
            <p:ph idx="4" type="body"/>
          </p:nvPr>
        </p:nvSpPr>
        <p:spPr>
          <a:xfrm>
            <a:off x="4629150" y="1878806"/>
            <a:ext cx="3887391" cy="2763441"/>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45" name="Google Shape;145;p31"/>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46" name="Google Shape;146;p31"/>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47" name="Google Shape;147;p31"/>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ca"/>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o el título" type="titleOnly">
  <p:cSld name="TITLE_ONLY">
    <p:spTree>
      <p:nvGrpSpPr>
        <p:cNvPr id="148" name="Shape 148"/>
        <p:cNvGrpSpPr/>
        <p:nvPr/>
      </p:nvGrpSpPr>
      <p:grpSpPr>
        <a:xfrm>
          <a:off x="0" y="0"/>
          <a:ext cx="0" cy="0"/>
          <a:chOff x="0" y="0"/>
          <a:chExt cx="0" cy="0"/>
        </a:xfrm>
      </p:grpSpPr>
      <p:sp>
        <p:nvSpPr>
          <p:cNvPr id="149" name="Google Shape;149;p32"/>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50" name="Google Shape;150;p32"/>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51" name="Google Shape;151;p32"/>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52" name="Google Shape;152;p32"/>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ca"/>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ca"/>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153" name="Shape 153"/>
        <p:cNvGrpSpPr/>
        <p:nvPr/>
      </p:nvGrpSpPr>
      <p:grpSpPr>
        <a:xfrm>
          <a:off x="0" y="0"/>
          <a:ext cx="0" cy="0"/>
          <a:chOff x="0" y="0"/>
          <a:chExt cx="0" cy="0"/>
        </a:xfrm>
      </p:grpSpPr>
      <p:sp>
        <p:nvSpPr>
          <p:cNvPr id="154" name="Google Shape;154;p33"/>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55" name="Google Shape;155;p33"/>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56" name="Google Shape;156;p33"/>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ca"/>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157" name="Shape 157"/>
        <p:cNvGrpSpPr/>
        <p:nvPr/>
      </p:nvGrpSpPr>
      <p:grpSpPr>
        <a:xfrm>
          <a:off x="0" y="0"/>
          <a:ext cx="0" cy="0"/>
          <a:chOff x="0" y="0"/>
          <a:chExt cx="0" cy="0"/>
        </a:xfrm>
      </p:grpSpPr>
      <p:sp>
        <p:nvSpPr>
          <p:cNvPr id="158" name="Google Shape;158;p34"/>
          <p:cNvSpPr txBox="1"/>
          <p:nvPr>
            <p:ph type="title"/>
          </p:nvPr>
        </p:nvSpPr>
        <p:spPr>
          <a:xfrm>
            <a:off x="629841" y="342900"/>
            <a:ext cx="2949178" cy="120015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2400"/>
              <a:buFont typeface="Calibri"/>
              <a:buNone/>
              <a:defRPr sz="24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59" name="Google Shape;159;p34"/>
          <p:cNvSpPr txBox="1"/>
          <p:nvPr>
            <p:ph idx="1" type="body"/>
          </p:nvPr>
        </p:nvSpPr>
        <p:spPr>
          <a:xfrm>
            <a:off x="3887391" y="740569"/>
            <a:ext cx="4629150" cy="3655219"/>
          </a:xfrm>
          <a:prstGeom prst="rect">
            <a:avLst/>
          </a:prstGeom>
          <a:noFill/>
          <a:ln>
            <a:noFill/>
          </a:ln>
        </p:spPr>
        <p:txBody>
          <a:bodyPr anchorCtr="0" anchor="t" bIns="34275" lIns="68575" spcFirstLastPara="1" rIns="68575" wrap="square" tIns="34275">
            <a:normAutofit/>
          </a:bodyPr>
          <a:lstStyle>
            <a:lvl1pPr indent="-381000" lvl="0" marL="457200" algn="l">
              <a:lnSpc>
                <a:spcPct val="90000"/>
              </a:lnSpc>
              <a:spcBef>
                <a:spcPts val="800"/>
              </a:spcBef>
              <a:spcAft>
                <a:spcPts val="0"/>
              </a:spcAft>
              <a:buClr>
                <a:schemeClr val="dk1"/>
              </a:buClr>
              <a:buSzPts val="2400"/>
              <a:buChar char="•"/>
              <a:defRPr sz="2400"/>
            </a:lvl1pPr>
            <a:lvl2pPr indent="-361950" lvl="1" marL="914400" algn="l">
              <a:lnSpc>
                <a:spcPct val="90000"/>
              </a:lnSpc>
              <a:spcBef>
                <a:spcPts val="400"/>
              </a:spcBef>
              <a:spcAft>
                <a:spcPts val="0"/>
              </a:spcAft>
              <a:buClr>
                <a:schemeClr val="dk1"/>
              </a:buClr>
              <a:buSzPts val="2100"/>
              <a:buChar char="•"/>
              <a:defRPr sz="2100"/>
            </a:lvl2pPr>
            <a:lvl3pPr indent="-342900" lvl="2" marL="1371600" algn="l">
              <a:lnSpc>
                <a:spcPct val="90000"/>
              </a:lnSpc>
              <a:spcBef>
                <a:spcPts val="400"/>
              </a:spcBef>
              <a:spcAft>
                <a:spcPts val="0"/>
              </a:spcAft>
              <a:buClr>
                <a:schemeClr val="dk1"/>
              </a:buClr>
              <a:buSzPts val="1800"/>
              <a:buChar char="•"/>
              <a:defRPr sz="1800"/>
            </a:lvl3pPr>
            <a:lvl4pPr indent="-323850" lvl="3" marL="1828800" algn="l">
              <a:lnSpc>
                <a:spcPct val="90000"/>
              </a:lnSpc>
              <a:spcBef>
                <a:spcPts val="400"/>
              </a:spcBef>
              <a:spcAft>
                <a:spcPts val="0"/>
              </a:spcAft>
              <a:buClr>
                <a:schemeClr val="dk1"/>
              </a:buClr>
              <a:buSzPts val="1500"/>
              <a:buChar char="•"/>
              <a:defRPr sz="1500"/>
            </a:lvl4pPr>
            <a:lvl5pPr indent="-323850" lvl="4" marL="2286000" algn="l">
              <a:lnSpc>
                <a:spcPct val="90000"/>
              </a:lnSpc>
              <a:spcBef>
                <a:spcPts val="400"/>
              </a:spcBef>
              <a:spcAft>
                <a:spcPts val="0"/>
              </a:spcAft>
              <a:buClr>
                <a:schemeClr val="dk1"/>
              </a:buClr>
              <a:buSzPts val="1500"/>
              <a:buChar char="•"/>
              <a:defRPr sz="1500"/>
            </a:lvl5pPr>
            <a:lvl6pPr indent="-323850" lvl="5" marL="2743200" algn="l">
              <a:lnSpc>
                <a:spcPct val="90000"/>
              </a:lnSpc>
              <a:spcBef>
                <a:spcPts val="400"/>
              </a:spcBef>
              <a:spcAft>
                <a:spcPts val="0"/>
              </a:spcAft>
              <a:buClr>
                <a:schemeClr val="dk1"/>
              </a:buClr>
              <a:buSzPts val="1500"/>
              <a:buChar char="•"/>
              <a:defRPr sz="1500"/>
            </a:lvl6pPr>
            <a:lvl7pPr indent="-323850" lvl="6" marL="3200400" algn="l">
              <a:lnSpc>
                <a:spcPct val="90000"/>
              </a:lnSpc>
              <a:spcBef>
                <a:spcPts val="400"/>
              </a:spcBef>
              <a:spcAft>
                <a:spcPts val="0"/>
              </a:spcAft>
              <a:buClr>
                <a:schemeClr val="dk1"/>
              </a:buClr>
              <a:buSzPts val="1500"/>
              <a:buChar char="•"/>
              <a:defRPr sz="1500"/>
            </a:lvl7pPr>
            <a:lvl8pPr indent="-323850" lvl="7" marL="3657600" algn="l">
              <a:lnSpc>
                <a:spcPct val="90000"/>
              </a:lnSpc>
              <a:spcBef>
                <a:spcPts val="400"/>
              </a:spcBef>
              <a:spcAft>
                <a:spcPts val="0"/>
              </a:spcAft>
              <a:buClr>
                <a:schemeClr val="dk1"/>
              </a:buClr>
              <a:buSzPts val="1500"/>
              <a:buChar char="•"/>
              <a:defRPr sz="1500"/>
            </a:lvl8pPr>
            <a:lvl9pPr indent="-323850" lvl="8" marL="4114800" algn="l">
              <a:lnSpc>
                <a:spcPct val="90000"/>
              </a:lnSpc>
              <a:spcBef>
                <a:spcPts val="400"/>
              </a:spcBef>
              <a:spcAft>
                <a:spcPts val="0"/>
              </a:spcAft>
              <a:buClr>
                <a:schemeClr val="dk1"/>
              </a:buClr>
              <a:buSzPts val="1500"/>
              <a:buChar char="•"/>
              <a:defRPr sz="1500"/>
            </a:lvl9pPr>
          </a:lstStyle>
          <a:p/>
        </p:txBody>
      </p:sp>
      <p:sp>
        <p:nvSpPr>
          <p:cNvPr id="160" name="Google Shape;160;p34"/>
          <p:cNvSpPr txBox="1"/>
          <p:nvPr>
            <p:ph idx="2" type="body"/>
          </p:nvPr>
        </p:nvSpPr>
        <p:spPr>
          <a:xfrm>
            <a:off x="629841" y="1543050"/>
            <a:ext cx="2949178" cy="2858691"/>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200"/>
              <a:buNone/>
              <a:defRPr sz="1200"/>
            </a:lvl1pPr>
            <a:lvl2pPr indent="-228600" lvl="1" marL="914400" algn="l">
              <a:lnSpc>
                <a:spcPct val="90000"/>
              </a:lnSpc>
              <a:spcBef>
                <a:spcPts val="400"/>
              </a:spcBef>
              <a:spcAft>
                <a:spcPts val="0"/>
              </a:spcAft>
              <a:buClr>
                <a:schemeClr val="dk1"/>
              </a:buClr>
              <a:buSzPts val="1100"/>
              <a:buNone/>
              <a:defRPr sz="1100"/>
            </a:lvl2pPr>
            <a:lvl3pPr indent="-228600" lvl="2" marL="1371600" algn="l">
              <a:lnSpc>
                <a:spcPct val="90000"/>
              </a:lnSpc>
              <a:spcBef>
                <a:spcPts val="400"/>
              </a:spcBef>
              <a:spcAft>
                <a:spcPts val="0"/>
              </a:spcAft>
              <a:buClr>
                <a:schemeClr val="dk1"/>
              </a:buClr>
              <a:buSzPts val="900"/>
              <a:buNone/>
              <a:defRPr sz="900"/>
            </a:lvl3pPr>
            <a:lvl4pPr indent="-228600" lvl="3" marL="1828800" algn="l">
              <a:lnSpc>
                <a:spcPct val="90000"/>
              </a:lnSpc>
              <a:spcBef>
                <a:spcPts val="400"/>
              </a:spcBef>
              <a:spcAft>
                <a:spcPts val="0"/>
              </a:spcAft>
              <a:buClr>
                <a:schemeClr val="dk1"/>
              </a:buClr>
              <a:buSzPts val="800"/>
              <a:buNone/>
              <a:defRPr sz="800"/>
            </a:lvl4pPr>
            <a:lvl5pPr indent="-228600" lvl="4" marL="2286000" algn="l">
              <a:lnSpc>
                <a:spcPct val="9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161" name="Google Shape;161;p34"/>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62" name="Google Shape;162;p34"/>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63" name="Google Shape;163;p34"/>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ca"/>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164" name="Shape 164"/>
        <p:cNvGrpSpPr/>
        <p:nvPr/>
      </p:nvGrpSpPr>
      <p:grpSpPr>
        <a:xfrm>
          <a:off x="0" y="0"/>
          <a:ext cx="0" cy="0"/>
          <a:chOff x="0" y="0"/>
          <a:chExt cx="0" cy="0"/>
        </a:xfrm>
      </p:grpSpPr>
      <p:sp>
        <p:nvSpPr>
          <p:cNvPr id="165" name="Google Shape;165;p35"/>
          <p:cNvSpPr txBox="1"/>
          <p:nvPr>
            <p:ph type="title"/>
          </p:nvPr>
        </p:nvSpPr>
        <p:spPr>
          <a:xfrm>
            <a:off x="629841" y="342900"/>
            <a:ext cx="2949178" cy="120015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2400"/>
              <a:buFont typeface="Calibri"/>
              <a:buNone/>
              <a:defRPr sz="24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66" name="Google Shape;166;p35"/>
          <p:cNvSpPr/>
          <p:nvPr>
            <p:ph idx="2" type="pic"/>
          </p:nvPr>
        </p:nvSpPr>
        <p:spPr>
          <a:xfrm>
            <a:off x="3887391" y="740569"/>
            <a:ext cx="4629150" cy="3655219"/>
          </a:xfrm>
          <a:prstGeom prst="rect">
            <a:avLst/>
          </a:prstGeom>
          <a:noFill/>
          <a:ln>
            <a:noFill/>
          </a:ln>
        </p:spPr>
      </p:sp>
      <p:sp>
        <p:nvSpPr>
          <p:cNvPr id="167" name="Google Shape;167;p35"/>
          <p:cNvSpPr txBox="1"/>
          <p:nvPr>
            <p:ph idx="1" type="body"/>
          </p:nvPr>
        </p:nvSpPr>
        <p:spPr>
          <a:xfrm>
            <a:off x="629841" y="1543050"/>
            <a:ext cx="2949178" cy="2858691"/>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200"/>
              <a:buNone/>
              <a:defRPr sz="1200"/>
            </a:lvl1pPr>
            <a:lvl2pPr indent="-228600" lvl="1" marL="914400" algn="l">
              <a:lnSpc>
                <a:spcPct val="90000"/>
              </a:lnSpc>
              <a:spcBef>
                <a:spcPts val="400"/>
              </a:spcBef>
              <a:spcAft>
                <a:spcPts val="0"/>
              </a:spcAft>
              <a:buClr>
                <a:schemeClr val="dk1"/>
              </a:buClr>
              <a:buSzPts val="1100"/>
              <a:buNone/>
              <a:defRPr sz="1100"/>
            </a:lvl2pPr>
            <a:lvl3pPr indent="-228600" lvl="2" marL="1371600" algn="l">
              <a:lnSpc>
                <a:spcPct val="90000"/>
              </a:lnSpc>
              <a:spcBef>
                <a:spcPts val="400"/>
              </a:spcBef>
              <a:spcAft>
                <a:spcPts val="0"/>
              </a:spcAft>
              <a:buClr>
                <a:schemeClr val="dk1"/>
              </a:buClr>
              <a:buSzPts val="900"/>
              <a:buNone/>
              <a:defRPr sz="900"/>
            </a:lvl3pPr>
            <a:lvl4pPr indent="-228600" lvl="3" marL="1828800" algn="l">
              <a:lnSpc>
                <a:spcPct val="90000"/>
              </a:lnSpc>
              <a:spcBef>
                <a:spcPts val="400"/>
              </a:spcBef>
              <a:spcAft>
                <a:spcPts val="0"/>
              </a:spcAft>
              <a:buClr>
                <a:schemeClr val="dk1"/>
              </a:buClr>
              <a:buSzPts val="800"/>
              <a:buNone/>
              <a:defRPr sz="800"/>
            </a:lvl4pPr>
            <a:lvl5pPr indent="-228600" lvl="4" marL="2286000" algn="l">
              <a:lnSpc>
                <a:spcPct val="9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168" name="Google Shape;168;p35"/>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69" name="Google Shape;169;p35"/>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70" name="Google Shape;170;p35"/>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ca"/>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171" name="Shape 171"/>
        <p:cNvGrpSpPr/>
        <p:nvPr/>
      </p:nvGrpSpPr>
      <p:grpSpPr>
        <a:xfrm>
          <a:off x="0" y="0"/>
          <a:ext cx="0" cy="0"/>
          <a:chOff x="0" y="0"/>
          <a:chExt cx="0" cy="0"/>
        </a:xfrm>
      </p:grpSpPr>
      <p:sp>
        <p:nvSpPr>
          <p:cNvPr id="172" name="Google Shape;172;p36"/>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73" name="Google Shape;173;p36"/>
          <p:cNvSpPr txBox="1"/>
          <p:nvPr>
            <p:ph idx="1" type="body"/>
          </p:nvPr>
        </p:nvSpPr>
        <p:spPr>
          <a:xfrm rot="5400000">
            <a:off x="2940248" y="-942379"/>
            <a:ext cx="3263504" cy="78867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74" name="Google Shape;174;p36"/>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75" name="Google Shape;175;p36"/>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76" name="Google Shape;176;p36"/>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ca"/>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177" name="Shape 177"/>
        <p:cNvGrpSpPr/>
        <p:nvPr/>
      </p:nvGrpSpPr>
      <p:grpSpPr>
        <a:xfrm>
          <a:off x="0" y="0"/>
          <a:ext cx="0" cy="0"/>
          <a:chOff x="0" y="0"/>
          <a:chExt cx="0" cy="0"/>
        </a:xfrm>
      </p:grpSpPr>
      <p:sp>
        <p:nvSpPr>
          <p:cNvPr id="178" name="Google Shape;178;p37"/>
          <p:cNvSpPr txBox="1"/>
          <p:nvPr>
            <p:ph type="title"/>
          </p:nvPr>
        </p:nvSpPr>
        <p:spPr>
          <a:xfrm rot="5400000">
            <a:off x="5350073" y="1467445"/>
            <a:ext cx="4358879" cy="1971675"/>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79" name="Google Shape;179;p37"/>
          <p:cNvSpPr txBox="1"/>
          <p:nvPr>
            <p:ph idx="1" type="body"/>
          </p:nvPr>
        </p:nvSpPr>
        <p:spPr>
          <a:xfrm rot="5400000">
            <a:off x="1349573" y="-447080"/>
            <a:ext cx="4358879" cy="5800725"/>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80" name="Google Shape;180;p37"/>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81" name="Google Shape;181;p37"/>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82" name="Google Shape;182;p37"/>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ca"/>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ca"/>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ca"/>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ca"/>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ca"/>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ca"/>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ca"/>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theme" Target="../theme/theme4.xml"/><Relationship Id="rId12" Type="http://schemas.openxmlformats.org/officeDocument/2006/relationships/slideLayout" Target="../slideLayouts/slideLayout23.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4.xml"/><Relationship Id="rId10" Type="http://schemas.openxmlformats.org/officeDocument/2006/relationships/slideLayout" Target="../slideLayouts/slideLayout33.xml"/><Relationship Id="rId12" Type="http://schemas.openxmlformats.org/officeDocument/2006/relationships/theme" Target="../theme/theme2.xml"/><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9" Type="http://schemas.openxmlformats.org/officeDocument/2006/relationships/slideLayout" Target="../slideLayouts/slideLayout32.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ca"/>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2980B9"/>
              </a:buClr>
              <a:buSzPts val="2800"/>
              <a:buFont typeface="Ubuntu"/>
              <a:buNone/>
              <a:defRPr b="0" i="0" sz="2800" u="none" cap="none" strike="noStrike">
                <a:solidFill>
                  <a:srgbClr val="2980B9"/>
                </a:solidFill>
                <a:latin typeface="Ubuntu"/>
                <a:ea typeface="Ubuntu"/>
                <a:cs typeface="Ubuntu"/>
                <a:sym typeface="Ubuntu"/>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53" name="Google Shape;5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ca"/>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8" name="Shape 108"/>
        <p:cNvGrpSpPr/>
        <p:nvPr/>
      </p:nvGrpSpPr>
      <p:grpSpPr>
        <a:xfrm>
          <a:off x="0" y="0"/>
          <a:ext cx="0" cy="0"/>
          <a:chOff x="0" y="0"/>
          <a:chExt cx="0" cy="0"/>
        </a:xfrm>
      </p:grpSpPr>
      <p:sp>
        <p:nvSpPr>
          <p:cNvPr id="109" name="Google Shape;109;p26"/>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marR="0" rtl="0" algn="l">
              <a:lnSpc>
                <a:spcPct val="90000"/>
              </a:lnSpc>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110" name="Google Shape;110;p26"/>
          <p:cNvSpPr txBox="1"/>
          <p:nvPr>
            <p:ph idx="1" type="body"/>
          </p:nvPr>
        </p:nvSpPr>
        <p:spPr>
          <a:xfrm>
            <a:off x="628650" y="1369219"/>
            <a:ext cx="7886700" cy="3263504"/>
          </a:xfrm>
          <a:prstGeom prst="rect">
            <a:avLst/>
          </a:prstGeom>
          <a:noFill/>
          <a:ln>
            <a:noFill/>
          </a:ln>
        </p:spPr>
        <p:txBody>
          <a:bodyPr anchorCtr="0" anchor="t" bIns="34275" lIns="68575" spcFirstLastPara="1" rIns="68575" wrap="square" tIns="34275">
            <a:normAutofit/>
          </a:bodyPr>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11" name="Google Shape;111;p26"/>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marR="0" rtl="0" algn="l">
              <a:lnSpc>
                <a:spcPct val="100000"/>
              </a:lnSpc>
              <a:spcBef>
                <a:spcPts val="0"/>
              </a:spcBef>
              <a:spcAft>
                <a:spcPts val="0"/>
              </a:spcAft>
              <a:buClr>
                <a:srgbClr val="000000"/>
              </a:buClr>
              <a:buSzPts val="1100"/>
              <a:buFont typeface="Arial"/>
              <a:buNone/>
              <a:defRPr b="0" i="0" sz="9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9pPr>
          </a:lstStyle>
          <a:p/>
        </p:txBody>
      </p:sp>
      <p:sp>
        <p:nvSpPr>
          <p:cNvPr id="112" name="Google Shape;112;p26"/>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marR="0" rtl="0" algn="ctr">
              <a:lnSpc>
                <a:spcPct val="100000"/>
              </a:lnSpc>
              <a:spcBef>
                <a:spcPts val="0"/>
              </a:spcBef>
              <a:spcAft>
                <a:spcPts val="0"/>
              </a:spcAft>
              <a:buClr>
                <a:srgbClr val="000000"/>
              </a:buClr>
              <a:buSzPts val="1100"/>
              <a:buFont typeface="Arial"/>
              <a:buNone/>
              <a:defRPr b="0" i="0" sz="9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9pPr>
          </a:lstStyle>
          <a:p/>
        </p:txBody>
      </p:sp>
      <p:sp>
        <p:nvSpPr>
          <p:cNvPr id="113" name="Google Shape;113;p26"/>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ca"/>
              <a:t>‹#›</a:t>
            </a:fld>
            <a:endParaRPr/>
          </a:p>
        </p:txBody>
      </p:sp>
    </p:spTree>
  </p:cSld>
  <p:clrMap accent1="accent1" accent2="accent2" accent3="accent3" accent4="accent4" accent5="accent5" accent6="accent6" bg1="lt1" bg2="dk2" tx1="dk1" tx2="lt2" folHlink="folHlink" hlink="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4.png"/><Relationship Id="rId4" Type="http://schemas.openxmlformats.org/officeDocument/2006/relationships/hyperlink" Target="https://github.com/AIDL-PROJ-2022" TargetMode="External"/><Relationship Id="rId5" Type="http://schemas.openxmlformats.org/officeDocument/2006/relationships/hyperlink" Target="https://github.com/AIDL-PROJ-2022/enhanced-srgan" TargetMode="External"/></Relationships>
</file>

<file path=ppt/slides/_rels/slide10.xml.rels><?xml version="1.0" encoding="UTF-8" standalone="yes"?><Relationships xmlns="http://schemas.openxmlformats.org/package/2006/relationships"><Relationship Id="rId20" Type="http://schemas.openxmlformats.org/officeDocument/2006/relationships/image" Target="../media/image89.png"/><Relationship Id="rId22" Type="http://schemas.openxmlformats.org/officeDocument/2006/relationships/image" Target="../media/image93.png"/><Relationship Id="rId21" Type="http://schemas.openxmlformats.org/officeDocument/2006/relationships/image" Target="../media/image90.png"/><Relationship Id="rId24" Type="http://schemas.openxmlformats.org/officeDocument/2006/relationships/image" Target="../media/image92.png"/><Relationship Id="rId23" Type="http://schemas.openxmlformats.org/officeDocument/2006/relationships/image" Target="../media/image99.png"/><Relationship Id="rId1" Type="http://schemas.openxmlformats.org/officeDocument/2006/relationships/slideLayout" Target="../slideLayouts/slideLayout24.xml"/><Relationship Id="rId2" Type="http://schemas.openxmlformats.org/officeDocument/2006/relationships/notesSlide" Target="../notesSlides/notesSlide10.xml"/><Relationship Id="rId3" Type="http://schemas.openxmlformats.org/officeDocument/2006/relationships/image" Target="../media/image87.jpg"/><Relationship Id="rId4" Type="http://schemas.openxmlformats.org/officeDocument/2006/relationships/image" Target="../media/image33.jpg"/><Relationship Id="rId9" Type="http://schemas.openxmlformats.org/officeDocument/2006/relationships/image" Target="../media/image16.png"/><Relationship Id="rId26" Type="http://schemas.openxmlformats.org/officeDocument/2006/relationships/image" Target="../media/image98.png"/><Relationship Id="rId25" Type="http://schemas.openxmlformats.org/officeDocument/2006/relationships/image" Target="../media/image96.png"/><Relationship Id="rId28" Type="http://schemas.openxmlformats.org/officeDocument/2006/relationships/image" Target="../media/image100.png"/><Relationship Id="rId27" Type="http://schemas.openxmlformats.org/officeDocument/2006/relationships/image" Target="../media/image97.png"/><Relationship Id="rId5" Type="http://schemas.openxmlformats.org/officeDocument/2006/relationships/image" Target="../media/image32.jpg"/><Relationship Id="rId6" Type="http://schemas.openxmlformats.org/officeDocument/2006/relationships/image" Target="../media/image35.jpg"/><Relationship Id="rId29" Type="http://schemas.openxmlformats.org/officeDocument/2006/relationships/image" Target="../media/image103.png"/><Relationship Id="rId7" Type="http://schemas.openxmlformats.org/officeDocument/2006/relationships/image" Target="../media/image85.png"/><Relationship Id="rId8" Type="http://schemas.openxmlformats.org/officeDocument/2006/relationships/image" Target="../media/image14.png"/><Relationship Id="rId31" Type="http://schemas.openxmlformats.org/officeDocument/2006/relationships/image" Target="../media/image101.png"/><Relationship Id="rId30" Type="http://schemas.openxmlformats.org/officeDocument/2006/relationships/image" Target="../media/image102.png"/><Relationship Id="rId11" Type="http://schemas.openxmlformats.org/officeDocument/2006/relationships/image" Target="../media/image23.png"/><Relationship Id="rId33" Type="http://schemas.openxmlformats.org/officeDocument/2006/relationships/image" Target="../media/image104.png"/><Relationship Id="rId10" Type="http://schemas.openxmlformats.org/officeDocument/2006/relationships/image" Target="../media/image8.png"/><Relationship Id="rId32" Type="http://schemas.openxmlformats.org/officeDocument/2006/relationships/image" Target="../media/image106.png"/><Relationship Id="rId13" Type="http://schemas.openxmlformats.org/officeDocument/2006/relationships/image" Target="../media/image20.png"/><Relationship Id="rId35" Type="http://schemas.openxmlformats.org/officeDocument/2006/relationships/image" Target="../media/image109.png"/><Relationship Id="rId12" Type="http://schemas.openxmlformats.org/officeDocument/2006/relationships/image" Target="../media/image18.png"/><Relationship Id="rId34" Type="http://schemas.openxmlformats.org/officeDocument/2006/relationships/image" Target="../media/image118.png"/><Relationship Id="rId15" Type="http://schemas.openxmlformats.org/officeDocument/2006/relationships/image" Target="../media/image19.png"/><Relationship Id="rId37" Type="http://schemas.openxmlformats.org/officeDocument/2006/relationships/image" Target="../media/image111.png"/><Relationship Id="rId14" Type="http://schemas.openxmlformats.org/officeDocument/2006/relationships/image" Target="../media/image27.png"/><Relationship Id="rId36" Type="http://schemas.openxmlformats.org/officeDocument/2006/relationships/image" Target="../media/image112.png"/><Relationship Id="rId17" Type="http://schemas.openxmlformats.org/officeDocument/2006/relationships/image" Target="../media/image1.jpg"/><Relationship Id="rId39" Type="http://schemas.openxmlformats.org/officeDocument/2006/relationships/image" Target="../media/image36.png"/><Relationship Id="rId16" Type="http://schemas.openxmlformats.org/officeDocument/2006/relationships/image" Target="../media/image29.png"/><Relationship Id="rId38" Type="http://schemas.openxmlformats.org/officeDocument/2006/relationships/image" Target="../media/image7.png"/><Relationship Id="rId19" Type="http://schemas.openxmlformats.org/officeDocument/2006/relationships/image" Target="../media/image88.png"/><Relationship Id="rId18" Type="http://schemas.openxmlformats.org/officeDocument/2006/relationships/image" Target="../media/image11.png"/></Relationships>
</file>

<file path=ppt/slides/_rels/slide11.xml.rels><?xml version="1.0" encoding="UTF-8" standalone="yes"?><Relationships xmlns="http://schemas.openxmlformats.org/package/2006/relationships"><Relationship Id="rId20" Type="http://schemas.openxmlformats.org/officeDocument/2006/relationships/image" Target="../media/image114.png"/><Relationship Id="rId22" Type="http://schemas.openxmlformats.org/officeDocument/2006/relationships/image" Target="../media/image36.png"/><Relationship Id="rId21" Type="http://schemas.openxmlformats.org/officeDocument/2006/relationships/image" Target="../media/image7.png"/><Relationship Id="rId1" Type="http://schemas.openxmlformats.org/officeDocument/2006/relationships/slideLayout" Target="../slideLayouts/slideLayout24.xml"/><Relationship Id="rId2" Type="http://schemas.openxmlformats.org/officeDocument/2006/relationships/notesSlide" Target="../notesSlides/notesSlide11.xml"/><Relationship Id="rId3" Type="http://schemas.openxmlformats.org/officeDocument/2006/relationships/image" Target="../media/image110.jpg"/><Relationship Id="rId4" Type="http://schemas.openxmlformats.org/officeDocument/2006/relationships/image" Target="../media/image108.jpg"/><Relationship Id="rId9" Type="http://schemas.openxmlformats.org/officeDocument/2006/relationships/image" Target="../media/image14.png"/><Relationship Id="rId5" Type="http://schemas.openxmlformats.org/officeDocument/2006/relationships/image" Target="../media/image33.jpg"/><Relationship Id="rId6" Type="http://schemas.openxmlformats.org/officeDocument/2006/relationships/image" Target="../media/image32.jpg"/><Relationship Id="rId7" Type="http://schemas.openxmlformats.org/officeDocument/2006/relationships/image" Target="../media/image35.jpg"/><Relationship Id="rId8" Type="http://schemas.openxmlformats.org/officeDocument/2006/relationships/image" Target="../media/image105.png"/><Relationship Id="rId11" Type="http://schemas.openxmlformats.org/officeDocument/2006/relationships/image" Target="../media/image8.png"/><Relationship Id="rId10" Type="http://schemas.openxmlformats.org/officeDocument/2006/relationships/image" Target="../media/image16.png"/><Relationship Id="rId13" Type="http://schemas.openxmlformats.org/officeDocument/2006/relationships/image" Target="../media/image18.png"/><Relationship Id="rId12" Type="http://schemas.openxmlformats.org/officeDocument/2006/relationships/image" Target="../media/image23.png"/><Relationship Id="rId15" Type="http://schemas.openxmlformats.org/officeDocument/2006/relationships/image" Target="../media/image22.png"/><Relationship Id="rId14" Type="http://schemas.openxmlformats.org/officeDocument/2006/relationships/image" Target="../media/image20.png"/><Relationship Id="rId17" Type="http://schemas.openxmlformats.org/officeDocument/2006/relationships/image" Target="../media/image29.png"/><Relationship Id="rId16" Type="http://schemas.openxmlformats.org/officeDocument/2006/relationships/image" Target="../media/image19.png"/><Relationship Id="rId19" Type="http://schemas.openxmlformats.org/officeDocument/2006/relationships/image" Target="../media/image11.png"/><Relationship Id="rId18" Type="http://schemas.openxmlformats.org/officeDocument/2006/relationships/image" Target="../media/image1.jpg"/></Relationships>
</file>

<file path=ppt/slides/_rels/slide12.xml.rels><?xml version="1.0" encoding="UTF-8" standalone="yes"?><Relationships xmlns="http://schemas.openxmlformats.org/package/2006/relationships"><Relationship Id="rId20" Type="http://schemas.openxmlformats.org/officeDocument/2006/relationships/image" Target="../media/image120.png"/><Relationship Id="rId22" Type="http://schemas.openxmlformats.org/officeDocument/2006/relationships/image" Target="../media/image36.png"/><Relationship Id="rId21" Type="http://schemas.openxmlformats.org/officeDocument/2006/relationships/image" Target="../media/image7.png"/><Relationship Id="rId1" Type="http://schemas.openxmlformats.org/officeDocument/2006/relationships/slideLayout" Target="../slideLayouts/slideLayout24.xml"/><Relationship Id="rId2" Type="http://schemas.openxmlformats.org/officeDocument/2006/relationships/notesSlide" Target="../notesSlides/notesSlide12.xml"/><Relationship Id="rId3" Type="http://schemas.openxmlformats.org/officeDocument/2006/relationships/image" Target="../media/image110.jpg"/><Relationship Id="rId4" Type="http://schemas.openxmlformats.org/officeDocument/2006/relationships/image" Target="../media/image33.jpg"/><Relationship Id="rId9" Type="http://schemas.openxmlformats.org/officeDocument/2006/relationships/image" Target="../media/image16.png"/><Relationship Id="rId5" Type="http://schemas.openxmlformats.org/officeDocument/2006/relationships/image" Target="../media/image32.jpg"/><Relationship Id="rId6" Type="http://schemas.openxmlformats.org/officeDocument/2006/relationships/image" Target="../media/image35.jpg"/><Relationship Id="rId7" Type="http://schemas.openxmlformats.org/officeDocument/2006/relationships/image" Target="../media/image115.png"/><Relationship Id="rId8" Type="http://schemas.openxmlformats.org/officeDocument/2006/relationships/image" Target="../media/image14.png"/><Relationship Id="rId11" Type="http://schemas.openxmlformats.org/officeDocument/2006/relationships/image" Target="../media/image23.png"/><Relationship Id="rId10" Type="http://schemas.openxmlformats.org/officeDocument/2006/relationships/image" Target="../media/image8.png"/><Relationship Id="rId13" Type="http://schemas.openxmlformats.org/officeDocument/2006/relationships/image" Target="../media/image27.png"/><Relationship Id="rId12" Type="http://schemas.openxmlformats.org/officeDocument/2006/relationships/image" Target="../media/image18.png"/><Relationship Id="rId15" Type="http://schemas.openxmlformats.org/officeDocument/2006/relationships/image" Target="../media/image19.png"/><Relationship Id="rId14" Type="http://schemas.openxmlformats.org/officeDocument/2006/relationships/image" Target="../media/image22.png"/><Relationship Id="rId17" Type="http://schemas.openxmlformats.org/officeDocument/2006/relationships/image" Target="../media/image1.jpg"/><Relationship Id="rId16" Type="http://schemas.openxmlformats.org/officeDocument/2006/relationships/image" Target="../media/image29.png"/><Relationship Id="rId19" Type="http://schemas.openxmlformats.org/officeDocument/2006/relationships/image" Target="../media/image116.png"/><Relationship Id="rId18" Type="http://schemas.openxmlformats.org/officeDocument/2006/relationships/image" Target="../media/image11.png"/></Relationships>
</file>

<file path=ppt/slides/_rels/slide13.xml.rels><?xml version="1.0" encoding="UTF-8" standalone="yes"?><Relationships xmlns="http://schemas.openxmlformats.org/package/2006/relationships"><Relationship Id="rId20" Type="http://schemas.openxmlformats.org/officeDocument/2006/relationships/image" Target="../media/image11.png"/><Relationship Id="rId22" Type="http://schemas.openxmlformats.org/officeDocument/2006/relationships/image" Target="../media/image123.png"/><Relationship Id="rId21" Type="http://schemas.openxmlformats.org/officeDocument/2006/relationships/image" Target="../media/image127.png"/><Relationship Id="rId24" Type="http://schemas.openxmlformats.org/officeDocument/2006/relationships/image" Target="../media/image36.png"/><Relationship Id="rId23" Type="http://schemas.openxmlformats.org/officeDocument/2006/relationships/image" Target="../media/image7.png"/><Relationship Id="rId1" Type="http://schemas.openxmlformats.org/officeDocument/2006/relationships/slideLayout" Target="../slideLayouts/slideLayout24.xml"/><Relationship Id="rId2" Type="http://schemas.openxmlformats.org/officeDocument/2006/relationships/notesSlide" Target="../notesSlides/notesSlide13.xml"/><Relationship Id="rId3" Type="http://schemas.openxmlformats.org/officeDocument/2006/relationships/image" Target="../media/image110.jpg"/><Relationship Id="rId4" Type="http://schemas.openxmlformats.org/officeDocument/2006/relationships/image" Target="../media/image33.jpg"/><Relationship Id="rId9" Type="http://schemas.openxmlformats.org/officeDocument/2006/relationships/image" Target="../media/image125.gif"/><Relationship Id="rId5" Type="http://schemas.openxmlformats.org/officeDocument/2006/relationships/image" Target="../media/image32.jpg"/><Relationship Id="rId6" Type="http://schemas.openxmlformats.org/officeDocument/2006/relationships/image" Target="../media/image35.jpg"/><Relationship Id="rId7" Type="http://schemas.openxmlformats.org/officeDocument/2006/relationships/image" Target="../media/image115.png"/><Relationship Id="rId8" Type="http://schemas.openxmlformats.org/officeDocument/2006/relationships/image" Target="../media/image124.png"/><Relationship Id="rId11" Type="http://schemas.openxmlformats.org/officeDocument/2006/relationships/image" Target="../media/image16.png"/><Relationship Id="rId10" Type="http://schemas.openxmlformats.org/officeDocument/2006/relationships/image" Target="../media/image14.png"/><Relationship Id="rId13" Type="http://schemas.openxmlformats.org/officeDocument/2006/relationships/image" Target="../media/image23.png"/><Relationship Id="rId12" Type="http://schemas.openxmlformats.org/officeDocument/2006/relationships/image" Target="../media/image8.png"/><Relationship Id="rId15" Type="http://schemas.openxmlformats.org/officeDocument/2006/relationships/image" Target="../media/image27.png"/><Relationship Id="rId14" Type="http://schemas.openxmlformats.org/officeDocument/2006/relationships/image" Target="../media/image18.png"/><Relationship Id="rId17" Type="http://schemas.openxmlformats.org/officeDocument/2006/relationships/image" Target="../media/image19.png"/><Relationship Id="rId16" Type="http://schemas.openxmlformats.org/officeDocument/2006/relationships/image" Target="../media/image22.png"/><Relationship Id="rId19" Type="http://schemas.openxmlformats.org/officeDocument/2006/relationships/image" Target="../media/image1.jpg"/><Relationship Id="rId18" Type="http://schemas.openxmlformats.org/officeDocument/2006/relationships/image" Target="../media/image29.png"/></Relationships>
</file>

<file path=ppt/slides/_rels/slide14.xml.rels><?xml version="1.0" encoding="UTF-8" standalone="yes"?><Relationships xmlns="http://schemas.openxmlformats.org/package/2006/relationships"><Relationship Id="rId20" Type="http://schemas.openxmlformats.org/officeDocument/2006/relationships/image" Target="../media/image11.png"/><Relationship Id="rId22" Type="http://schemas.openxmlformats.org/officeDocument/2006/relationships/image" Target="../media/image36.png"/><Relationship Id="rId21" Type="http://schemas.openxmlformats.org/officeDocument/2006/relationships/image" Target="../media/image7.png"/><Relationship Id="rId24" Type="http://schemas.openxmlformats.org/officeDocument/2006/relationships/image" Target="../media/image142.png"/><Relationship Id="rId23" Type="http://schemas.openxmlformats.org/officeDocument/2006/relationships/image" Target="../media/image151.png"/><Relationship Id="rId1" Type="http://schemas.openxmlformats.org/officeDocument/2006/relationships/slideLayout" Target="../slideLayouts/slideLayout24.xml"/><Relationship Id="rId2" Type="http://schemas.openxmlformats.org/officeDocument/2006/relationships/notesSlide" Target="../notesSlides/notesSlide14.xml"/><Relationship Id="rId3" Type="http://schemas.openxmlformats.org/officeDocument/2006/relationships/image" Target="../media/image110.jpg"/><Relationship Id="rId4" Type="http://schemas.openxmlformats.org/officeDocument/2006/relationships/image" Target="../media/image33.jpg"/><Relationship Id="rId9" Type="http://schemas.openxmlformats.org/officeDocument/2006/relationships/image" Target="../media/image125.gif"/><Relationship Id="rId5" Type="http://schemas.openxmlformats.org/officeDocument/2006/relationships/image" Target="../media/image32.jpg"/><Relationship Id="rId6" Type="http://schemas.openxmlformats.org/officeDocument/2006/relationships/image" Target="../media/image35.jpg"/><Relationship Id="rId7" Type="http://schemas.openxmlformats.org/officeDocument/2006/relationships/image" Target="../media/image115.png"/><Relationship Id="rId8" Type="http://schemas.openxmlformats.org/officeDocument/2006/relationships/image" Target="../media/image124.png"/><Relationship Id="rId11" Type="http://schemas.openxmlformats.org/officeDocument/2006/relationships/image" Target="../media/image16.png"/><Relationship Id="rId10" Type="http://schemas.openxmlformats.org/officeDocument/2006/relationships/image" Target="../media/image14.png"/><Relationship Id="rId13" Type="http://schemas.openxmlformats.org/officeDocument/2006/relationships/image" Target="../media/image23.png"/><Relationship Id="rId12" Type="http://schemas.openxmlformats.org/officeDocument/2006/relationships/image" Target="../media/image8.png"/><Relationship Id="rId15" Type="http://schemas.openxmlformats.org/officeDocument/2006/relationships/image" Target="../media/image27.png"/><Relationship Id="rId14" Type="http://schemas.openxmlformats.org/officeDocument/2006/relationships/image" Target="../media/image18.png"/><Relationship Id="rId17" Type="http://schemas.openxmlformats.org/officeDocument/2006/relationships/image" Target="../media/image19.png"/><Relationship Id="rId16" Type="http://schemas.openxmlformats.org/officeDocument/2006/relationships/image" Target="../media/image22.png"/><Relationship Id="rId19" Type="http://schemas.openxmlformats.org/officeDocument/2006/relationships/image" Target="../media/image1.jpg"/><Relationship Id="rId18" Type="http://schemas.openxmlformats.org/officeDocument/2006/relationships/image" Target="../media/image29.png"/></Relationships>
</file>

<file path=ppt/slides/_rels/slide15.xml.rels><?xml version="1.0" encoding="UTF-8" standalone="yes"?><Relationships xmlns="http://schemas.openxmlformats.org/package/2006/relationships"><Relationship Id="rId20" Type="http://schemas.openxmlformats.org/officeDocument/2006/relationships/image" Target="../media/image11.png"/><Relationship Id="rId22" Type="http://schemas.openxmlformats.org/officeDocument/2006/relationships/image" Target="../media/image36.png"/><Relationship Id="rId21" Type="http://schemas.openxmlformats.org/officeDocument/2006/relationships/image" Target="../media/image7.png"/><Relationship Id="rId23" Type="http://schemas.openxmlformats.org/officeDocument/2006/relationships/image" Target="../media/image201.png"/><Relationship Id="rId1" Type="http://schemas.openxmlformats.org/officeDocument/2006/relationships/slideLayout" Target="../slideLayouts/slideLayout24.xml"/><Relationship Id="rId2" Type="http://schemas.openxmlformats.org/officeDocument/2006/relationships/notesSlide" Target="../notesSlides/notesSlide15.xml"/><Relationship Id="rId3" Type="http://schemas.openxmlformats.org/officeDocument/2006/relationships/image" Target="../media/image110.jpg"/><Relationship Id="rId4" Type="http://schemas.openxmlformats.org/officeDocument/2006/relationships/image" Target="../media/image33.jpg"/><Relationship Id="rId9" Type="http://schemas.openxmlformats.org/officeDocument/2006/relationships/image" Target="../media/image125.gif"/><Relationship Id="rId5" Type="http://schemas.openxmlformats.org/officeDocument/2006/relationships/image" Target="../media/image32.jpg"/><Relationship Id="rId6" Type="http://schemas.openxmlformats.org/officeDocument/2006/relationships/image" Target="../media/image35.jpg"/><Relationship Id="rId7" Type="http://schemas.openxmlformats.org/officeDocument/2006/relationships/image" Target="../media/image115.png"/><Relationship Id="rId8" Type="http://schemas.openxmlformats.org/officeDocument/2006/relationships/image" Target="../media/image124.png"/><Relationship Id="rId11" Type="http://schemas.openxmlformats.org/officeDocument/2006/relationships/image" Target="../media/image16.png"/><Relationship Id="rId10" Type="http://schemas.openxmlformats.org/officeDocument/2006/relationships/image" Target="../media/image14.png"/><Relationship Id="rId13" Type="http://schemas.openxmlformats.org/officeDocument/2006/relationships/image" Target="../media/image23.png"/><Relationship Id="rId12" Type="http://schemas.openxmlformats.org/officeDocument/2006/relationships/image" Target="../media/image8.png"/><Relationship Id="rId15" Type="http://schemas.openxmlformats.org/officeDocument/2006/relationships/image" Target="../media/image27.png"/><Relationship Id="rId14" Type="http://schemas.openxmlformats.org/officeDocument/2006/relationships/image" Target="../media/image18.png"/><Relationship Id="rId17" Type="http://schemas.openxmlformats.org/officeDocument/2006/relationships/image" Target="../media/image19.png"/><Relationship Id="rId16" Type="http://schemas.openxmlformats.org/officeDocument/2006/relationships/image" Target="../media/image22.png"/><Relationship Id="rId19" Type="http://schemas.openxmlformats.org/officeDocument/2006/relationships/image" Target="../media/image1.jpg"/><Relationship Id="rId18" Type="http://schemas.openxmlformats.org/officeDocument/2006/relationships/image" Target="../media/image29.png"/></Relationships>
</file>

<file path=ppt/slides/_rels/slide16.xml.rels><?xml version="1.0" encoding="UTF-8" standalone="yes"?><Relationships xmlns="http://schemas.openxmlformats.org/package/2006/relationships"><Relationship Id="rId20" Type="http://schemas.openxmlformats.org/officeDocument/2006/relationships/image" Target="../media/image19.png"/><Relationship Id="rId22" Type="http://schemas.openxmlformats.org/officeDocument/2006/relationships/image" Target="../media/image171.png"/><Relationship Id="rId21" Type="http://schemas.openxmlformats.org/officeDocument/2006/relationships/image" Target="../media/image29.png"/><Relationship Id="rId23" Type="http://schemas.openxmlformats.org/officeDocument/2006/relationships/image" Target="../media/image7.png"/><Relationship Id="rId1" Type="http://schemas.openxmlformats.org/officeDocument/2006/relationships/slideLayout" Target="../slideLayouts/slideLayout24.xml"/><Relationship Id="rId2" Type="http://schemas.openxmlformats.org/officeDocument/2006/relationships/notesSlide" Target="../notesSlides/notesSlide16.xml"/><Relationship Id="rId3" Type="http://schemas.openxmlformats.org/officeDocument/2006/relationships/image" Target="../media/image164.jpg"/><Relationship Id="rId4" Type="http://schemas.openxmlformats.org/officeDocument/2006/relationships/image" Target="../media/image33.jpg"/><Relationship Id="rId9" Type="http://schemas.openxmlformats.org/officeDocument/2006/relationships/image" Target="../media/image1.jpg"/><Relationship Id="rId5" Type="http://schemas.openxmlformats.org/officeDocument/2006/relationships/image" Target="../media/image32.jpg"/><Relationship Id="rId6" Type="http://schemas.openxmlformats.org/officeDocument/2006/relationships/image" Target="../media/image35.jpg"/><Relationship Id="rId7" Type="http://schemas.openxmlformats.org/officeDocument/2006/relationships/image" Target="../media/image125.gif"/><Relationship Id="rId8" Type="http://schemas.openxmlformats.org/officeDocument/2006/relationships/image" Target="../media/image165.png"/><Relationship Id="rId11" Type="http://schemas.openxmlformats.org/officeDocument/2006/relationships/image" Target="../media/image169.png"/><Relationship Id="rId10" Type="http://schemas.openxmlformats.org/officeDocument/2006/relationships/image" Target="../media/image11.png"/><Relationship Id="rId13" Type="http://schemas.openxmlformats.org/officeDocument/2006/relationships/image" Target="../media/image14.png"/><Relationship Id="rId12" Type="http://schemas.openxmlformats.org/officeDocument/2006/relationships/image" Target="../media/image170.png"/><Relationship Id="rId15" Type="http://schemas.openxmlformats.org/officeDocument/2006/relationships/image" Target="../media/image8.png"/><Relationship Id="rId14" Type="http://schemas.openxmlformats.org/officeDocument/2006/relationships/image" Target="../media/image16.png"/><Relationship Id="rId17" Type="http://schemas.openxmlformats.org/officeDocument/2006/relationships/image" Target="../media/image18.png"/><Relationship Id="rId16" Type="http://schemas.openxmlformats.org/officeDocument/2006/relationships/image" Target="../media/image23.png"/><Relationship Id="rId19" Type="http://schemas.openxmlformats.org/officeDocument/2006/relationships/image" Target="../media/image22.png"/><Relationship Id="rId18" Type="http://schemas.openxmlformats.org/officeDocument/2006/relationships/image" Target="../media/image27.png"/></Relationships>
</file>

<file path=ppt/slides/_rels/slide17.xml.rels><?xml version="1.0" encoding="UTF-8" standalone="yes"?><Relationships xmlns="http://schemas.openxmlformats.org/package/2006/relationships"><Relationship Id="rId20" Type="http://schemas.openxmlformats.org/officeDocument/2006/relationships/image" Target="../media/image18.png"/><Relationship Id="rId22" Type="http://schemas.openxmlformats.org/officeDocument/2006/relationships/image" Target="../media/image22.png"/><Relationship Id="rId21" Type="http://schemas.openxmlformats.org/officeDocument/2006/relationships/image" Target="../media/image27.png"/><Relationship Id="rId24" Type="http://schemas.openxmlformats.org/officeDocument/2006/relationships/image" Target="../media/image29.png"/><Relationship Id="rId23" Type="http://schemas.openxmlformats.org/officeDocument/2006/relationships/image" Target="../media/image19.png"/><Relationship Id="rId1" Type="http://schemas.openxmlformats.org/officeDocument/2006/relationships/slideLayout" Target="../slideLayouts/slideLayout24.xml"/><Relationship Id="rId2" Type="http://schemas.openxmlformats.org/officeDocument/2006/relationships/notesSlide" Target="../notesSlides/notesSlide17.xml"/><Relationship Id="rId3" Type="http://schemas.openxmlformats.org/officeDocument/2006/relationships/image" Target="../media/image164.jpg"/><Relationship Id="rId4" Type="http://schemas.openxmlformats.org/officeDocument/2006/relationships/image" Target="../media/image33.jpg"/><Relationship Id="rId9" Type="http://schemas.openxmlformats.org/officeDocument/2006/relationships/image" Target="../media/image1.jpg"/><Relationship Id="rId26" Type="http://schemas.openxmlformats.org/officeDocument/2006/relationships/image" Target="../media/image7.png"/><Relationship Id="rId25" Type="http://schemas.openxmlformats.org/officeDocument/2006/relationships/image" Target="../media/image171.png"/><Relationship Id="rId5" Type="http://schemas.openxmlformats.org/officeDocument/2006/relationships/image" Target="../media/image32.jpg"/><Relationship Id="rId6" Type="http://schemas.openxmlformats.org/officeDocument/2006/relationships/image" Target="../media/image35.jpg"/><Relationship Id="rId7" Type="http://schemas.openxmlformats.org/officeDocument/2006/relationships/image" Target="../media/image125.gif"/><Relationship Id="rId8" Type="http://schemas.openxmlformats.org/officeDocument/2006/relationships/image" Target="../media/image165.png"/><Relationship Id="rId11" Type="http://schemas.openxmlformats.org/officeDocument/2006/relationships/image" Target="../media/image177.png"/><Relationship Id="rId10" Type="http://schemas.openxmlformats.org/officeDocument/2006/relationships/image" Target="../media/image11.png"/><Relationship Id="rId13" Type="http://schemas.openxmlformats.org/officeDocument/2006/relationships/image" Target="../media/image175.png"/><Relationship Id="rId12" Type="http://schemas.openxmlformats.org/officeDocument/2006/relationships/hyperlink" Target="https://github.com/AIDL-PROJ-2022/enhanced-srgan/blob/main/assets/relativistic_gan.png" TargetMode="External"/><Relationship Id="rId15" Type="http://schemas.openxmlformats.org/officeDocument/2006/relationships/image" Target="../media/image179.png"/><Relationship Id="rId14" Type="http://schemas.openxmlformats.org/officeDocument/2006/relationships/image" Target="../media/image172.png"/><Relationship Id="rId17" Type="http://schemas.openxmlformats.org/officeDocument/2006/relationships/image" Target="../media/image16.png"/><Relationship Id="rId16" Type="http://schemas.openxmlformats.org/officeDocument/2006/relationships/image" Target="../media/image14.png"/><Relationship Id="rId19" Type="http://schemas.openxmlformats.org/officeDocument/2006/relationships/image" Target="../media/image23.png"/><Relationship Id="rId18" Type="http://schemas.openxmlformats.org/officeDocument/2006/relationships/image" Target="../media/image8.png"/></Relationships>
</file>

<file path=ppt/slides/_rels/slide18.xml.rels><?xml version="1.0" encoding="UTF-8" standalone="yes"?><Relationships xmlns="http://schemas.openxmlformats.org/package/2006/relationships"><Relationship Id="rId20" Type="http://schemas.openxmlformats.org/officeDocument/2006/relationships/image" Target="../media/image19.png"/><Relationship Id="rId22" Type="http://schemas.openxmlformats.org/officeDocument/2006/relationships/image" Target="../media/image171.png"/><Relationship Id="rId21" Type="http://schemas.openxmlformats.org/officeDocument/2006/relationships/image" Target="../media/image29.png"/><Relationship Id="rId23" Type="http://schemas.openxmlformats.org/officeDocument/2006/relationships/image" Target="../media/image7.png"/><Relationship Id="rId1" Type="http://schemas.openxmlformats.org/officeDocument/2006/relationships/slideLayout" Target="../slideLayouts/slideLayout24.xml"/><Relationship Id="rId2" Type="http://schemas.openxmlformats.org/officeDocument/2006/relationships/notesSlide" Target="../notesSlides/notesSlide18.xml"/><Relationship Id="rId3" Type="http://schemas.openxmlformats.org/officeDocument/2006/relationships/image" Target="../media/image164.jpg"/><Relationship Id="rId4" Type="http://schemas.openxmlformats.org/officeDocument/2006/relationships/image" Target="../media/image33.jpg"/><Relationship Id="rId9" Type="http://schemas.openxmlformats.org/officeDocument/2006/relationships/image" Target="../media/image1.jpg"/><Relationship Id="rId5" Type="http://schemas.openxmlformats.org/officeDocument/2006/relationships/image" Target="../media/image32.jpg"/><Relationship Id="rId6" Type="http://schemas.openxmlformats.org/officeDocument/2006/relationships/image" Target="../media/image35.jpg"/><Relationship Id="rId7" Type="http://schemas.openxmlformats.org/officeDocument/2006/relationships/image" Target="../media/image125.gif"/><Relationship Id="rId8" Type="http://schemas.openxmlformats.org/officeDocument/2006/relationships/image" Target="../media/image165.png"/><Relationship Id="rId11" Type="http://schemas.openxmlformats.org/officeDocument/2006/relationships/image" Target="../media/image182.png"/><Relationship Id="rId10" Type="http://schemas.openxmlformats.org/officeDocument/2006/relationships/image" Target="../media/image11.png"/><Relationship Id="rId13" Type="http://schemas.openxmlformats.org/officeDocument/2006/relationships/image" Target="../media/image14.png"/><Relationship Id="rId12" Type="http://schemas.openxmlformats.org/officeDocument/2006/relationships/image" Target="../media/image181.png"/><Relationship Id="rId15" Type="http://schemas.openxmlformats.org/officeDocument/2006/relationships/image" Target="../media/image8.png"/><Relationship Id="rId14" Type="http://schemas.openxmlformats.org/officeDocument/2006/relationships/image" Target="../media/image16.png"/><Relationship Id="rId17" Type="http://schemas.openxmlformats.org/officeDocument/2006/relationships/image" Target="../media/image18.png"/><Relationship Id="rId16" Type="http://schemas.openxmlformats.org/officeDocument/2006/relationships/image" Target="../media/image23.png"/><Relationship Id="rId19" Type="http://schemas.openxmlformats.org/officeDocument/2006/relationships/image" Target="../media/image22.png"/><Relationship Id="rId18" Type="http://schemas.openxmlformats.org/officeDocument/2006/relationships/image" Target="../media/image27.png"/></Relationships>
</file>

<file path=ppt/slides/_rels/slide19.xml.rels><?xml version="1.0" encoding="UTF-8" standalone="yes"?><Relationships xmlns="http://schemas.openxmlformats.org/package/2006/relationships"><Relationship Id="rId20" Type="http://schemas.openxmlformats.org/officeDocument/2006/relationships/image" Target="../media/image19.png"/><Relationship Id="rId22" Type="http://schemas.openxmlformats.org/officeDocument/2006/relationships/image" Target="../media/image171.png"/><Relationship Id="rId21" Type="http://schemas.openxmlformats.org/officeDocument/2006/relationships/image" Target="../media/image29.png"/><Relationship Id="rId23" Type="http://schemas.openxmlformats.org/officeDocument/2006/relationships/image" Target="../media/image7.png"/><Relationship Id="rId1" Type="http://schemas.openxmlformats.org/officeDocument/2006/relationships/slideLayout" Target="../slideLayouts/slideLayout24.xml"/><Relationship Id="rId2" Type="http://schemas.openxmlformats.org/officeDocument/2006/relationships/notesSlide" Target="../notesSlides/notesSlide19.xml"/><Relationship Id="rId3" Type="http://schemas.openxmlformats.org/officeDocument/2006/relationships/image" Target="../media/image164.jpg"/><Relationship Id="rId4" Type="http://schemas.openxmlformats.org/officeDocument/2006/relationships/image" Target="../media/image33.jpg"/><Relationship Id="rId9" Type="http://schemas.openxmlformats.org/officeDocument/2006/relationships/image" Target="../media/image1.jpg"/><Relationship Id="rId5" Type="http://schemas.openxmlformats.org/officeDocument/2006/relationships/image" Target="../media/image32.jpg"/><Relationship Id="rId6" Type="http://schemas.openxmlformats.org/officeDocument/2006/relationships/image" Target="../media/image35.jpg"/><Relationship Id="rId7" Type="http://schemas.openxmlformats.org/officeDocument/2006/relationships/image" Target="../media/image125.gif"/><Relationship Id="rId8" Type="http://schemas.openxmlformats.org/officeDocument/2006/relationships/image" Target="../media/image165.png"/><Relationship Id="rId11" Type="http://schemas.openxmlformats.org/officeDocument/2006/relationships/image" Target="../media/image184.png"/><Relationship Id="rId10" Type="http://schemas.openxmlformats.org/officeDocument/2006/relationships/image" Target="../media/image11.png"/><Relationship Id="rId13" Type="http://schemas.openxmlformats.org/officeDocument/2006/relationships/image" Target="../media/image14.png"/><Relationship Id="rId12" Type="http://schemas.openxmlformats.org/officeDocument/2006/relationships/image" Target="../media/image191.png"/><Relationship Id="rId15" Type="http://schemas.openxmlformats.org/officeDocument/2006/relationships/image" Target="../media/image8.png"/><Relationship Id="rId14" Type="http://schemas.openxmlformats.org/officeDocument/2006/relationships/image" Target="../media/image16.png"/><Relationship Id="rId17" Type="http://schemas.openxmlformats.org/officeDocument/2006/relationships/image" Target="../media/image18.png"/><Relationship Id="rId16" Type="http://schemas.openxmlformats.org/officeDocument/2006/relationships/image" Target="../media/image23.png"/><Relationship Id="rId19" Type="http://schemas.openxmlformats.org/officeDocument/2006/relationships/image" Target="../media/image22.png"/><Relationship Id="rId18" Type="http://schemas.openxmlformats.org/officeDocument/2006/relationships/image" Target="../media/image27.png"/></Relationships>
</file>

<file path=ppt/slides/_rels/slide2.xml.rels><?xml version="1.0" encoding="UTF-8" standalone="yes"?><Relationships xmlns="http://schemas.openxmlformats.org/package/2006/relationships"><Relationship Id="rId20" Type="http://schemas.openxmlformats.org/officeDocument/2006/relationships/image" Target="../media/image33.jpg"/><Relationship Id="rId11" Type="http://schemas.openxmlformats.org/officeDocument/2006/relationships/image" Target="../media/image12.png"/><Relationship Id="rId22" Type="http://schemas.openxmlformats.org/officeDocument/2006/relationships/image" Target="../media/image35.jpg"/><Relationship Id="rId10" Type="http://schemas.openxmlformats.org/officeDocument/2006/relationships/image" Target="../media/image11.png"/><Relationship Id="rId21" Type="http://schemas.openxmlformats.org/officeDocument/2006/relationships/image" Target="../media/image32.jpg"/><Relationship Id="rId13" Type="http://schemas.openxmlformats.org/officeDocument/2006/relationships/image" Target="../media/image19.png"/><Relationship Id="rId12" Type="http://schemas.openxmlformats.org/officeDocument/2006/relationships/image" Target="../media/image16.png"/><Relationship Id="rId23" Type="http://schemas.openxmlformats.org/officeDocument/2006/relationships/image" Target="../media/image36.png"/><Relationship Id="rId1" Type="http://schemas.openxmlformats.org/officeDocument/2006/relationships/slideLayout" Target="../slideLayouts/slideLayout24.xml"/><Relationship Id="rId2" Type="http://schemas.openxmlformats.org/officeDocument/2006/relationships/notesSlide" Target="../notesSlides/notesSlide2.xml"/><Relationship Id="rId3" Type="http://schemas.openxmlformats.org/officeDocument/2006/relationships/image" Target="../media/image5.png"/><Relationship Id="rId4" Type="http://schemas.openxmlformats.org/officeDocument/2006/relationships/image" Target="../media/image1.jpg"/><Relationship Id="rId9" Type="http://schemas.openxmlformats.org/officeDocument/2006/relationships/image" Target="../media/image8.png"/><Relationship Id="rId15" Type="http://schemas.openxmlformats.org/officeDocument/2006/relationships/image" Target="../media/image27.png"/><Relationship Id="rId14" Type="http://schemas.openxmlformats.org/officeDocument/2006/relationships/image" Target="../media/image22.png"/><Relationship Id="rId17" Type="http://schemas.openxmlformats.org/officeDocument/2006/relationships/image" Target="../media/image23.png"/><Relationship Id="rId16" Type="http://schemas.openxmlformats.org/officeDocument/2006/relationships/image" Target="../media/image20.png"/><Relationship Id="rId5" Type="http://schemas.openxmlformats.org/officeDocument/2006/relationships/image" Target="../media/image14.png"/><Relationship Id="rId19" Type="http://schemas.openxmlformats.org/officeDocument/2006/relationships/image" Target="../media/image29.png"/><Relationship Id="rId6" Type="http://schemas.openxmlformats.org/officeDocument/2006/relationships/image" Target="../media/image9.png"/><Relationship Id="rId18" Type="http://schemas.openxmlformats.org/officeDocument/2006/relationships/image" Target="../media/image18.png"/><Relationship Id="rId7" Type="http://schemas.openxmlformats.org/officeDocument/2006/relationships/image" Target="../media/image10.png"/><Relationship Id="rId8" Type="http://schemas.openxmlformats.org/officeDocument/2006/relationships/image" Target="../media/image7.png"/></Relationships>
</file>

<file path=ppt/slides/_rels/slide20.xml.rels><?xml version="1.0" encoding="UTF-8" standalone="yes"?><Relationships xmlns="http://schemas.openxmlformats.org/package/2006/relationships"><Relationship Id="rId20" Type="http://schemas.openxmlformats.org/officeDocument/2006/relationships/image" Target="../media/image18.png"/><Relationship Id="rId22" Type="http://schemas.openxmlformats.org/officeDocument/2006/relationships/image" Target="../media/image22.png"/><Relationship Id="rId21" Type="http://schemas.openxmlformats.org/officeDocument/2006/relationships/image" Target="../media/image27.png"/><Relationship Id="rId24" Type="http://schemas.openxmlformats.org/officeDocument/2006/relationships/image" Target="../media/image29.png"/><Relationship Id="rId23" Type="http://schemas.openxmlformats.org/officeDocument/2006/relationships/image" Target="../media/image19.png"/><Relationship Id="rId1" Type="http://schemas.openxmlformats.org/officeDocument/2006/relationships/slideLayout" Target="../slideLayouts/slideLayout24.xml"/><Relationship Id="rId2" Type="http://schemas.openxmlformats.org/officeDocument/2006/relationships/notesSlide" Target="../notesSlides/notesSlide20.xml"/><Relationship Id="rId3" Type="http://schemas.openxmlformats.org/officeDocument/2006/relationships/image" Target="../media/image186.jpg"/><Relationship Id="rId4" Type="http://schemas.openxmlformats.org/officeDocument/2006/relationships/image" Target="../media/image33.jpg"/><Relationship Id="rId9" Type="http://schemas.openxmlformats.org/officeDocument/2006/relationships/image" Target="../media/image11.png"/><Relationship Id="rId5" Type="http://schemas.openxmlformats.org/officeDocument/2006/relationships/image" Target="../media/image32.jpg"/><Relationship Id="rId6" Type="http://schemas.openxmlformats.org/officeDocument/2006/relationships/image" Target="../media/image35.jpg"/><Relationship Id="rId7" Type="http://schemas.openxmlformats.org/officeDocument/2006/relationships/image" Target="../media/image171.png"/><Relationship Id="rId8" Type="http://schemas.openxmlformats.org/officeDocument/2006/relationships/image" Target="../media/image192.png"/><Relationship Id="rId11" Type="http://schemas.openxmlformats.org/officeDocument/2006/relationships/image" Target="../media/image36.png"/><Relationship Id="rId10" Type="http://schemas.openxmlformats.org/officeDocument/2006/relationships/image" Target="../media/image1.jpg"/><Relationship Id="rId13" Type="http://schemas.openxmlformats.org/officeDocument/2006/relationships/image" Target="../media/image188.png"/><Relationship Id="rId12" Type="http://schemas.openxmlformats.org/officeDocument/2006/relationships/image" Target="../media/image193.png"/><Relationship Id="rId15" Type="http://schemas.openxmlformats.org/officeDocument/2006/relationships/image" Target="../media/image199.jpg"/><Relationship Id="rId14" Type="http://schemas.openxmlformats.org/officeDocument/2006/relationships/image" Target="../media/image197.jpg"/><Relationship Id="rId17" Type="http://schemas.openxmlformats.org/officeDocument/2006/relationships/image" Target="../media/image16.png"/><Relationship Id="rId16" Type="http://schemas.openxmlformats.org/officeDocument/2006/relationships/image" Target="../media/image14.png"/><Relationship Id="rId19" Type="http://schemas.openxmlformats.org/officeDocument/2006/relationships/image" Target="../media/image23.png"/><Relationship Id="rId18" Type="http://schemas.openxmlformats.org/officeDocument/2006/relationships/image" Target="../media/image8.png"/></Relationships>
</file>

<file path=ppt/slides/_rels/slide21.xml.rels><?xml version="1.0" encoding="UTF-8" standalone="yes"?><Relationships xmlns="http://schemas.openxmlformats.org/package/2006/relationships"><Relationship Id="rId20" Type="http://schemas.openxmlformats.org/officeDocument/2006/relationships/image" Target="../media/image197.jpg"/><Relationship Id="rId22" Type="http://schemas.openxmlformats.org/officeDocument/2006/relationships/image" Target="../media/image227.jpg"/><Relationship Id="rId21" Type="http://schemas.openxmlformats.org/officeDocument/2006/relationships/image" Target="../media/image226.jpg"/><Relationship Id="rId24" Type="http://schemas.openxmlformats.org/officeDocument/2006/relationships/image" Target="../media/image36.png"/><Relationship Id="rId23" Type="http://schemas.openxmlformats.org/officeDocument/2006/relationships/image" Target="../media/image1.jpg"/><Relationship Id="rId1" Type="http://schemas.openxmlformats.org/officeDocument/2006/relationships/slideLayout" Target="../slideLayouts/slideLayout24.xml"/><Relationship Id="rId2" Type="http://schemas.openxmlformats.org/officeDocument/2006/relationships/notesSlide" Target="../notesSlides/notesSlide21.xml"/><Relationship Id="rId3" Type="http://schemas.openxmlformats.org/officeDocument/2006/relationships/image" Target="../media/image186.jpg"/><Relationship Id="rId4" Type="http://schemas.openxmlformats.org/officeDocument/2006/relationships/image" Target="../media/image33.jpg"/><Relationship Id="rId9" Type="http://schemas.openxmlformats.org/officeDocument/2006/relationships/image" Target="../media/image8.png"/><Relationship Id="rId5" Type="http://schemas.openxmlformats.org/officeDocument/2006/relationships/image" Target="../media/image32.jpg"/><Relationship Id="rId6" Type="http://schemas.openxmlformats.org/officeDocument/2006/relationships/image" Target="../media/image35.jpg"/><Relationship Id="rId7" Type="http://schemas.openxmlformats.org/officeDocument/2006/relationships/image" Target="../media/image14.png"/><Relationship Id="rId8" Type="http://schemas.openxmlformats.org/officeDocument/2006/relationships/image" Target="../media/image16.png"/><Relationship Id="rId11" Type="http://schemas.openxmlformats.org/officeDocument/2006/relationships/image" Target="../media/image18.png"/><Relationship Id="rId10" Type="http://schemas.openxmlformats.org/officeDocument/2006/relationships/image" Target="../media/image23.png"/><Relationship Id="rId13" Type="http://schemas.openxmlformats.org/officeDocument/2006/relationships/image" Target="../media/image22.png"/><Relationship Id="rId12" Type="http://schemas.openxmlformats.org/officeDocument/2006/relationships/image" Target="../media/image27.png"/><Relationship Id="rId15" Type="http://schemas.openxmlformats.org/officeDocument/2006/relationships/image" Target="../media/image29.png"/><Relationship Id="rId14" Type="http://schemas.openxmlformats.org/officeDocument/2006/relationships/image" Target="../media/image19.png"/><Relationship Id="rId17" Type="http://schemas.openxmlformats.org/officeDocument/2006/relationships/image" Target="../media/image192.png"/><Relationship Id="rId16" Type="http://schemas.openxmlformats.org/officeDocument/2006/relationships/image" Target="../media/image171.png"/><Relationship Id="rId19" Type="http://schemas.openxmlformats.org/officeDocument/2006/relationships/image" Target="../media/image225.png"/><Relationship Id="rId18" Type="http://schemas.openxmlformats.org/officeDocument/2006/relationships/image" Target="../media/image11.png"/></Relationships>
</file>

<file path=ppt/slides/_rels/slide22.xml.rels><?xml version="1.0" encoding="UTF-8" standalone="yes"?><Relationships xmlns="http://schemas.openxmlformats.org/package/2006/relationships"><Relationship Id="rId20" Type="http://schemas.openxmlformats.org/officeDocument/2006/relationships/image" Target="../media/image16.png"/><Relationship Id="rId22" Type="http://schemas.openxmlformats.org/officeDocument/2006/relationships/image" Target="../media/image23.png"/><Relationship Id="rId21" Type="http://schemas.openxmlformats.org/officeDocument/2006/relationships/image" Target="../media/image8.png"/><Relationship Id="rId24" Type="http://schemas.openxmlformats.org/officeDocument/2006/relationships/image" Target="../media/image27.png"/><Relationship Id="rId23" Type="http://schemas.openxmlformats.org/officeDocument/2006/relationships/image" Target="../media/image18.png"/><Relationship Id="rId1" Type="http://schemas.openxmlformats.org/officeDocument/2006/relationships/slideLayout" Target="../slideLayouts/slideLayout24.xml"/><Relationship Id="rId2" Type="http://schemas.openxmlformats.org/officeDocument/2006/relationships/notesSlide" Target="../notesSlides/notesSlide22.xml"/><Relationship Id="rId3" Type="http://schemas.openxmlformats.org/officeDocument/2006/relationships/image" Target="../media/image186.jpg"/><Relationship Id="rId4" Type="http://schemas.openxmlformats.org/officeDocument/2006/relationships/image" Target="../media/image33.jpg"/><Relationship Id="rId9" Type="http://schemas.openxmlformats.org/officeDocument/2006/relationships/image" Target="../media/image192.png"/><Relationship Id="rId26" Type="http://schemas.openxmlformats.org/officeDocument/2006/relationships/image" Target="../media/image19.png"/><Relationship Id="rId25" Type="http://schemas.openxmlformats.org/officeDocument/2006/relationships/image" Target="../media/image22.png"/><Relationship Id="rId28" Type="http://schemas.openxmlformats.org/officeDocument/2006/relationships/image" Target="../media/image171.png"/><Relationship Id="rId27" Type="http://schemas.openxmlformats.org/officeDocument/2006/relationships/image" Target="../media/image29.png"/><Relationship Id="rId5" Type="http://schemas.openxmlformats.org/officeDocument/2006/relationships/image" Target="../media/image32.jpg"/><Relationship Id="rId6" Type="http://schemas.openxmlformats.org/officeDocument/2006/relationships/image" Target="../media/image35.jpg"/><Relationship Id="rId7" Type="http://schemas.openxmlformats.org/officeDocument/2006/relationships/image" Target="../media/image124.png"/><Relationship Id="rId8" Type="http://schemas.openxmlformats.org/officeDocument/2006/relationships/image" Target="../media/image125.gif"/><Relationship Id="rId11" Type="http://schemas.openxmlformats.org/officeDocument/2006/relationships/image" Target="../media/image1.jpg"/><Relationship Id="rId10" Type="http://schemas.openxmlformats.org/officeDocument/2006/relationships/image" Target="../media/image11.png"/><Relationship Id="rId13" Type="http://schemas.openxmlformats.org/officeDocument/2006/relationships/image" Target="../media/image237.png"/><Relationship Id="rId12" Type="http://schemas.openxmlformats.org/officeDocument/2006/relationships/image" Target="../media/image240.png"/><Relationship Id="rId15" Type="http://schemas.openxmlformats.org/officeDocument/2006/relationships/image" Target="../media/image7.png"/><Relationship Id="rId14" Type="http://schemas.openxmlformats.org/officeDocument/2006/relationships/image" Target="../media/image36.png"/><Relationship Id="rId17" Type="http://schemas.openxmlformats.org/officeDocument/2006/relationships/image" Target="../media/image246.png"/><Relationship Id="rId16" Type="http://schemas.openxmlformats.org/officeDocument/2006/relationships/image" Target="../media/image236.png"/><Relationship Id="rId19" Type="http://schemas.openxmlformats.org/officeDocument/2006/relationships/image" Target="../media/image14.png"/><Relationship Id="rId18" Type="http://schemas.openxmlformats.org/officeDocument/2006/relationships/image" Target="../media/image243.png"/></Relationships>
</file>

<file path=ppt/slides/_rels/slide23.xml.rels><?xml version="1.0" encoding="UTF-8" standalone="yes"?><Relationships xmlns="http://schemas.openxmlformats.org/package/2006/relationships"><Relationship Id="rId20" Type="http://schemas.openxmlformats.org/officeDocument/2006/relationships/image" Target="../media/image16.png"/><Relationship Id="rId22" Type="http://schemas.openxmlformats.org/officeDocument/2006/relationships/image" Target="../media/image23.png"/><Relationship Id="rId21" Type="http://schemas.openxmlformats.org/officeDocument/2006/relationships/image" Target="../media/image8.png"/><Relationship Id="rId24" Type="http://schemas.openxmlformats.org/officeDocument/2006/relationships/image" Target="../media/image27.png"/><Relationship Id="rId23" Type="http://schemas.openxmlformats.org/officeDocument/2006/relationships/image" Target="../media/image18.png"/><Relationship Id="rId1" Type="http://schemas.openxmlformats.org/officeDocument/2006/relationships/slideLayout" Target="../slideLayouts/slideLayout24.xml"/><Relationship Id="rId2" Type="http://schemas.openxmlformats.org/officeDocument/2006/relationships/notesSlide" Target="../notesSlides/notesSlide23.xml"/><Relationship Id="rId3" Type="http://schemas.openxmlformats.org/officeDocument/2006/relationships/image" Target="../media/image186.jpg"/><Relationship Id="rId4" Type="http://schemas.openxmlformats.org/officeDocument/2006/relationships/image" Target="../media/image33.jpg"/><Relationship Id="rId9" Type="http://schemas.openxmlformats.org/officeDocument/2006/relationships/image" Target="../media/image192.png"/><Relationship Id="rId26" Type="http://schemas.openxmlformats.org/officeDocument/2006/relationships/image" Target="../media/image19.png"/><Relationship Id="rId25" Type="http://schemas.openxmlformats.org/officeDocument/2006/relationships/image" Target="../media/image22.png"/><Relationship Id="rId28" Type="http://schemas.openxmlformats.org/officeDocument/2006/relationships/image" Target="../media/image171.png"/><Relationship Id="rId27" Type="http://schemas.openxmlformats.org/officeDocument/2006/relationships/image" Target="../media/image29.png"/><Relationship Id="rId5" Type="http://schemas.openxmlformats.org/officeDocument/2006/relationships/image" Target="../media/image32.jpg"/><Relationship Id="rId6" Type="http://schemas.openxmlformats.org/officeDocument/2006/relationships/image" Target="../media/image35.jpg"/><Relationship Id="rId7" Type="http://schemas.openxmlformats.org/officeDocument/2006/relationships/image" Target="../media/image124.png"/><Relationship Id="rId8" Type="http://schemas.openxmlformats.org/officeDocument/2006/relationships/image" Target="../media/image125.gif"/><Relationship Id="rId11" Type="http://schemas.openxmlformats.org/officeDocument/2006/relationships/image" Target="../media/image1.jpg"/><Relationship Id="rId10" Type="http://schemas.openxmlformats.org/officeDocument/2006/relationships/image" Target="../media/image11.png"/><Relationship Id="rId13" Type="http://schemas.openxmlformats.org/officeDocument/2006/relationships/image" Target="../media/image237.png"/><Relationship Id="rId12" Type="http://schemas.openxmlformats.org/officeDocument/2006/relationships/image" Target="../media/image240.png"/><Relationship Id="rId15" Type="http://schemas.openxmlformats.org/officeDocument/2006/relationships/image" Target="../media/image7.png"/><Relationship Id="rId14" Type="http://schemas.openxmlformats.org/officeDocument/2006/relationships/image" Target="../media/image36.png"/><Relationship Id="rId17" Type="http://schemas.openxmlformats.org/officeDocument/2006/relationships/image" Target="../media/image246.png"/><Relationship Id="rId16" Type="http://schemas.openxmlformats.org/officeDocument/2006/relationships/image" Target="../media/image236.png"/><Relationship Id="rId19" Type="http://schemas.openxmlformats.org/officeDocument/2006/relationships/image" Target="../media/image14.png"/><Relationship Id="rId18" Type="http://schemas.openxmlformats.org/officeDocument/2006/relationships/image" Target="../media/image243.png"/></Relationships>
</file>

<file path=ppt/slides/_rels/slide24.xml.rels><?xml version="1.0" encoding="UTF-8" standalone="yes"?><Relationships xmlns="http://schemas.openxmlformats.org/package/2006/relationships"><Relationship Id="rId20" Type="http://schemas.openxmlformats.org/officeDocument/2006/relationships/image" Target="../media/image36.png"/><Relationship Id="rId1" Type="http://schemas.openxmlformats.org/officeDocument/2006/relationships/slideLayout" Target="../slideLayouts/slideLayout24.xml"/><Relationship Id="rId2" Type="http://schemas.openxmlformats.org/officeDocument/2006/relationships/notesSlide" Target="../notesSlides/notesSlide24.xml"/><Relationship Id="rId3" Type="http://schemas.openxmlformats.org/officeDocument/2006/relationships/image" Target="../media/image261.jpg"/><Relationship Id="rId4" Type="http://schemas.openxmlformats.org/officeDocument/2006/relationships/image" Target="../media/image33.jpg"/><Relationship Id="rId9" Type="http://schemas.openxmlformats.org/officeDocument/2006/relationships/image" Target="../media/image16.png"/><Relationship Id="rId5" Type="http://schemas.openxmlformats.org/officeDocument/2006/relationships/image" Target="../media/image32.jpg"/><Relationship Id="rId6" Type="http://schemas.openxmlformats.org/officeDocument/2006/relationships/image" Target="../media/image35.jpg"/><Relationship Id="rId7" Type="http://schemas.openxmlformats.org/officeDocument/2006/relationships/image" Target="../media/image248.png"/><Relationship Id="rId8" Type="http://schemas.openxmlformats.org/officeDocument/2006/relationships/image" Target="../media/image14.png"/><Relationship Id="rId11" Type="http://schemas.openxmlformats.org/officeDocument/2006/relationships/image" Target="../media/image23.png"/><Relationship Id="rId10" Type="http://schemas.openxmlformats.org/officeDocument/2006/relationships/image" Target="../media/image8.png"/><Relationship Id="rId13" Type="http://schemas.openxmlformats.org/officeDocument/2006/relationships/image" Target="../media/image27.png"/><Relationship Id="rId12" Type="http://schemas.openxmlformats.org/officeDocument/2006/relationships/image" Target="../media/image20.png"/><Relationship Id="rId15" Type="http://schemas.openxmlformats.org/officeDocument/2006/relationships/image" Target="../media/image19.png"/><Relationship Id="rId14" Type="http://schemas.openxmlformats.org/officeDocument/2006/relationships/image" Target="../media/image22.png"/><Relationship Id="rId17" Type="http://schemas.openxmlformats.org/officeDocument/2006/relationships/image" Target="../media/image1.jpg"/><Relationship Id="rId16" Type="http://schemas.openxmlformats.org/officeDocument/2006/relationships/image" Target="../media/image29.png"/><Relationship Id="rId19" Type="http://schemas.openxmlformats.org/officeDocument/2006/relationships/image" Target="../media/image7.png"/><Relationship Id="rId18" Type="http://schemas.openxmlformats.org/officeDocument/2006/relationships/image" Target="../media/image11.png"/></Relationships>
</file>

<file path=ppt/slides/_rels/slide25.xml.rels><?xml version="1.0" encoding="UTF-8" standalone="yes"?><Relationships xmlns="http://schemas.openxmlformats.org/package/2006/relationships"><Relationship Id="rId20" Type="http://schemas.openxmlformats.org/officeDocument/2006/relationships/image" Target="../media/image36.png"/><Relationship Id="rId1" Type="http://schemas.openxmlformats.org/officeDocument/2006/relationships/slideLayout" Target="../slideLayouts/slideLayout24.xml"/><Relationship Id="rId2" Type="http://schemas.openxmlformats.org/officeDocument/2006/relationships/notesSlide" Target="../notesSlides/notesSlide25.xml"/><Relationship Id="rId3" Type="http://schemas.openxmlformats.org/officeDocument/2006/relationships/image" Target="../media/image261.jpg"/><Relationship Id="rId4" Type="http://schemas.openxmlformats.org/officeDocument/2006/relationships/image" Target="../media/image33.jpg"/><Relationship Id="rId9" Type="http://schemas.openxmlformats.org/officeDocument/2006/relationships/image" Target="../media/image16.png"/><Relationship Id="rId5" Type="http://schemas.openxmlformats.org/officeDocument/2006/relationships/image" Target="../media/image32.jpg"/><Relationship Id="rId6" Type="http://schemas.openxmlformats.org/officeDocument/2006/relationships/image" Target="../media/image35.jpg"/><Relationship Id="rId7" Type="http://schemas.openxmlformats.org/officeDocument/2006/relationships/image" Target="../media/image248.png"/><Relationship Id="rId8" Type="http://schemas.openxmlformats.org/officeDocument/2006/relationships/image" Target="../media/image14.png"/><Relationship Id="rId11" Type="http://schemas.openxmlformats.org/officeDocument/2006/relationships/image" Target="../media/image23.png"/><Relationship Id="rId10" Type="http://schemas.openxmlformats.org/officeDocument/2006/relationships/image" Target="../media/image8.png"/><Relationship Id="rId13" Type="http://schemas.openxmlformats.org/officeDocument/2006/relationships/image" Target="../media/image27.png"/><Relationship Id="rId12" Type="http://schemas.openxmlformats.org/officeDocument/2006/relationships/image" Target="../media/image20.png"/><Relationship Id="rId15" Type="http://schemas.openxmlformats.org/officeDocument/2006/relationships/image" Target="../media/image19.png"/><Relationship Id="rId14" Type="http://schemas.openxmlformats.org/officeDocument/2006/relationships/image" Target="../media/image22.png"/><Relationship Id="rId17" Type="http://schemas.openxmlformats.org/officeDocument/2006/relationships/image" Target="../media/image1.jpg"/><Relationship Id="rId16" Type="http://schemas.openxmlformats.org/officeDocument/2006/relationships/image" Target="../media/image29.png"/><Relationship Id="rId19" Type="http://schemas.openxmlformats.org/officeDocument/2006/relationships/image" Target="../media/image7.png"/><Relationship Id="rId18" Type="http://schemas.openxmlformats.org/officeDocument/2006/relationships/image" Target="../media/image11.png"/></Relationships>
</file>

<file path=ppt/slides/_rels/slide26.xml.rels><?xml version="1.0" encoding="UTF-8" standalone="yes"?><Relationships xmlns="http://schemas.openxmlformats.org/package/2006/relationships"><Relationship Id="rId20" Type="http://schemas.openxmlformats.org/officeDocument/2006/relationships/image" Target="../media/image7.png"/><Relationship Id="rId21" Type="http://schemas.openxmlformats.org/officeDocument/2006/relationships/image" Target="../media/image36.png"/><Relationship Id="rId1" Type="http://schemas.openxmlformats.org/officeDocument/2006/relationships/slideLayout" Target="../slideLayouts/slideLayout24.xml"/><Relationship Id="rId2" Type="http://schemas.openxmlformats.org/officeDocument/2006/relationships/notesSlide" Target="../notesSlides/notesSlide26.xml"/><Relationship Id="rId3" Type="http://schemas.openxmlformats.org/officeDocument/2006/relationships/image" Target="../media/image271.jpg"/><Relationship Id="rId4" Type="http://schemas.openxmlformats.org/officeDocument/2006/relationships/image" Target="../media/image33.jpg"/><Relationship Id="rId9" Type="http://schemas.openxmlformats.org/officeDocument/2006/relationships/image" Target="../media/image16.png"/><Relationship Id="rId5" Type="http://schemas.openxmlformats.org/officeDocument/2006/relationships/image" Target="../media/image32.jpg"/><Relationship Id="rId6" Type="http://schemas.openxmlformats.org/officeDocument/2006/relationships/image" Target="../media/image35.jpg"/><Relationship Id="rId7" Type="http://schemas.openxmlformats.org/officeDocument/2006/relationships/image" Target="../media/image270.png"/><Relationship Id="rId8" Type="http://schemas.openxmlformats.org/officeDocument/2006/relationships/image" Target="../media/image14.png"/><Relationship Id="rId11" Type="http://schemas.openxmlformats.org/officeDocument/2006/relationships/image" Target="../media/image18.png"/><Relationship Id="rId10" Type="http://schemas.openxmlformats.org/officeDocument/2006/relationships/image" Target="../media/image8.png"/><Relationship Id="rId13" Type="http://schemas.openxmlformats.org/officeDocument/2006/relationships/image" Target="../media/image27.png"/><Relationship Id="rId12" Type="http://schemas.openxmlformats.org/officeDocument/2006/relationships/image" Target="../media/image20.png"/><Relationship Id="rId15" Type="http://schemas.openxmlformats.org/officeDocument/2006/relationships/image" Target="../media/image19.png"/><Relationship Id="rId14" Type="http://schemas.openxmlformats.org/officeDocument/2006/relationships/image" Target="../media/image22.png"/><Relationship Id="rId17" Type="http://schemas.openxmlformats.org/officeDocument/2006/relationships/image" Target="../media/image1.jpg"/><Relationship Id="rId16" Type="http://schemas.openxmlformats.org/officeDocument/2006/relationships/image" Target="../media/image29.png"/><Relationship Id="rId19" Type="http://schemas.openxmlformats.org/officeDocument/2006/relationships/image" Target="../media/image269.png"/><Relationship Id="rId18" Type="http://schemas.openxmlformats.org/officeDocument/2006/relationships/image" Target="../media/image11.png"/></Relationships>
</file>

<file path=ppt/slides/_rels/slide27.xml.rels><?xml version="1.0" encoding="UTF-8" standalone="yes"?><Relationships xmlns="http://schemas.openxmlformats.org/package/2006/relationships"><Relationship Id="rId20" Type="http://schemas.openxmlformats.org/officeDocument/2006/relationships/image" Target="../media/image7.png"/><Relationship Id="rId21" Type="http://schemas.openxmlformats.org/officeDocument/2006/relationships/image" Target="../media/image36.png"/><Relationship Id="rId1" Type="http://schemas.openxmlformats.org/officeDocument/2006/relationships/slideLayout" Target="../slideLayouts/slideLayout24.xml"/><Relationship Id="rId2" Type="http://schemas.openxmlformats.org/officeDocument/2006/relationships/notesSlide" Target="../notesSlides/notesSlide27.xml"/><Relationship Id="rId3" Type="http://schemas.openxmlformats.org/officeDocument/2006/relationships/image" Target="../media/image271.jpg"/><Relationship Id="rId4" Type="http://schemas.openxmlformats.org/officeDocument/2006/relationships/image" Target="../media/image33.jpg"/><Relationship Id="rId9" Type="http://schemas.openxmlformats.org/officeDocument/2006/relationships/image" Target="../media/image16.png"/><Relationship Id="rId5" Type="http://schemas.openxmlformats.org/officeDocument/2006/relationships/image" Target="../media/image32.jpg"/><Relationship Id="rId6" Type="http://schemas.openxmlformats.org/officeDocument/2006/relationships/image" Target="../media/image35.jpg"/><Relationship Id="rId7" Type="http://schemas.openxmlformats.org/officeDocument/2006/relationships/image" Target="../media/image270.png"/><Relationship Id="rId8" Type="http://schemas.openxmlformats.org/officeDocument/2006/relationships/image" Target="../media/image14.png"/><Relationship Id="rId11" Type="http://schemas.openxmlformats.org/officeDocument/2006/relationships/image" Target="../media/image18.png"/><Relationship Id="rId10" Type="http://schemas.openxmlformats.org/officeDocument/2006/relationships/image" Target="../media/image8.png"/><Relationship Id="rId13" Type="http://schemas.openxmlformats.org/officeDocument/2006/relationships/image" Target="../media/image27.png"/><Relationship Id="rId12" Type="http://schemas.openxmlformats.org/officeDocument/2006/relationships/image" Target="../media/image20.png"/><Relationship Id="rId15" Type="http://schemas.openxmlformats.org/officeDocument/2006/relationships/image" Target="../media/image19.png"/><Relationship Id="rId14" Type="http://schemas.openxmlformats.org/officeDocument/2006/relationships/image" Target="../media/image22.png"/><Relationship Id="rId17" Type="http://schemas.openxmlformats.org/officeDocument/2006/relationships/image" Target="../media/image1.jpg"/><Relationship Id="rId16" Type="http://schemas.openxmlformats.org/officeDocument/2006/relationships/image" Target="../media/image29.png"/><Relationship Id="rId19" Type="http://schemas.openxmlformats.org/officeDocument/2006/relationships/image" Target="../media/image276.png"/><Relationship Id="rId18" Type="http://schemas.openxmlformats.org/officeDocument/2006/relationships/image" Target="../media/image11.png"/></Relationships>
</file>

<file path=ppt/slides/_rels/slide28.xml.rels><?xml version="1.0" encoding="UTF-8" standalone="yes"?><Relationships xmlns="http://schemas.openxmlformats.org/package/2006/relationships"><Relationship Id="rId20" Type="http://schemas.openxmlformats.org/officeDocument/2006/relationships/image" Target="../media/image281.png"/><Relationship Id="rId22" Type="http://schemas.openxmlformats.org/officeDocument/2006/relationships/image" Target="../media/image7.png"/><Relationship Id="rId21" Type="http://schemas.openxmlformats.org/officeDocument/2006/relationships/image" Target="../media/image279.png"/><Relationship Id="rId23" Type="http://schemas.openxmlformats.org/officeDocument/2006/relationships/image" Target="../media/image36.png"/><Relationship Id="rId1" Type="http://schemas.openxmlformats.org/officeDocument/2006/relationships/slideLayout" Target="../slideLayouts/slideLayout24.xml"/><Relationship Id="rId2" Type="http://schemas.openxmlformats.org/officeDocument/2006/relationships/notesSlide" Target="../notesSlides/notesSlide28.xml"/><Relationship Id="rId3" Type="http://schemas.openxmlformats.org/officeDocument/2006/relationships/image" Target="../media/image275.jpg"/><Relationship Id="rId4" Type="http://schemas.openxmlformats.org/officeDocument/2006/relationships/image" Target="../media/image33.jpg"/><Relationship Id="rId9" Type="http://schemas.openxmlformats.org/officeDocument/2006/relationships/image" Target="../media/image18.png"/><Relationship Id="rId5" Type="http://schemas.openxmlformats.org/officeDocument/2006/relationships/image" Target="../media/image32.jpg"/><Relationship Id="rId6" Type="http://schemas.openxmlformats.org/officeDocument/2006/relationships/image" Target="../media/image35.jpg"/><Relationship Id="rId7" Type="http://schemas.openxmlformats.org/officeDocument/2006/relationships/image" Target="../media/image14.png"/><Relationship Id="rId8" Type="http://schemas.openxmlformats.org/officeDocument/2006/relationships/image" Target="../media/image16.png"/><Relationship Id="rId11" Type="http://schemas.openxmlformats.org/officeDocument/2006/relationships/image" Target="../media/image27.png"/><Relationship Id="rId10" Type="http://schemas.openxmlformats.org/officeDocument/2006/relationships/image" Target="../media/image20.png"/><Relationship Id="rId13" Type="http://schemas.openxmlformats.org/officeDocument/2006/relationships/image" Target="../media/image19.png"/><Relationship Id="rId12" Type="http://schemas.openxmlformats.org/officeDocument/2006/relationships/image" Target="../media/image22.png"/><Relationship Id="rId15" Type="http://schemas.openxmlformats.org/officeDocument/2006/relationships/image" Target="../media/image23.png"/><Relationship Id="rId14" Type="http://schemas.openxmlformats.org/officeDocument/2006/relationships/image" Target="../media/image29.png"/><Relationship Id="rId17" Type="http://schemas.openxmlformats.org/officeDocument/2006/relationships/image" Target="../media/image273.png"/><Relationship Id="rId16" Type="http://schemas.openxmlformats.org/officeDocument/2006/relationships/image" Target="../media/image1.jpg"/><Relationship Id="rId19" Type="http://schemas.openxmlformats.org/officeDocument/2006/relationships/image" Target="../media/image280.png"/><Relationship Id="rId18" Type="http://schemas.openxmlformats.org/officeDocument/2006/relationships/image" Target="../media/image11.png"/></Relationships>
</file>

<file path=ppt/slides/_rels/slide29.xml.rels><?xml version="1.0" encoding="UTF-8" standalone="yes"?><Relationships xmlns="http://schemas.openxmlformats.org/package/2006/relationships"><Relationship Id="rId20" Type="http://schemas.openxmlformats.org/officeDocument/2006/relationships/image" Target="../media/image283.png"/><Relationship Id="rId22" Type="http://schemas.openxmlformats.org/officeDocument/2006/relationships/image" Target="../media/image7.png"/><Relationship Id="rId21" Type="http://schemas.openxmlformats.org/officeDocument/2006/relationships/image" Target="../media/image295.png"/><Relationship Id="rId23" Type="http://schemas.openxmlformats.org/officeDocument/2006/relationships/image" Target="../media/image36.png"/><Relationship Id="rId1" Type="http://schemas.openxmlformats.org/officeDocument/2006/relationships/slideLayout" Target="../slideLayouts/slideLayout24.xml"/><Relationship Id="rId2" Type="http://schemas.openxmlformats.org/officeDocument/2006/relationships/notesSlide" Target="../notesSlides/notesSlide29.xml"/><Relationship Id="rId3" Type="http://schemas.openxmlformats.org/officeDocument/2006/relationships/image" Target="../media/image275.jpg"/><Relationship Id="rId4" Type="http://schemas.openxmlformats.org/officeDocument/2006/relationships/image" Target="../media/image33.jpg"/><Relationship Id="rId9" Type="http://schemas.openxmlformats.org/officeDocument/2006/relationships/image" Target="../media/image18.png"/><Relationship Id="rId5" Type="http://schemas.openxmlformats.org/officeDocument/2006/relationships/image" Target="../media/image32.jpg"/><Relationship Id="rId6" Type="http://schemas.openxmlformats.org/officeDocument/2006/relationships/image" Target="../media/image35.jpg"/><Relationship Id="rId7" Type="http://schemas.openxmlformats.org/officeDocument/2006/relationships/image" Target="../media/image14.png"/><Relationship Id="rId8" Type="http://schemas.openxmlformats.org/officeDocument/2006/relationships/image" Target="../media/image16.png"/><Relationship Id="rId11" Type="http://schemas.openxmlformats.org/officeDocument/2006/relationships/image" Target="../media/image27.png"/><Relationship Id="rId10" Type="http://schemas.openxmlformats.org/officeDocument/2006/relationships/image" Target="../media/image20.png"/><Relationship Id="rId13" Type="http://schemas.openxmlformats.org/officeDocument/2006/relationships/image" Target="../media/image19.png"/><Relationship Id="rId12" Type="http://schemas.openxmlformats.org/officeDocument/2006/relationships/image" Target="../media/image22.png"/><Relationship Id="rId15" Type="http://schemas.openxmlformats.org/officeDocument/2006/relationships/image" Target="../media/image23.png"/><Relationship Id="rId14" Type="http://schemas.openxmlformats.org/officeDocument/2006/relationships/image" Target="../media/image29.png"/><Relationship Id="rId17" Type="http://schemas.openxmlformats.org/officeDocument/2006/relationships/image" Target="../media/image273.png"/><Relationship Id="rId16" Type="http://schemas.openxmlformats.org/officeDocument/2006/relationships/image" Target="../media/image1.jpg"/><Relationship Id="rId19" Type="http://schemas.openxmlformats.org/officeDocument/2006/relationships/image" Target="../media/image282.png"/><Relationship Id="rId18" Type="http://schemas.openxmlformats.org/officeDocument/2006/relationships/image" Target="../media/image11.png"/></Relationships>
</file>

<file path=ppt/slides/_rels/slide3.xml.rels><?xml version="1.0" encoding="UTF-8" standalone="yes"?><Relationships xmlns="http://schemas.openxmlformats.org/package/2006/relationships"><Relationship Id="rId20" Type="http://schemas.openxmlformats.org/officeDocument/2006/relationships/image" Target="../media/image50.png"/><Relationship Id="rId22" Type="http://schemas.openxmlformats.org/officeDocument/2006/relationships/image" Target="../media/image14.png"/><Relationship Id="rId21" Type="http://schemas.openxmlformats.org/officeDocument/2006/relationships/image" Target="../media/image54.jpg"/><Relationship Id="rId24" Type="http://schemas.openxmlformats.org/officeDocument/2006/relationships/image" Target="../media/image23.png"/><Relationship Id="rId23" Type="http://schemas.openxmlformats.org/officeDocument/2006/relationships/image" Target="../media/image8.png"/><Relationship Id="rId1" Type="http://schemas.openxmlformats.org/officeDocument/2006/relationships/slideLayout" Target="../slideLayouts/slideLayout24.xml"/><Relationship Id="rId2" Type="http://schemas.openxmlformats.org/officeDocument/2006/relationships/notesSlide" Target="../notesSlides/notesSlide3.xml"/><Relationship Id="rId3" Type="http://schemas.openxmlformats.org/officeDocument/2006/relationships/image" Target="../media/image5.png"/><Relationship Id="rId4" Type="http://schemas.openxmlformats.org/officeDocument/2006/relationships/image" Target="../media/image12.png"/><Relationship Id="rId9" Type="http://schemas.openxmlformats.org/officeDocument/2006/relationships/image" Target="../media/image44.png"/><Relationship Id="rId26" Type="http://schemas.openxmlformats.org/officeDocument/2006/relationships/image" Target="../media/image56.png"/><Relationship Id="rId25" Type="http://schemas.openxmlformats.org/officeDocument/2006/relationships/image" Target="../media/image18.png"/><Relationship Id="rId28" Type="http://schemas.openxmlformats.org/officeDocument/2006/relationships/image" Target="../media/image58.png"/><Relationship Id="rId27" Type="http://schemas.openxmlformats.org/officeDocument/2006/relationships/image" Target="../media/image60.png"/><Relationship Id="rId5" Type="http://schemas.openxmlformats.org/officeDocument/2006/relationships/image" Target="../media/image33.jpg"/><Relationship Id="rId6" Type="http://schemas.openxmlformats.org/officeDocument/2006/relationships/image" Target="../media/image32.jpg"/><Relationship Id="rId29" Type="http://schemas.openxmlformats.org/officeDocument/2006/relationships/image" Target="../media/image7.png"/><Relationship Id="rId7" Type="http://schemas.openxmlformats.org/officeDocument/2006/relationships/image" Target="../media/image35.jpg"/><Relationship Id="rId8" Type="http://schemas.openxmlformats.org/officeDocument/2006/relationships/image" Target="../media/image1.jpg"/><Relationship Id="rId30" Type="http://schemas.openxmlformats.org/officeDocument/2006/relationships/image" Target="../media/image36.png"/><Relationship Id="rId11" Type="http://schemas.openxmlformats.org/officeDocument/2006/relationships/image" Target="../media/image49.jpg"/><Relationship Id="rId10" Type="http://schemas.openxmlformats.org/officeDocument/2006/relationships/image" Target="../media/image42.png"/><Relationship Id="rId13" Type="http://schemas.openxmlformats.org/officeDocument/2006/relationships/image" Target="../media/image20.png"/><Relationship Id="rId12" Type="http://schemas.openxmlformats.org/officeDocument/2006/relationships/image" Target="../media/image43.png"/><Relationship Id="rId15" Type="http://schemas.openxmlformats.org/officeDocument/2006/relationships/image" Target="../media/image22.png"/><Relationship Id="rId14" Type="http://schemas.openxmlformats.org/officeDocument/2006/relationships/image" Target="../media/image27.png"/><Relationship Id="rId17" Type="http://schemas.openxmlformats.org/officeDocument/2006/relationships/image" Target="../media/image47.png"/><Relationship Id="rId16" Type="http://schemas.openxmlformats.org/officeDocument/2006/relationships/image" Target="../media/image19.png"/><Relationship Id="rId19" Type="http://schemas.openxmlformats.org/officeDocument/2006/relationships/image" Target="../media/image11.png"/><Relationship Id="rId18" Type="http://schemas.openxmlformats.org/officeDocument/2006/relationships/image" Target="../media/image29.png"/></Relationships>
</file>

<file path=ppt/slides/_rels/slide30.xml.rels><?xml version="1.0" encoding="UTF-8" standalone="yes"?><Relationships xmlns="http://schemas.openxmlformats.org/package/2006/relationships"><Relationship Id="rId20" Type="http://schemas.openxmlformats.org/officeDocument/2006/relationships/image" Target="../media/image291.png"/><Relationship Id="rId22" Type="http://schemas.openxmlformats.org/officeDocument/2006/relationships/image" Target="../media/image290.png"/><Relationship Id="rId21" Type="http://schemas.openxmlformats.org/officeDocument/2006/relationships/image" Target="../media/image287.png"/><Relationship Id="rId24" Type="http://schemas.openxmlformats.org/officeDocument/2006/relationships/image" Target="../media/image36.png"/><Relationship Id="rId23" Type="http://schemas.openxmlformats.org/officeDocument/2006/relationships/image" Target="../media/image7.png"/><Relationship Id="rId1" Type="http://schemas.openxmlformats.org/officeDocument/2006/relationships/slideLayout" Target="../slideLayouts/slideLayout24.xml"/><Relationship Id="rId2" Type="http://schemas.openxmlformats.org/officeDocument/2006/relationships/notesSlide" Target="../notesSlides/notesSlide30.xml"/><Relationship Id="rId3" Type="http://schemas.openxmlformats.org/officeDocument/2006/relationships/image" Target="../media/image275.jpg"/><Relationship Id="rId4" Type="http://schemas.openxmlformats.org/officeDocument/2006/relationships/image" Target="../media/image33.jpg"/><Relationship Id="rId9" Type="http://schemas.openxmlformats.org/officeDocument/2006/relationships/image" Target="../media/image18.png"/><Relationship Id="rId5" Type="http://schemas.openxmlformats.org/officeDocument/2006/relationships/image" Target="../media/image32.jpg"/><Relationship Id="rId6" Type="http://schemas.openxmlformats.org/officeDocument/2006/relationships/image" Target="../media/image35.jpg"/><Relationship Id="rId7" Type="http://schemas.openxmlformats.org/officeDocument/2006/relationships/image" Target="../media/image14.png"/><Relationship Id="rId8" Type="http://schemas.openxmlformats.org/officeDocument/2006/relationships/image" Target="../media/image16.png"/><Relationship Id="rId11" Type="http://schemas.openxmlformats.org/officeDocument/2006/relationships/image" Target="../media/image27.png"/><Relationship Id="rId10" Type="http://schemas.openxmlformats.org/officeDocument/2006/relationships/image" Target="../media/image20.png"/><Relationship Id="rId13" Type="http://schemas.openxmlformats.org/officeDocument/2006/relationships/image" Target="../media/image19.png"/><Relationship Id="rId12" Type="http://schemas.openxmlformats.org/officeDocument/2006/relationships/image" Target="../media/image22.png"/><Relationship Id="rId15" Type="http://schemas.openxmlformats.org/officeDocument/2006/relationships/image" Target="../media/image23.png"/><Relationship Id="rId14" Type="http://schemas.openxmlformats.org/officeDocument/2006/relationships/image" Target="../media/image29.png"/><Relationship Id="rId17" Type="http://schemas.openxmlformats.org/officeDocument/2006/relationships/image" Target="../media/image273.png"/><Relationship Id="rId16" Type="http://schemas.openxmlformats.org/officeDocument/2006/relationships/image" Target="../media/image1.jpg"/><Relationship Id="rId19" Type="http://schemas.openxmlformats.org/officeDocument/2006/relationships/image" Target="../media/image292.png"/><Relationship Id="rId18" Type="http://schemas.openxmlformats.org/officeDocument/2006/relationships/image" Target="../media/image11.png"/></Relationships>
</file>

<file path=ppt/slides/_rels/slide31.xml.rels><?xml version="1.0" encoding="UTF-8" standalone="yes"?><Relationships xmlns="http://schemas.openxmlformats.org/package/2006/relationships"><Relationship Id="rId20" Type="http://schemas.openxmlformats.org/officeDocument/2006/relationships/image" Target="../media/image285.png"/><Relationship Id="rId22" Type="http://schemas.openxmlformats.org/officeDocument/2006/relationships/image" Target="../media/image289.png"/><Relationship Id="rId21" Type="http://schemas.openxmlformats.org/officeDocument/2006/relationships/image" Target="../media/image288.png"/><Relationship Id="rId24" Type="http://schemas.openxmlformats.org/officeDocument/2006/relationships/image" Target="../media/image36.png"/><Relationship Id="rId23" Type="http://schemas.openxmlformats.org/officeDocument/2006/relationships/image" Target="../media/image7.png"/><Relationship Id="rId1" Type="http://schemas.openxmlformats.org/officeDocument/2006/relationships/slideLayout" Target="../slideLayouts/slideLayout24.xml"/><Relationship Id="rId2" Type="http://schemas.openxmlformats.org/officeDocument/2006/relationships/notesSlide" Target="../notesSlides/notesSlide31.xml"/><Relationship Id="rId3" Type="http://schemas.openxmlformats.org/officeDocument/2006/relationships/image" Target="../media/image275.jpg"/><Relationship Id="rId4" Type="http://schemas.openxmlformats.org/officeDocument/2006/relationships/image" Target="../media/image33.jpg"/><Relationship Id="rId9" Type="http://schemas.openxmlformats.org/officeDocument/2006/relationships/image" Target="../media/image18.png"/><Relationship Id="rId5" Type="http://schemas.openxmlformats.org/officeDocument/2006/relationships/image" Target="../media/image32.jpg"/><Relationship Id="rId6" Type="http://schemas.openxmlformats.org/officeDocument/2006/relationships/image" Target="../media/image35.jpg"/><Relationship Id="rId7" Type="http://schemas.openxmlformats.org/officeDocument/2006/relationships/image" Target="../media/image14.png"/><Relationship Id="rId8" Type="http://schemas.openxmlformats.org/officeDocument/2006/relationships/image" Target="../media/image16.png"/><Relationship Id="rId11" Type="http://schemas.openxmlformats.org/officeDocument/2006/relationships/image" Target="../media/image27.png"/><Relationship Id="rId10" Type="http://schemas.openxmlformats.org/officeDocument/2006/relationships/image" Target="../media/image20.png"/><Relationship Id="rId13" Type="http://schemas.openxmlformats.org/officeDocument/2006/relationships/image" Target="../media/image19.png"/><Relationship Id="rId12" Type="http://schemas.openxmlformats.org/officeDocument/2006/relationships/image" Target="../media/image22.png"/><Relationship Id="rId15" Type="http://schemas.openxmlformats.org/officeDocument/2006/relationships/image" Target="../media/image23.png"/><Relationship Id="rId14" Type="http://schemas.openxmlformats.org/officeDocument/2006/relationships/image" Target="../media/image29.png"/><Relationship Id="rId17" Type="http://schemas.openxmlformats.org/officeDocument/2006/relationships/image" Target="../media/image273.png"/><Relationship Id="rId16" Type="http://schemas.openxmlformats.org/officeDocument/2006/relationships/image" Target="../media/image1.jpg"/><Relationship Id="rId19" Type="http://schemas.openxmlformats.org/officeDocument/2006/relationships/image" Target="../media/image294.png"/><Relationship Id="rId18" Type="http://schemas.openxmlformats.org/officeDocument/2006/relationships/image" Target="../media/image11.png"/></Relationships>
</file>

<file path=ppt/slides/_rels/slide32.xml.rels><?xml version="1.0" encoding="UTF-8" standalone="yes"?><Relationships xmlns="http://schemas.openxmlformats.org/package/2006/relationships"><Relationship Id="rId20" Type="http://schemas.openxmlformats.org/officeDocument/2006/relationships/image" Target="../media/image36.png"/><Relationship Id="rId22" Type="http://schemas.openxmlformats.org/officeDocument/2006/relationships/image" Target="../media/image314.png"/><Relationship Id="rId21" Type="http://schemas.openxmlformats.org/officeDocument/2006/relationships/image" Target="../media/image308.png"/><Relationship Id="rId24" Type="http://schemas.openxmlformats.org/officeDocument/2006/relationships/image" Target="../media/image320.png"/><Relationship Id="rId23" Type="http://schemas.openxmlformats.org/officeDocument/2006/relationships/image" Target="../media/image316.png"/><Relationship Id="rId1" Type="http://schemas.openxmlformats.org/officeDocument/2006/relationships/slideLayout" Target="../slideLayouts/slideLayout24.xml"/><Relationship Id="rId2" Type="http://schemas.openxmlformats.org/officeDocument/2006/relationships/notesSlide" Target="../notesSlides/notesSlide32.xml"/><Relationship Id="rId3" Type="http://schemas.openxmlformats.org/officeDocument/2006/relationships/image" Target="../media/image275.jpg"/><Relationship Id="rId4" Type="http://schemas.openxmlformats.org/officeDocument/2006/relationships/image" Target="../media/image33.jpg"/><Relationship Id="rId9" Type="http://schemas.openxmlformats.org/officeDocument/2006/relationships/image" Target="../media/image18.png"/><Relationship Id="rId5" Type="http://schemas.openxmlformats.org/officeDocument/2006/relationships/image" Target="../media/image32.jpg"/><Relationship Id="rId6" Type="http://schemas.openxmlformats.org/officeDocument/2006/relationships/image" Target="../media/image35.jpg"/><Relationship Id="rId7" Type="http://schemas.openxmlformats.org/officeDocument/2006/relationships/image" Target="../media/image14.png"/><Relationship Id="rId8" Type="http://schemas.openxmlformats.org/officeDocument/2006/relationships/image" Target="../media/image16.png"/><Relationship Id="rId11" Type="http://schemas.openxmlformats.org/officeDocument/2006/relationships/image" Target="../media/image27.png"/><Relationship Id="rId10" Type="http://schemas.openxmlformats.org/officeDocument/2006/relationships/image" Target="../media/image20.png"/><Relationship Id="rId13" Type="http://schemas.openxmlformats.org/officeDocument/2006/relationships/image" Target="../media/image19.png"/><Relationship Id="rId12" Type="http://schemas.openxmlformats.org/officeDocument/2006/relationships/image" Target="../media/image22.png"/><Relationship Id="rId15" Type="http://schemas.openxmlformats.org/officeDocument/2006/relationships/image" Target="../media/image23.png"/><Relationship Id="rId14" Type="http://schemas.openxmlformats.org/officeDocument/2006/relationships/image" Target="../media/image29.png"/><Relationship Id="rId17" Type="http://schemas.openxmlformats.org/officeDocument/2006/relationships/image" Target="../media/image273.png"/><Relationship Id="rId16" Type="http://schemas.openxmlformats.org/officeDocument/2006/relationships/image" Target="../media/image1.jpg"/><Relationship Id="rId19" Type="http://schemas.openxmlformats.org/officeDocument/2006/relationships/image" Target="../media/image7.png"/><Relationship Id="rId18" Type="http://schemas.openxmlformats.org/officeDocument/2006/relationships/image" Target="../media/image11.png"/></Relationships>
</file>

<file path=ppt/slides/_rels/slide33.xml.rels><?xml version="1.0" encoding="UTF-8" standalone="yes"?><Relationships xmlns="http://schemas.openxmlformats.org/package/2006/relationships"><Relationship Id="rId20" Type="http://schemas.openxmlformats.org/officeDocument/2006/relationships/image" Target="../media/image36.png"/><Relationship Id="rId22" Type="http://schemas.openxmlformats.org/officeDocument/2006/relationships/image" Target="../media/image321.png"/><Relationship Id="rId21" Type="http://schemas.openxmlformats.org/officeDocument/2006/relationships/image" Target="../media/image325.png"/><Relationship Id="rId24" Type="http://schemas.openxmlformats.org/officeDocument/2006/relationships/image" Target="../media/image324.png"/><Relationship Id="rId23" Type="http://schemas.openxmlformats.org/officeDocument/2006/relationships/image" Target="../media/image322.png"/><Relationship Id="rId1" Type="http://schemas.openxmlformats.org/officeDocument/2006/relationships/slideLayout" Target="../slideLayouts/slideLayout24.xml"/><Relationship Id="rId2" Type="http://schemas.openxmlformats.org/officeDocument/2006/relationships/notesSlide" Target="../notesSlides/notesSlide33.xml"/><Relationship Id="rId3" Type="http://schemas.openxmlformats.org/officeDocument/2006/relationships/image" Target="../media/image275.jpg"/><Relationship Id="rId4" Type="http://schemas.openxmlformats.org/officeDocument/2006/relationships/image" Target="../media/image33.jpg"/><Relationship Id="rId9" Type="http://schemas.openxmlformats.org/officeDocument/2006/relationships/image" Target="../media/image18.png"/><Relationship Id="rId5" Type="http://schemas.openxmlformats.org/officeDocument/2006/relationships/image" Target="../media/image32.jpg"/><Relationship Id="rId6" Type="http://schemas.openxmlformats.org/officeDocument/2006/relationships/image" Target="../media/image35.jpg"/><Relationship Id="rId7" Type="http://schemas.openxmlformats.org/officeDocument/2006/relationships/image" Target="../media/image14.png"/><Relationship Id="rId8" Type="http://schemas.openxmlformats.org/officeDocument/2006/relationships/image" Target="../media/image16.png"/><Relationship Id="rId11" Type="http://schemas.openxmlformats.org/officeDocument/2006/relationships/image" Target="../media/image27.png"/><Relationship Id="rId10" Type="http://schemas.openxmlformats.org/officeDocument/2006/relationships/image" Target="../media/image20.png"/><Relationship Id="rId13" Type="http://schemas.openxmlformats.org/officeDocument/2006/relationships/image" Target="../media/image19.png"/><Relationship Id="rId12" Type="http://schemas.openxmlformats.org/officeDocument/2006/relationships/image" Target="../media/image22.png"/><Relationship Id="rId15" Type="http://schemas.openxmlformats.org/officeDocument/2006/relationships/image" Target="../media/image23.png"/><Relationship Id="rId14" Type="http://schemas.openxmlformats.org/officeDocument/2006/relationships/image" Target="../media/image29.png"/><Relationship Id="rId17" Type="http://schemas.openxmlformats.org/officeDocument/2006/relationships/image" Target="../media/image273.png"/><Relationship Id="rId16" Type="http://schemas.openxmlformats.org/officeDocument/2006/relationships/image" Target="../media/image1.jpg"/><Relationship Id="rId19" Type="http://schemas.openxmlformats.org/officeDocument/2006/relationships/image" Target="../media/image7.png"/><Relationship Id="rId18" Type="http://schemas.openxmlformats.org/officeDocument/2006/relationships/image" Target="../media/image11.png"/></Relationships>
</file>

<file path=ppt/slides/_rels/slide34.xml.rels><?xml version="1.0" encoding="UTF-8" standalone="yes"?><Relationships xmlns="http://schemas.openxmlformats.org/package/2006/relationships"><Relationship Id="rId20" Type="http://schemas.openxmlformats.org/officeDocument/2006/relationships/image" Target="../media/image1.jpg"/><Relationship Id="rId22" Type="http://schemas.openxmlformats.org/officeDocument/2006/relationships/image" Target="../media/image11.png"/><Relationship Id="rId21" Type="http://schemas.openxmlformats.org/officeDocument/2006/relationships/image" Target="../media/image273.png"/><Relationship Id="rId24" Type="http://schemas.openxmlformats.org/officeDocument/2006/relationships/image" Target="../media/image36.png"/><Relationship Id="rId23" Type="http://schemas.openxmlformats.org/officeDocument/2006/relationships/image" Target="../media/image7.png"/><Relationship Id="rId1" Type="http://schemas.openxmlformats.org/officeDocument/2006/relationships/slideLayout" Target="../slideLayouts/slideLayout24.xml"/><Relationship Id="rId2" Type="http://schemas.openxmlformats.org/officeDocument/2006/relationships/notesSlide" Target="../notesSlides/notesSlide34.xml"/><Relationship Id="rId3" Type="http://schemas.openxmlformats.org/officeDocument/2006/relationships/image" Target="../media/image330.png"/><Relationship Id="rId4" Type="http://schemas.openxmlformats.org/officeDocument/2006/relationships/image" Target="../media/image332.png"/><Relationship Id="rId9" Type="http://schemas.openxmlformats.org/officeDocument/2006/relationships/image" Target="../media/image32.jpg"/><Relationship Id="rId5" Type="http://schemas.openxmlformats.org/officeDocument/2006/relationships/image" Target="../media/image331.png"/><Relationship Id="rId6" Type="http://schemas.openxmlformats.org/officeDocument/2006/relationships/image" Target="../media/image343.png"/><Relationship Id="rId7" Type="http://schemas.openxmlformats.org/officeDocument/2006/relationships/image" Target="../media/image275.jpg"/><Relationship Id="rId8" Type="http://schemas.openxmlformats.org/officeDocument/2006/relationships/image" Target="../media/image33.jpg"/><Relationship Id="rId11" Type="http://schemas.openxmlformats.org/officeDocument/2006/relationships/image" Target="../media/image14.png"/><Relationship Id="rId10" Type="http://schemas.openxmlformats.org/officeDocument/2006/relationships/image" Target="../media/image35.jpg"/><Relationship Id="rId13" Type="http://schemas.openxmlformats.org/officeDocument/2006/relationships/image" Target="../media/image18.png"/><Relationship Id="rId12" Type="http://schemas.openxmlformats.org/officeDocument/2006/relationships/image" Target="../media/image16.png"/><Relationship Id="rId15" Type="http://schemas.openxmlformats.org/officeDocument/2006/relationships/image" Target="../media/image27.png"/><Relationship Id="rId14" Type="http://schemas.openxmlformats.org/officeDocument/2006/relationships/image" Target="../media/image20.png"/><Relationship Id="rId17" Type="http://schemas.openxmlformats.org/officeDocument/2006/relationships/image" Target="../media/image19.png"/><Relationship Id="rId16" Type="http://schemas.openxmlformats.org/officeDocument/2006/relationships/image" Target="../media/image22.png"/><Relationship Id="rId19" Type="http://schemas.openxmlformats.org/officeDocument/2006/relationships/image" Target="../media/image23.png"/><Relationship Id="rId18" Type="http://schemas.openxmlformats.org/officeDocument/2006/relationships/image" Target="../media/image29.png"/></Relationships>
</file>

<file path=ppt/slides/_rels/slide35.xml.rels><?xml version="1.0" encoding="UTF-8" standalone="yes"?><Relationships xmlns="http://schemas.openxmlformats.org/package/2006/relationships"><Relationship Id="rId20" Type="http://schemas.openxmlformats.org/officeDocument/2006/relationships/image" Target="../media/image36.png"/><Relationship Id="rId1" Type="http://schemas.openxmlformats.org/officeDocument/2006/relationships/slideLayout" Target="../slideLayouts/slideLayout24.xml"/><Relationship Id="rId2" Type="http://schemas.openxmlformats.org/officeDocument/2006/relationships/notesSlide" Target="../notesSlides/notesSlide35.xml"/><Relationship Id="rId3" Type="http://schemas.openxmlformats.org/officeDocument/2006/relationships/image" Target="../media/image275.jpg"/><Relationship Id="rId4" Type="http://schemas.openxmlformats.org/officeDocument/2006/relationships/image" Target="../media/image33.jpg"/><Relationship Id="rId9" Type="http://schemas.openxmlformats.org/officeDocument/2006/relationships/image" Target="../media/image18.png"/><Relationship Id="rId5" Type="http://schemas.openxmlformats.org/officeDocument/2006/relationships/image" Target="../media/image32.jpg"/><Relationship Id="rId6" Type="http://schemas.openxmlformats.org/officeDocument/2006/relationships/image" Target="../media/image35.jpg"/><Relationship Id="rId7" Type="http://schemas.openxmlformats.org/officeDocument/2006/relationships/image" Target="../media/image14.png"/><Relationship Id="rId8" Type="http://schemas.openxmlformats.org/officeDocument/2006/relationships/image" Target="../media/image16.png"/><Relationship Id="rId11" Type="http://schemas.openxmlformats.org/officeDocument/2006/relationships/image" Target="../media/image27.png"/><Relationship Id="rId10" Type="http://schemas.openxmlformats.org/officeDocument/2006/relationships/image" Target="../media/image20.png"/><Relationship Id="rId13" Type="http://schemas.openxmlformats.org/officeDocument/2006/relationships/image" Target="../media/image19.png"/><Relationship Id="rId12" Type="http://schemas.openxmlformats.org/officeDocument/2006/relationships/image" Target="../media/image22.png"/><Relationship Id="rId15" Type="http://schemas.openxmlformats.org/officeDocument/2006/relationships/image" Target="../media/image23.png"/><Relationship Id="rId14" Type="http://schemas.openxmlformats.org/officeDocument/2006/relationships/image" Target="../media/image29.png"/><Relationship Id="rId17" Type="http://schemas.openxmlformats.org/officeDocument/2006/relationships/image" Target="../media/image273.png"/><Relationship Id="rId16" Type="http://schemas.openxmlformats.org/officeDocument/2006/relationships/image" Target="../media/image1.jpg"/><Relationship Id="rId19" Type="http://schemas.openxmlformats.org/officeDocument/2006/relationships/image" Target="../media/image7.png"/><Relationship Id="rId18" Type="http://schemas.openxmlformats.org/officeDocument/2006/relationships/image" Target="../media/image11.png"/></Relationships>
</file>

<file path=ppt/slides/_rels/slide36.xml.rels><?xml version="1.0" encoding="UTF-8" standalone="yes"?><Relationships xmlns="http://schemas.openxmlformats.org/package/2006/relationships"><Relationship Id="rId20" Type="http://schemas.openxmlformats.org/officeDocument/2006/relationships/image" Target="../media/image36.png"/><Relationship Id="rId22" Type="http://schemas.openxmlformats.org/officeDocument/2006/relationships/image" Target="../media/image357.png"/><Relationship Id="rId21" Type="http://schemas.openxmlformats.org/officeDocument/2006/relationships/image" Target="../media/image353.png"/><Relationship Id="rId23" Type="http://schemas.openxmlformats.org/officeDocument/2006/relationships/image" Target="../media/image359.png"/><Relationship Id="rId1" Type="http://schemas.openxmlformats.org/officeDocument/2006/relationships/slideLayout" Target="../slideLayouts/slideLayout24.xml"/><Relationship Id="rId2" Type="http://schemas.openxmlformats.org/officeDocument/2006/relationships/notesSlide" Target="../notesSlides/notesSlide36.xml"/><Relationship Id="rId3" Type="http://schemas.openxmlformats.org/officeDocument/2006/relationships/image" Target="../media/image333.jpg"/><Relationship Id="rId4" Type="http://schemas.openxmlformats.org/officeDocument/2006/relationships/image" Target="../media/image33.jpg"/><Relationship Id="rId9" Type="http://schemas.openxmlformats.org/officeDocument/2006/relationships/image" Target="../media/image16.png"/><Relationship Id="rId5" Type="http://schemas.openxmlformats.org/officeDocument/2006/relationships/image" Target="../media/image32.jpg"/><Relationship Id="rId6" Type="http://schemas.openxmlformats.org/officeDocument/2006/relationships/image" Target="../media/image35.jpg"/><Relationship Id="rId7" Type="http://schemas.openxmlformats.org/officeDocument/2006/relationships/image" Target="../media/image344.png"/><Relationship Id="rId8" Type="http://schemas.openxmlformats.org/officeDocument/2006/relationships/image" Target="../media/image1.jpg"/><Relationship Id="rId11" Type="http://schemas.openxmlformats.org/officeDocument/2006/relationships/image" Target="../media/image23.png"/><Relationship Id="rId10" Type="http://schemas.openxmlformats.org/officeDocument/2006/relationships/image" Target="../media/image8.png"/><Relationship Id="rId13" Type="http://schemas.openxmlformats.org/officeDocument/2006/relationships/image" Target="../media/image20.png"/><Relationship Id="rId12" Type="http://schemas.openxmlformats.org/officeDocument/2006/relationships/image" Target="../media/image18.png"/><Relationship Id="rId15" Type="http://schemas.openxmlformats.org/officeDocument/2006/relationships/image" Target="../media/image22.png"/><Relationship Id="rId14" Type="http://schemas.openxmlformats.org/officeDocument/2006/relationships/image" Target="../media/image27.png"/><Relationship Id="rId17" Type="http://schemas.openxmlformats.org/officeDocument/2006/relationships/image" Target="../media/image29.png"/><Relationship Id="rId16" Type="http://schemas.openxmlformats.org/officeDocument/2006/relationships/image" Target="../media/image19.png"/><Relationship Id="rId19" Type="http://schemas.openxmlformats.org/officeDocument/2006/relationships/image" Target="../media/image7.png"/><Relationship Id="rId18" Type="http://schemas.openxmlformats.org/officeDocument/2006/relationships/image" Target="../media/image11.png"/></Relationships>
</file>

<file path=ppt/slides/_rels/slide37.xml.rels><?xml version="1.0" encoding="UTF-8" standalone="yes"?><Relationships xmlns="http://schemas.openxmlformats.org/package/2006/relationships"><Relationship Id="rId20" Type="http://schemas.openxmlformats.org/officeDocument/2006/relationships/image" Target="../media/image36.png"/><Relationship Id="rId21" Type="http://schemas.openxmlformats.org/officeDocument/2006/relationships/image" Target="../media/image360.png"/><Relationship Id="rId1" Type="http://schemas.openxmlformats.org/officeDocument/2006/relationships/slideLayout" Target="../slideLayouts/slideLayout24.xml"/><Relationship Id="rId2" Type="http://schemas.openxmlformats.org/officeDocument/2006/relationships/notesSlide" Target="../notesSlides/notesSlide37.xml"/><Relationship Id="rId3" Type="http://schemas.openxmlformats.org/officeDocument/2006/relationships/image" Target="../media/image333.jpg"/><Relationship Id="rId4" Type="http://schemas.openxmlformats.org/officeDocument/2006/relationships/image" Target="../media/image33.jpg"/><Relationship Id="rId9" Type="http://schemas.openxmlformats.org/officeDocument/2006/relationships/image" Target="../media/image16.png"/><Relationship Id="rId5" Type="http://schemas.openxmlformats.org/officeDocument/2006/relationships/image" Target="../media/image32.jpg"/><Relationship Id="rId6" Type="http://schemas.openxmlformats.org/officeDocument/2006/relationships/image" Target="../media/image35.jpg"/><Relationship Id="rId7" Type="http://schemas.openxmlformats.org/officeDocument/2006/relationships/image" Target="../media/image344.png"/><Relationship Id="rId8" Type="http://schemas.openxmlformats.org/officeDocument/2006/relationships/image" Target="../media/image1.jpg"/><Relationship Id="rId11" Type="http://schemas.openxmlformats.org/officeDocument/2006/relationships/image" Target="../media/image23.png"/><Relationship Id="rId10" Type="http://schemas.openxmlformats.org/officeDocument/2006/relationships/image" Target="../media/image8.png"/><Relationship Id="rId13" Type="http://schemas.openxmlformats.org/officeDocument/2006/relationships/image" Target="../media/image20.png"/><Relationship Id="rId12" Type="http://schemas.openxmlformats.org/officeDocument/2006/relationships/image" Target="../media/image18.png"/><Relationship Id="rId15" Type="http://schemas.openxmlformats.org/officeDocument/2006/relationships/image" Target="../media/image22.png"/><Relationship Id="rId14" Type="http://schemas.openxmlformats.org/officeDocument/2006/relationships/image" Target="../media/image27.png"/><Relationship Id="rId17" Type="http://schemas.openxmlformats.org/officeDocument/2006/relationships/image" Target="../media/image29.png"/><Relationship Id="rId16" Type="http://schemas.openxmlformats.org/officeDocument/2006/relationships/image" Target="../media/image19.png"/><Relationship Id="rId19" Type="http://schemas.openxmlformats.org/officeDocument/2006/relationships/image" Target="../media/image7.png"/><Relationship Id="rId18" Type="http://schemas.openxmlformats.org/officeDocument/2006/relationships/image" Target="../media/image1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8.xml"/><Relationship Id="rId3" Type="http://schemas.openxmlformats.org/officeDocument/2006/relationships/image" Target="../media/image363.png"/></Relationships>
</file>

<file path=ppt/slides/_rels/slide4.xml.rels><?xml version="1.0" encoding="UTF-8" standalone="yes"?><Relationships xmlns="http://schemas.openxmlformats.org/package/2006/relationships"><Relationship Id="rId20" Type="http://schemas.openxmlformats.org/officeDocument/2006/relationships/image" Target="../media/image67.png"/><Relationship Id="rId22" Type="http://schemas.openxmlformats.org/officeDocument/2006/relationships/image" Target="../media/image7.png"/><Relationship Id="rId21" Type="http://schemas.openxmlformats.org/officeDocument/2006/relationships/image" Target="../media/image11.png"/><Relationship Id="rId23" Type="http://schemas.openxmlformats.org/officeDocument/2006/relationships/image" Target="../media/image36.png"/><Relationship Id="rId1" Type="http://schemas.openxmlformats.org/officeDocument/2006/relationships/slideLayout" Target="../slideLayouts/slideLayout24.xml"/><Relationship Id="rId2" Type="http://schemas.openxmlformats.org/officeDocument/2006/relationships/notesSlide" Target="../notesSlides/notesSlide4.xml"/><Relationship Id="rId3" Type="http://schemas.openxmlformats.org/officeDocument/2006/relationships/image" Target="../media/image59.jpg"/><Relationship Id="rId4" Type="http://schemas.openxmlformats.org/officeDocument/2006/relationships/image" Target="../media/image33.jpg"/><Relationship Id="rId9" Type="http://schemas.openxmlformats.org/officeDocument/2006/relationships/image" Target="../media/image62.png"/><Relationship Id="rId5" Type="http://schemas.openxmlformats.org/officeDocument/2006/relationships/image" Target="../media/image32.jpg"/><Relationship Id="rId6" Type="http://schemas.openxmlformats.org/officeDocument/2006/relationships/image" Target="../media/image35.jpg"/><Relationship Id="rId7" Type="http://schemas.openxmlformats.org/officeDocument/2006/relationships/image" Target="../media/image1.jpg"/><Relationship Id="rId8" Type="http://schemas.openxmlformats.org/officeDocument/2006/relationships/image" Target="../media/image61.jpg"/><Relationship Id="rId11" Type="http://schemas.openxmlformats.org/officeDocument/2006/relationships/image" Target="../media/image16.png"/><Relationship Id="rId10" Type="http://schemas.openxmlformats.org/officeDocument/2006/relationships/image" Target="../media/image14.png"/><Relationship Id="rId13" Type="http://schemas.openxmlformats.org/officeDocument/2006/relationships/image" Target="../media/image23.png"/><Relationship Id="rId12" Type="http://schemas.openxmlformats.org/officeDocument/2006/relationships/image" Target="../media/image8.png"/><Relationship Id="rId15" Type="http://schemas.openxmlformats.org/officeDocument/2006/relationships/image" Target="../media/image20.png"/><Relationship Id="rId14" Type="http://schemas.openxmlformats.org/officeDocument/2006/relationships/image" Target="../media/image18.png"/><Relationship Id="rId17" Type="http://schemas.openxmlformats.org/officeDocument/2006/relationships/image" Target="../media/image22.png"/><Relationship Id="rId16" Type="http://schemas.openxmlformats.org/officeDocument/2006/relationships/image" Target="../media/image27.png"/><Relationship Id="rId19" Type="http://schemas.openxmlformats.org/officeDocument/2006/relationships/image" Target="../media/image63.png"/><Relationship Id="rId18" Type="http://schemas.openxmlformats.org/officeDocument/2006/relationships/image" Target="../media/image19.png"/></Relationships>
</file>

<file path=ppt/slides/_rels/slide5.xml.rels><?xml version="1.0" encoding="UTF-8" standalone="yes"?><Relationships xmlns="http://schemas.openxmlformats.org/package/2006/relationships"><Relationship Id="rId20" Type="http://schemas.openxmlformats.org/officeDocument/2006/relationships/image" Target="../media/image8.png"/><Relationship Id="rId22" Type="http://schemas.openxmlformats.org/officeDocument/2006/relationships/image" Target="../media/image18.png"/><Relationship Id="rId21" Type="http://schemas.openxmlformats.org/officeDocument/2006/relationships/image" Target="../media/image23.png"/><Relationship Id="rId24" Type="http://schemas.openxmlformats.org/officeDocument/2006/relationships/image" Target="../media/image27.png"/><Relationship Id="rId23" Type="http://schemas.openxmlformats.org/officeDocument/2006/relationships/image" Target="../media/image20.png"/><Relationship Id="rId1" Type="http://schemas.openxmlformats.org/officeDocument/2006/relationships/slideLayout" Target="../slideLayouts/slideLayout24.xml"/><Relationship Id="rId2" Type="http://schemas.openxmlformats.org/officeDocument/2006/relationships/notesSlide" Target="../notesSlides/notesSlide5.xml"/><Relationship Id="rId3" Type="http://schemas.openxmlformats.org/officeDocument/2006/relationships/image" Target="../media/image70.jpg"/><Relationship Id="rId4" Type="http://schemas.openxmlformats.org/officeDocument/2006/relationships/image" Target="../media/image33.jpg"/><Relationship Id="rId9" Type="http://schemas.openxmlformats.org/officeDocument/2006/relationships/image" Target="../media/image71.png"/><Relationship Id="rId26" Type="http://schemas.openxmlformats.org/officeDocument/2006/relationships/image" Target="../media/image29.png"/><Relationship Id="rId25" Type="http://schemas.openxmlformats.org/officeDocument/2006/relationships/image" Target="../media/image22.png"/><Relationship Id="rId28" Type="http://schemas.openxmlformats.org/officeDocument/2006/relationships/image" Target="../media/image7.png"/><Relationship Id="rId27" Type="http://schemas.openxmlformats.org/officeDocument/2006/relationships/image" Target="../media/image11.png"/><Relationship Id="rId5" Type="http://schemas.openxmlformats.org/officeDocument/2006/relationships/image" Target="../media/image32.jpg"/><Relationship Id="rId6" Type="http://schemas.openxmlformats.org/officeDocument/2006/relationships/image" Target="../media/image35.jpg"/><Relationship Id="rId29" Type="http://schemas.openxmlformats.org/officeDocument/2006/relationships/image" Target="../media/image36.png"/><Relationship Id="rId7" Type="http://schemas.openxmlformats.org/officeDocument/2006/relationships/image" Target="../media/image64.png"/><Relationship Id="rId8" Type="http://schemas.openxmlformats.org/officeDocument/2006/relationships/image" Target="../media/image68.png"/><Relationship Id="rId11" Type="http://schemas.openxmlformats.org/officeDocument/2006/relationships/image" Target="../media/image73.png"/><Relationship Id="rId10" Type="http://schemas.openxmlformats.org/officeDocument/2006/relationships/image" Target="../media/image69.png"/><Relationship Id="rId13" Type="http://schemas.openxmlformats.org/officeDocument/2006/relationships/image" Target="../media/image75.png"/><Relationship Id="rId12" Type="http://schemas.openxmlformats.org/officeDocument/2006/relationships/image" Target="../media/image72.png"/><Relationship Id="rId15" Type="http://schemas.openxmlformats.org/officeDocument/2006/relationships/image" Target="../media/image76.png"/><Relationship Id="rId14" Type="http://schemas.openxmlformats.org/officeDocument/2006/relationships/image" Target="../media/image74.png"/><Relationship Id="rId17" Type="http://schemas.openxmlformats.org/officeDocument/2006/relationships/image" Target="../media/image1.jpg"/><Relationship Id="rId16" Type="http://schemas.openxmlformats.org/officeDocument/2006/relationships/image" Target="../media/image79.png"/><Relationship Id="rId19" Type="http://schemas.openxmlformats.org/officeDocument/2006/relationships/image" Target="../media/image16.png"/><Relationship Id="rId18" Type="http://schemas.openxmlformats.org/officeDocument/2006/relationships/image" Target="../media/image14.png"/></Relationships>
</file>

<file path=ppt/slides/_rels/slide6.xml.rels><?xml version="1.0" encoding="UTF-8" standalone="yes"?><Relationships xmlns="http://schemas.openxmlformats.org/package/2006/relationships"><Relationship Id="rId20" Type="http://schemas.openxmlformats.org/officeDocument/2006/relationships/image" Target="../media/image7.png"/><Relationship Id="rId21" Type="http://schemas.openxmlformats.org/officeDocument/2006/relationships/image" Target="../media/image36.png"/><Relationship Id="rId1" Type="http://schemas.openxmlformats.org/officeDocument/2006/relationships/slideLayout" Target="../slideLayouts/slideLayout24.xml"/><Relationship Id="rId2" Type="http://schemas.openxmlformats.org/officeDocument/2006/relationships/notesSlide" Target="../notesSlides/notesSlide6.xml"/><Relationship Id="rId3" Type="http://schemas.openxmlformats.org/officeDocument/2006/relationships/image" Target="../media/image70.jpg"/><Relationship Id="rId4" Type="http://schemas.openxmlformats.org/officeDocument/2006/relationships/image" Target="../media/image33.jpg"/><Relationship Id="rId9" Type="http://schemas.openxmlformats.org/officeDocument/2006/relationships/image" Target="../media/image16.png"/><Relationship Id="rId5" Type="http://schemas.openxmlformats.org/officeDocument/2006/relationships/image" Target="../media/image32.jpg"/><Relationship Id="rId6" Type="http://schemas.openxmlformats.org/officeDocument/2006/relationships/image" Target="../media/image35.jpg"/><Relationship Id="rId7" Type="http://schemas.openxmlformats.org/officeDocument/2006/relationships/image" Target="../media/image64.png"/><Relationship Id="rId8" Type="http://schemas.openxmlformats.org/officeDocument/2006/relationships/image" Target="../media/image14.png"/><Relationship Id="rId11" Type="http://schemas.openxmlformats.org/officeDocument/2006/relationships/image" Target="../media/image23.png"/><Relationship Id="rId10" Type="http://schemas.openxmlformats.org/officeDocument/2006/relationships/image" Target="../media/image8.png"/><Relationship Id="rId13" Type="http://schemas.openxmlformats.org/officeDocument/2006/relationships/image" Target="../media/image20.png"/><Relationship Id="rId12" Type="http://schemas.openxmlformats.org/officeDocument/2006/relationships/image" Target="../media/image18.png"/><Relationship Id="rId15" Type="http://schemas.openxmlformats.org/officeDocument/2006/relationships/image" Target="../media/image22.png"/><Relationship Id="rId14" Type="http://schemas.openxmlformats.org/officeDocument/2006/relationships/image" Target="../media/image27.png"/><Relationship Id="rId17" Type="http://schemas.openxmlformats.org/officeDocument/2006/relationships/image" Target="../media/image1.jpg"/><Relationship Id="rId16" Type="http://schemas.openxmlformats.org/officeDocument/2006/relationships/image" Target="../media/image29.png"/><Relationship Id="rId19" Type="http://schemas.openxmlformats.org/officeDocument/2006/relationships/image" Target="../media/image83.png"/><Relationship Id="rId18" Type="http://schemas.openxmlformats.org/officeDocument/2006/relationships/image" Target="../media/image11.png"/></Relationships>
</file>

<file path=ppt/slides/_rels/slide7.xml.rels><?xml version="1.0" encoding="UTF-8" standalone="yes"?><Relationships xmlns="http://schemas.openxmlformats.org/package/2006/relationships"><Relationship Id="rId20" Type="http://schemas.openxmlformats.org/officeDocument/2006/relationships/image" Target="../media/image7.png"/><Relationship Id="rId21" Type="http://schemas.openxmlformats.org/officeDocument/2006/relationships/image" Target="../media/image36.png"/><Relationship Id="rId1" Type="http://schemas.openxmlformats.org/officeDocument/2006/relationships/slideLayout" Target="../slideLayouts/slideLayout24.xml"/><Relationship Id="rId2" Type="http://schemas.openxmlformats.org/officeDocument/2006/relationships/notesSlide" Target="../notesSlides/notesSlide7.xml"/><Relationship Id="rId3" Type="http://schemas.openxmlformats.org/officeDocument/2006/relationships/image" Target="../media/image70.jpg"/><Relationship Id="rId4" Type="http://schemas.openxmlformats.org/officeDocument/2006/relationships/image" Target="../media/image33.jpg"/><Relationship Id="rId9" Type="http://schemas.openxmlformats.org/officeDocument/2006/relationships/image" Target="../media/image16.png"/><Relationship Id="rId5" Type="http://schemas.openxmlformats.org/officeDocument/2006/relationships/image" Target="../media/image32.jpg"/><Relationship Id="rId6" Type="http://schemas.openxmlformats.org/officeDocument/2006/relationships/image" Target="../media/image35.jpg"/><Relationship Id="rId7" Type="http://schemas.openxmlformats.org/officeDocument/2006/relationships/image" Target="../media/image64.png"/><Relationship Id="rId8" Type="http://schemas.openxmlformats.org/officeDocument/2006/relationships/image" Target="../media/image14.png"/><Relationship Id="rId11" Type="http://schemas.openxmlformats.org/officeDocument/2006/relationships/image" Target="../media/image23.png"/><Relationship Id="rId10" Type="http://schemas.openxmlformats.org/officeDocument/2006/relationships/image" Target="../media/image8.png"/><Relationship Id="rId13" Type="http://schemas.openxmlformats.org/officeDocument/2006/relationships/image" Target="../media/image20.png"/><Relationship Id="rId12" Type="http://schemas.openxmlformats.org/officeDocument/2006/relationships/image" Target="../media/image18.png"/><Relationship Id="rId15" Type="http://schemas.openxmlformats.org/officeDocument/2006/relationships/image" Target="../media/image22.png"/><Relationship Id="rId14" Type="http://schemas.openxmlformats.org/officeDocument/2006/relationships/image" Target="../media/image27.png"/><Relationship Id="rId17" Type="http://schemas.openxmlformats.org/officeDocument/2006/relationships/image" Target="../media/image1.jpg"/><Relationship Id="rId16" Type="http://schemas.openxmlformats.org/officeDocument/2006/relationships/image" Target="../media/image29.png"/><Relationship Id="rId19" Type="http://schemas.openxmlformats.org/officeDocument/2006/relationships/image" Target="../media/image84.png"/><Relationship Id="rId18" Type="http://schemas.openxmlformats.org/officeDocument/2006/relationships/image" Target="../media/image11.png"/></Relationships>
</file>

<file path=ppt/slides/_rels/slide8.xml.rels><?xml version="1.0" encoding="UTF-8" standalone="yes"?><Relationships xmlns="http://schemas.openxmlformats.org/package/2006/relationships"><Relationship Id="rId20" Type="http://schemas.openxmlformats.org/officeDocument/2006/relationships/image" Target="../media/image7.png"/><Relationship Id="rId21" Type="http://schemas.openxmlformats.org/officeDocument/2006/relationships/image" Target="../media/image36.png"/><Relationship Id="rId1" Type="http://schemas.openxmlformats.org/officeDocument/2006/relationships/slideLayout" Target="../slideLayouts/slideLayout24.xml"/><Relationship Id="rId2" Type="http://schemas.openxmlformats.org/officeDocument/2006/relationships/notesSlide" Target="../notesSlides/notesSlide8.xml"/><Relationship Id="rId3" Type="http://schemas.openxmlformats.org/officeDocument/2006/relationships/image" Target="../media/image70.jpg"/><Relationship Id="rId4" Type="http://schemas.openxmlformats.org/officeDocument/2006/relationships/image" Target="../media/image33.jpg"/><Relationship Id="rId9" Type="http://schemas.openxmlformats.org/officeDocument/2006/relationships/image" Target="../media/image16.png"/><Relationship Id="rId5" Type="http://schemas.openxmlformats.org/officeDocument/2006/relationships/image" Target="../media/image32.jpg"/><Relationship Id="rId6" Type="http://schemas.openxmlformats.org/officeDocument/2006/relationships/image" Target="../media/image35.jpg"/><Relationship Id="rId7" Type="http://schemas.openxmlformats.org/officeDocument/2006/relationships/image" Target="../media/image64.png"/><Relationship Id="rId8" Type="http://schemas.openxmlformats.org/officeDocument/2006/relationships/image" Target="../media/image14.png"/><Relationship Id="rId11" Type="http://schemas.openxmlformats.org/officeDocument/2006/relationships/image" Target="../media/image23.png"/><Relationship Id="rId10" Type="http://schemas.openxmlformats.org/officeDocument/2006/relationships/image" Target="../media/image8.png"/><Relationship Id="rId13" Type="http://schemas.openxmlformats.org/officeDocument/2006/relationships/image" Target="../media/image20.png"/><Relationship Id="rId12" Type="http://schemas.openxmlformats.org/officeDocument/2006/relationships/image" Target="../media/image18.png"/><Relationship Id="rId15" Type="http://schemas.openxmlformats.org/officeDocument/2006/relationships/image" Target="../media/image22.png"/><Relationship Id="rId14" Type="http://schemas.openxmlformats.org/officeDocument/2006/relationships/image" Target="../media/image27.png"/><Relationship Id="rId17" Type="http://schemas.openxmlformats.org/officeDocument/2006/relationships/image" Target="../media/image1.jpg"/><Relationship Id="rId16" Type="http://schemas.openxmlformats.org/officeDocument/2006/relationships/image" Target="../media/image29.png"/><Relationship Id="rId19" Type="http://schemas.openxmlformats.org/officeDocument/2006/relationships/image" Target="../media/image86.png"/><Relationship Id="rId18" Type="http://schemas.openxmlformats.org/officeDocument/2006/relationships/image" Target="../media/image11.png"/></Relationships>
</file>

<file path=ppt/slides/_rels/slide9.xml.rels><?xml version="1.0" encoding="UTF-8" standalone="yes"?><Relationships xmlns="http://schemas.openxmlformats.org/package/2006/relationships"><Relationship Id="rId20" Type="http://schemas.openxmlformats.org/officeDocument/2006/relationships/image" Target="../media/image7.png"/><Relationship Id="rId21" Type="http://schemas.openxmlformats.org/officeDocument/2006/relationships/image" Target="../media/image36.png"/><Relationship Id="rId1" Type="http://schemas.openxmlformats.org/officeDocument/2006/relationships/slideLayout" Target="../slideLayouts/slideLayout24.xml"/><Relationship Id="rId2" Type="http://schemas.openxmlformats.org/officeDocument/2006/relationships/notesSlide" Target="../notesSlides/notesSlide9.xml"/><Relationship Id="rId3" Type="http://schemas.openxmlformats.org/officeDocument/2006/relationships/image" Target="../media/image87.jpg"/><Relationship Id="rId4" Type="http://schemas.openxmlformats.org/officeDocument/2006/relationships/image" Target="../media/image33.jpg"/><Relationship Id="rId9" Type="http://schemas.openxmlformats.org/officeDocument/2006/relationships/image" Target="../media/image16.png"/><Relationship Id="rId5" Type="http://schemas.openxmlformats.org/officeDocument/2006/relationships/image" Target="../media/image32.jpg"/><Relationship Id="rId6" Type="http://schemas.openxmlformats.org/officeDocument/2006/relationships/image" Target="../media/image35.jpg"/><Relationship Id="rId7" Type="http://schemas.openxmlformats.org/officeDocument/2006/relationships/image" Target="../media/image85.png"/><Relationship Id="rId8" Type="http://schemas.openxmlformats.org/officeDocument/2006/relationships/image" Target="../media/image14.png"/><Relationship Id="rId11" Type="http://schemas.openxmlformats.org/officeDocument/2006/relationships/image" Target="../media/image23.png"/><Relationship Id="rId10" Type="http://schemas.openxmlformats.org/officeDocument/2006/relationships/image" Target="../media/image8.png"/><Relationship Id="rId13" Type="http://schemas.openxmlformats.org/officeDocument/2006/relationships/image" Target="../media/image20.png"/><Relationship Id="rId12" Type="http://schemas.openxmlformats.org/officeDocument/2006/relationships/image" Target="../media/image18.png"/><Relationship Id="rId15" Type="http://schemas.openxmlformats.org/officeDocument/2006/relationships/image" Target="../media/image19.png"/><Relationship Id="rId14" Type="http://schemas.openxmlformats.org/officeDocument/2006/relationships/image" Target="../media/image27.png"/><Relationship Id="rId17" Type="http://schemas.openxmlformats.org/officeDocument/2006/relationships/image" Target="../media/image1.jpg"/><Relationship Id="rId16" Type="http://schemas.openxmlformats.org/officeDocument/2006/relationships/image" Target="../media/image29.png"/><Relationship Id="rId19" Type="http://schemas.openxmlformats.org/officeDocument/2006/relationships/image" Target="../media/image95.png"/><Relationship Id="rId18"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38"/>
          <p:cNvSpPr txBox="1"/>
          <p:nvPr/>
        </p:nvSpPr>
        <p:spPr>
          <a:xfrm>
            <a:off x="4015285" y="485737"/>
            <a:ext cx="5467200" cy="11565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ca" sz="2400" u="none" cap="none" strike="noStrike">
                <a:solidFill>
                  <a:srgbClr val="595959"/>
                </a:solidFill>
                <a:latin typeface="Proxima Nova"/>
                <a:ea typeface="Proxima Nova"/>
                <a:cs typeface="Proxima Nova"/>
                <a:sym typeface="Proxima Nova"/>
              </a:rPr>
              <a:t>Final REVIEW</a:t>
            </a:r>
            <a:endParaRPr b="0" i="0" sz="2400" u="none" cap="none" strike="noStrike">
              <a:solidFill>
                <a:srgbClr val="595959"/>
              </a:solidFill>
              <a:latin typeface="Proxima Nova"/>
              <a:ea typeface="Proxima Nova"/>
              <a:cs typeface="Proxima Nova"/>
              <a:sym typeface="Proxima Nova"/>
            </a:endParaRPr>
          </a:p>
        </p:txBody>
      </p:sp>
      <p:sp>
        <p:nvSpPr>
          <p:cNvPr id="188" name="Google Shape;188;p38"/>
          <p:cNvSpPr txBox="1"/>
          <p:nvPr/>
        </p:nvSpPr>
        <p:spPr>
          <a:xfrm>
            <a:off x="3995850" y="1593650"/>
            <a:ext cx="4986900" cy="855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3000"/>
              <a:buFont typeface="Arial"/>
              <a:buNone/>
            </a:pPr>
            <a:r>
              <a:rPr b="1" i="0" lang="ca" sz="3000" u="none" cap="none" strike="noStrike">
                <a:solidFill>
                  <a:srgbClr val="2980B9"/>
                </a:solidFill>
                <a:latin typeface="Ubuntu"/>
                <a:ea typeface="Ubuntu"/>
                <a:cs typeface="Ubuntu"/>
                <a:sym typeface="Ubuntu"/>
              </a:rPr>
              <a:t>GAN HYPER RESOLUTION</a:t>
            </a:r>
            <a:endParaRPr b="1" i="0" sz="3000" u="none" cap="none" strike="noStrike">
              <a:solidFill>
                <a:srgbClr val="2980B9"/>
              </a:solidFill>
              <a:latin typeface="Ubuntu"/>
              <a:ea typeface="Ubuntu"/>
              <a:cs typeface="Ubuntu"/>
              <a:sym typeface="Ubuntu"/>
            </a:endParaRPr>
          </a:p>
          <a:p>
            <a:pPr indent="0" lvl="0" marL="0" marR="0" rtl="0" algn="l">
              <a:lnSpc>
                <a:spcPct val="100000"/>
              </a:lnSpc>
              <a:spcBef>
                <a:spcPts val="0"/>
              </a:spcBef>
              <a:spcAft>
                <a:spcPts val="0"/>
              </a:spcAft>
              <a:buClr>
                <a:srgbClr val="000000"/>
              </a:buClr>
              <a:buSzPts val="3000"/>
              <a:buFont typeface="Arial"/>
              <a:buNone/>
            </a:pPr>
            <a:r>
              <a:t/>
            </a:r>
            <a:endParaRPr b="1" i="0" sz="3000" u="none" cap="none" strike="noStrike">
              <a:solidFill>
                <a:srgbClr val="2980B9"/>
              </a:solidFill>
              <a:latin typeface="Ubuntu"/>
              <a:ea typeface="Ubuntu"/>
              <a:cs typeface="Ubuntu"/>
              <a:sym typeface="Ubuntu"/>
            </a:endParaRPr>
          </a:p>
        </p:txBody>
      </p:sp>
      <p:pic>
        <p:nvPicPr>
          <p:cNvPr descr="Image result for UPC talp" id="189" name="Google Shape;189;p38"/>
          <p:cNvPicPr preferRelativeResize="0"/>
          <p:nvPr/>
        </p:nvPicPr>
        <p:blipFill rotWithShape="1">
          <a:blip r:embed="rId3">
            <a:alphaModFix/>
          </a:blip>
          <a:srcRect b="13990" l="50169" r="5187" t="13665"/>
          <a:stretch/>
        </p:blipFill>
        <p:spPr>
          <a:xfrm>
            <a:off x="8342225" y="4321250"/>
            <a:ext cx="592625" cy="619800"/>
          </a:xfrm>
          <a:prstGeom prst="rect">
            <a:avLst/>
          </a:prstGeom>
          <a:noFill/>
          <a:ln>
            <a:noFill/>
          </a:ln>
        </p:spPr>
      </p:pic>
      <p:sp>
        <p:nvSpPr>
          <p:cNvPr id="190" name="Google Shape;190;p38">
            <a:hlinkClick r:id="rId4"/>
          </p:cNvPr>
          <p:cNvSpPr txBox="1"/>
          <p:nvPr/>
        </p:nvSpPr>
        <p:spPr>
          <a:xfrm>
            <a:off x="0" y="4624700"/>
            <a:ext cx="61164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lang="ca"/>
              <a:t>Homepage</a:t>
            </a:r>
            <a:r>
              <a:rPr b="1" i="0" lang="ca" sz="1400" u="none" cap="none" strike="noStrike">
                <a:solidFill>
                  <a:srgbClr val="000000"/>
                </a:solidFill>
                <a:latin typeface="Arial"/>
                <a:ea typeface="Arial"/>
                <a:cs typeface="Arial"/>
                <a:sym typeface="Arial"/>
              </a:rPr>
              <a:t>: </a:t>
            </a:r>
            <a:r>
              <a:rPr lang="ca" u="sng">
                <a:solidFill>
                  <a:schemeClr val="hlink"/>
                </a:solidFill>
                <a:hlinkClick r:id="rId5"/>
              </a:rPr>
              <a:t>https://github.com/AIDL-PROJ-2022/enhanced-srgan</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3" name="Shape 893"/>
        <p:cNvGrpSpPr/>
        <p:nvPr/>
      </p:nvGrpSpPr>
      <p:grpSpPr>
        <a:xfrm>
          <a:off x="0" y="0"/>
          <a:ext cx="0" cy="0"/>
          <a:chOff x="0" y="0"/>
          <a:chExt cx="0" cy="0"/>
        </a:xfrm>
      </p:grpSpPr>
      <p:pic>
        <p:nvPicPr>
          <p:cNvPr id="894" name="Google Shape;894;p47"/>
          <p:cNvPicPr preferRelativeResize="0"/>
          <p:nvPr/>
        </p:nvPicPr>
        <p:blipFill rotWithShape="1">
          <a:blip r:embed="rId3">
            <a:alphaModFix/>
          </a:blip>
          <a:srcRect b="204" l="5722" r="46244" t="-204"/>
          <a:stretch/>
        </p:blipFill>
        <p:spPr>
          <a:xfrm>
            <a:off x="5931427" y="846336"/>
            <a:ext cx="3140501" cy="3677711"/>
          </a:xfrm>
          <a:prstGeom prst="rect">
            <a:avLst/>
          </a:prstGeom>
          <a:noFill/>
          <a:ln>
            <a:noFill/>
          </a:ln>
        </p:spPr>
      </p:pic>
      <p:sp>
        <p:nvSpPr>
          <p:cNvPr id="895" name="Google Shape;895;p47"/>
          <p:cNvSpPr/>
          <p:nvPr/>
        </p:nvSpPr>
        <p:spPr>
          <a:xfrm>
            <a:off x="5940658" y="796089"/>
            <a:ext cx="3203400" cy="3751200"/>
          </a:xfrm>
          <a:prstGeom prst="rect">
            <a:avLst/>
          </a:prstGeom>
          <a:solidFill>
            <a:schemeClr val="dk1">
              <a:alpha val="2000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96" name="Google Shape;896;p47"/>
          <p:cNvSpPr/>
          <p:nvPr/>
        </p:nvSpPr>
        <p:spPr>
          <a:xfrm>
            <a:off x="6131168" y="916180"/>
            <a:ext cx="2836827" cy="507831"/>
          </a:xfrm>
          <a:prstGeom prst="rect">
            <a:avLst/>
          </a:prstGeom>
          <a:noFill/>
          <a:ln>
            <a:noFill/>
          </a:ln>
        </p:spPr>
        <p:txBody>
          <a:bodyPr anchorCtr="0" anchor="t" bIns="45700" lIns="0" spcFirstLastPara="1" rIns="91425" wrap="square" tIns="45700">
            <a:noAutofit/>
          </a:bodyPr>
          <a:lstStyle/>
          <a:p>
            <a:pPr indent="0" lvl="0" marL="0" marR="0" rtl="0" algn="l">
              <a:lnSpc>
                <a:spcPct val="100000"/>
              </a:lnSpc>
              <a:spcBef>
                <a:spcPts val="0"/>
              </a:spcBef>
              <a:spcAft>
                <a:spcPts val="0"/>
              </a:spcAft>
              <a:buClr>
                <a:srgbClr val="000000"/>
              </a:buClr>
              <a:buSzPts val="2700"/>
              <a:buFont typeface="Arial"/>
              <a:buNone/>
            </a:pPr>
            <a:r>
              <a:rPr b="0" i="0" lang="ca" sz="2700" u="none" cap="none" strike="noStrike">
                <a:solidFill>
                  <a:schemeClr val="lt1"/>
                </a:solidFill>
                <a:latin typeface="Arial Black"/>
                <a:ea typeface="Arial Black"/>
                <a:cs typeface="Arial Black"/>
                <a:sym typeface="Arial Black"/>
              </a:rPr>
              <a:t>DATASETS</a:t>
            </a:r>
            <a:endParaRPr b="0" i="0" sz="1400" u="none" cap="none" strike="noStrike">
              <a:solidFill>
                <a:srgbClr val="000000"/>
              </a:solidFill>
              <a:latin typeface="Arial"/>
              <a:ea typeface="Arial"/>
              <a:cs typeface="Arial"/>
              <a:sym typeface="Arial"/>
            </a:endParaRPr>
          </a:p>
        </p:txBody>
      </p:sp>
      <p:sp>
        <p:nvSpPr>
          <p:cNvPr id="897" name="Google Shape;897;p47"/>
          <p:cNvSpPr/>
          <p:nvPr/>
        </p:nvSpPr>
        <p:spPr>
          <a:xfrm>
            <a:off x="6135528" y="1437074"/>
            <a:ext cx="3034202" cy="507831"/>
          </a:xfrm>
          <a:prstGeom prst="rect">
            <a:avLst/>
          </a:prstGeom>
          <a:noFill/>
          <a:ln>
            <a:noFill/>
          </a:ln>
        </p:spPr>
        <p:txBody>
          <a:bodyPr anchorCtr="0" anchor="t" bIns="45700" lIns="0" spcFirstLastPara="1" rIns="91425" wrap="square" tIns="45700">
            <a:noAutofit/>
          </a:bodyPr>
          <a:lstStyle/>
          <a:p>
            <a:pPr indent="0" lvl="0" marL="0" marR="0" rtl="0" algn="l">
              <a:lnSpc>
                <a:spcPct val="100000"/>
              </a:lnSpc>
              <a:spcBef>
                <a:spcPts val="0"/>
              </a:spcBef>
              <a:spcAft>
                <a:spcPts val="0"/>
              </a:spcAft>
              <a:buClr>
                <a:srgbClr val="000000"/>
              </a:buClr>
              <a:buSzPts val="2700"/>
              <a:buFont typeface="Arial"/>
              <a:buNone/>
            </a:pPr>
            <a:r>
              <a:rPr b="0" i="0" lang="ca" sz="2700" u="none" cap="none" strike="noStrike">
                <a:solidFill>
                  <a:schemeClr val="lt1"/>
                </a:solidFill>
                <a:latin typeface="Arial Black"/>
                <a:ea typeface="Arial Black"/>
                <a:cs typeface="Arial Black"/>
                <a:sym typeface="Arial Black"/>
              </a:rPr>
              <a:t>CONSIDERED</a:t>
            </a:r>
            <a:endParaRPr b="0" i="0" sz="2700" u="none" cap="none" strike="noStrike">
              <a:solidFill>
                <a:schemeClr val="lt1"/>
              </a:solidFill>
              <a:latin typeface="Arial Black"/>
              <a:ea typeface="Arial Black"/>
              <a:cs typeface="Arial Black"/>
              <a:sym typeface="Arial Black"/>
            </a:endParaRPr>
          </a:p>
        </p:txBody>
      </p:sp>
      <p:sp>
        <p:nvSpPr>
          <p:cNvPr id="898" name="Google Shape;898;p47"/>
          <p:cNvSpPr/>
          <p:nvPr/>
        </p:nvSpPr>
        <p:spPr>
          <a:xfrm>
            <a:off x="5899125" y="796089"/>
            <a:ext cx="142500" cy="3775500"/>
          </a:xfrm>
          <a:prstGeom prst="rect">
            <a:avLst/>
          </a:prstGeom>
          <a:solidFill>
            <a:srgbClr val="007BC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grpSp>
        <p:nvGrpSpPr>
          <p:cNvPr id="899" name="Google Shape;899;p47"/>
          <p:cNvGrpSpPr/>
          <p:nvPr/>
        </p:nvGrpSpPr>
        <p:grpSpPr>
          <a:xfrm>
            <a:off x="1240820" y="4571558"/>
            <a:ext cx="6596003" cy="176993"/>
            <a:chOff x="1654426" y="6095402"/>
            <a:chExt cx="8794671" cy="235991"/>
          </a:xfrm>
        </p:grpSpPr>
        <p:sp>
          <p:nvSpPr>
            <p:cNvPr id="900" name="Google Shape;900;p47"/>
            <p:cNvSpPr/>
            <p:nvPr/>
          </p:nvSpPr>
          <p:spPr>
            <a:xfrm>
              <a:off x="1654426" y="6095403"/>
              <a:ext cx="345930" cy="149066"/>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901" name="Google Shape;901;p47"/>
            <p:cNvSpPr/>
            <p:nvPr/>
          </p:nvSpPr>
          <p:spPr>
            <a:xfrm>
              <a:off x="10103167" y="6095402"/>
              <a:ext cx="345930" cy="235991"/>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grpSp>
      <p:grpSp>
        <p:nvGrpSpPr>
          <p:cNvPr id="902" name="Google Shape;902;p47"/>
          <p:cNvGrpSpPr/>
          <p:nvPr/>
        </p:nvGrpSpPr>
        <p:grpSpPr>
          <a:xfrm>
            <a:off x="6927009" y="4606492"/>
            <a:ext cx="2029295" cy="407107"/>
            <a:chOff x="6568690" y="4701027"/>
            <a:chExt cx="2539705" cy="504004"/>
          </a:xfrm>
        </p:grpSpPr>
        <p:sp>
          <p:nvSpPr>
            <p:cNvPr id="903" name="Google Shape;903;p47"/>
            <p:cNvSpPr/>
            <p:nvPr/>
          </p:nvSpPr>
          <p:spPr>
            <a:xfrm>
              <a:off x="6568690" y="4701027"/>
              <a:ext cx="509119" cy="504001"/>
            </a:xfrm>
            <a:prstGeom prst="ellipse">
              <a:avLst/>
            </a:prstGeom>
            <a:blipFill rotWithShape="1">
              <a:blip r:embed="rId4">
                <a:alphaModFix/>
              </a:blip>
              <a:stretch>
                <a:fillRect b="-21986" l="-21989" r="-21986" t="-21989"/>
              </a:stretch>
            </a:blipFill>
            <a:ln cap="flat" cmpd="sng" w="12700">
              <a:solidFill>
                <a:srgbClr val="007B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904" name="Google Shape;904;p47"/>
            <p:cNvSpPr/>
            <p:nvPr/>
          </p:nvSpPr>
          <p:spPr>
            <a:xfrm>
              <a:off x="7583983" y="4701027"/>
              <a:ext cx="509119" cy="504001"/>
            </a:xfrm>
            <a:prstGeom prst="ellipse">
              <a:avLst/>
            </a:prstGeom>
            <a:blipFill rotWithShape="1">
              <a:blip r:embed="rId5">
                <a:alphaModFix/>
              </a:blip>
              <a:stretch>
                <a:fillRect b="0" l="0" r="0" t="0"/>
              </a:stretch>
            </a:blipFill>
            <a:ln cap="flat" cmpd="sng" w="12700">
              <a:solidFill>
                <a:srgbClr val="007B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905" name="Google Shape;905;p47"/>
            <p:cNvSpPr/>
            <p:nvPr/>
          </p:nvSpPr>
          <p:spPr>
            <a:xfrm>
              <a:off x="8599276" y="4701030"/>
              <a:ext cx="509119" cy="504001"/>
            </a:xfrm>
            <a:prstGeom prst="ellipse">
              <a:avLst/>
            </a:prstGeom>
            <a:blipFill rotWithShape="1">
              <a:blip r:embed="rId6">
                <a:alphaModFix/>
              </a:blip>
              <a:stretch>
                <a:fillRect b="0" l="0" r="0" t="0"/>
              </a:stretch>
            </a:blipFill>
            <a:ln cap="flat" cmpd="sng" w="12700">
              <a:solidFill>
                <a:srgbClr val="007B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sp>
        <p:nvSpPr>
          <p:cNvPr id="906" name="Google Shape;906;p47"/>
          <p:cNvSpPr txBox="1"/>
          <p:nvPr/>
        </p:nvSpPr>
        <p:spPr>
          <a:xfrm>
            <a:off x="6570049" y="4993376"/>
            <a:ext cx="1130177" cy="18466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600"/>
              <a:buFont typeface="Arial"/>
              <a:buNone/>
            </a:pPr>
            <a:r>
              <a:rPr b="1" i="0" lang="ca" sz="600" u="none" cap="none" strike="noStrike">
                <a:solidFill>
                  <a:srgbClr val="000000"/>
                </a:solidFill>
                <a:latin typeface="Arial"/>
                <a:ea typeface="Arial"/>
                <a:cs typeface="Arial"/>
                <a:sym typeface="Arial"/>
              </a:rPr>
              <a:t>MARC BERMEJO</a:t>
            </a:r>
            <a:endParaRPr b="0" i="0" sz="1400" u="none" cap="none" strike="noStrike">
              <a:solidFill>
                <a:srgbClr val="000000"/>
              </a:solidFill>
              <a:latin typeface="Arial"/>
              <a:ea typeface="Arial"/>
              <a:cs typeface="Arial"/>
              <a:sym typeface="Arial"/>
            </a:endParaRPr>
          </a:p>
        </p:txBody>
      </p:sp>
      <p:sp>
        <p:nvSpPr>
          <p:cNvPr id="907" name="Google Shape;907;p47"/>
          <p:cNvSpPr txBox="1"/>
          <p:nvPr/>
        </p:nvSpPr>
        <p:spPr>
          <a:xfrm>
            <a:off x="7375522" y="4993376"/>
            <a:ext cx="1130177" cy="18466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600"/>
              <a:buFont typeface="Arial"/>
              <a:buNone/>
            </a:pPr>
            <a:r>
              <a:rPr b="1" i="0" lang="ca" sz="600" u="none" cap="none" strike="noStrike">
                <a:solidFill>
                  <a:srgbClr val="000000"/>
                </a:solidFill>
                <a:latin typeface="Arial"/>
                <a:ea typeface="Arial"/>
                <a:cs typeface="Arial"/>
                <a:sym typeface="Arial"/>
              </a:rPr>
              <a:t>RAUL PUENTE</a:t>
            </a:r>
            <a:endParaRPr b="0" i="0" sz="1400" u="none" cap="none" strike="noStrike">
              <a:solidFill>
                <a:srgbClr val="000000"/>
              </a:solidFill>
              <a:latin typeface="Arial"/>
              <a:ea typeface="Arial"/>
              <a:cs typeface="Arial"/>
              <a:sym typeface="Arial"/>
            </a:endParaRPr>
          </a:p>
        </p:txBody>
      </p:sp>
      <p:sp>
        <p:nvSpPr>
          <p:cNvPr id="908" name="Google Shape;908;p47"/>
          <p:cNvSpPr txBox="1"/>
          <p:nvPr/>
        </p:nvSpPr>
        <p:spPr>
          <a:xfrm>
            <a:off x="8187815" y="4993376"/>
            <a:ext cx="1130177" cy="18466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600"/>
              <a:buFont typeface="Arial"/>
              <a:buNone/>
            </a:pPr>
            <a:r>
              <a:rPr b="1" i="0" lang="ca" sz="600" u="none" cap="none" strike="noStrike">
                <a:solidFill>
                  <a:srgbClr val="000000"/>
                </a:solidFill>
                <a:latin typeface="Arial"/>
                <a:ea typeface="Arial"/>
                <a:cs typeface="Arial"/>
                <a:sym typeface="Arial"/>
              </a:rPr>
              <a:t>FERRAN TORRES</a:t>
            </a:r>
            <a:endParaRPr b="0" i="0" sz="1400" u="none" cap="none" strike="noStrike">
              <a:solidFill>
                <a:srgbClr val="000000"/>
              </a:solidFill>
              <a:latin typeface="Arial"/>
              <a:ea typeface="Arial"/>
              <a:cs typeface="Arial"/>
              <a:sym typeface="Arial"/>
            </a:endParaRPr>
          </a:p>
        </p:txBody>
      </p:sp>
      <p:sp>
        <p:nvSpPr>
          <p:cNvPr id="909" name="Google Shape;909;p47"/>
          <p:cNvSpPr txBox="1"/>
          <p:nvPr/>
        </p:nvSpPr>
        <p:spPr>
          <a:xfrm>
            <a:off x="3543392" y="4761203"/>
            <a:ext cx="3358310" cy="18466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600"/>
              <a:buFont typeface="Arial"/>
              <a:buNone/>
            </a:pPr>
            <a:r>
              <a:rPr b="1" i="0" lang="ca" sz="600" u="none" cap="none" strike="noStrike">
                <a:solidFill>
                  <a:srgbClr val="000000"/>
                </a:solidFill>
                <a:latin typeface="Arial"/>
                <a:ea typeface="Arial"/>
                <a:cs typeface="Arial"/>
                <a:sym typeface="Arial"/>
              </a:rPr>
              <a:t>GAN HYPER RESOLUTION PROJECT</a:t>
            </a:r>
            <a:endParaRPr b="1" i="0" sz="600" u="none" cap="none" strike="noStrike">
              <a:solidFill>
                <a:srgbClr val="000000"/>
              </a:solidFill>
              <a:latin typeface="Arial"/>
              <a:ea typeface="Arial"/>
              <a:cs typeface="Arial"/>
              <a:sym typeface="Arial"/>
            </a:endParaRPr>
          </a:p>
        </p:txBody>
      </p:sp>
      <p:pic>
        <p:nvPicPr>
          <p:cNvPr descr="HMS20278 | Datasets2Tools" id="910" name="Google Shape;910;p47"/>
          <p:cNvPicPr preferRelativeResize="0"/>
          <p:nvPr/>
        </p:nvPicPr>
        <p:blipFill rotWithShape="1">
          <a:blip r:embed="rId7">
            <a:alphaModFix/>
          </a:blip>
          <a:srcRect b="0" l="0" r="0" t="0"/>
          <a:stretch/>
        </p:blipFill>
        <p:spPr>
          <a:xfrm>
            <a:off x="7145698" y="2605843"/>
            <a:ext cx="817104" cy="817104"/>
          </a:xfrm>
          <a:prstGeom prst="rect">
            <a:avLst/>
          </a:prstGeom>
          <a:noFill/>
          <a:ln>
            <a:noFill/>
          </a:ln>
        </p:spPr>
      </p:pic>
      <p:sp>
        <p:nvSpPr>
          <p:cNvPr id="911" name="Google Shape;911;p47"/>
          <p:cNvSpPr/>
          <p:nvPr/>
        </p:nvSpPr>
        <p:spPr>
          <a:xfrm>
            <a:off x="1240818" y="999722"/>
            <a:ext cx="726600" cy="369300"/>
          </a:xfrm>
          <a:prstGeom prst="rect">
            <a:avLst/>
          </a:prstGeom>
          <a:noFill/>
          <a:ln>
            <a:noFill/>
          </a:ln>
        </p:spPr>
        <p:txBody>
          <a:bodyPr anchorCtr="0" anchor="t" bIns="45700" lIns="0"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1" i="0" lang="ca" sz="1800" u="none" cap="none" strike="noStrike">
                <a:solidFill>
                  <a:srgbClr val="007BC0"/>
                </a:solidFill>
                <a:latin typeface="Bebas Neue"/>
                <a:ea typeface="Bebas Neue"/>
                <a:cs typeface="Bebas Neue"/>
                <a:sym typeface="Bebas Neue"/>
              </a:rPr>
              <a:t>SET5</a:t>
            </a:r>
            <a:endParaRPr b="1" i="0" sz="1800" u="none" cap="none" strike="noStrike">
              <a:solidFill>
                <a:srgbClr val="007BC0"/>
              </a:solidFill>
              <a:latin typeface="Bebas Neue"/>
              <a:ea typeface="Bebas Neue"/>
              <a:cs typeface="Bebas Neue"/>
              <a:sym typeface="Bebas Neue"/>
            </a:endParaRPr>
          </a:p>
        </p:txBody>
      </p:sp>
      <p:sp>
        <p:nvSpPr>
          <p:cNvPr id="912" name="Google Shape;912;p47"/>
          <p:cNvSpPr/>
          <p:nvPr/>
        </p:nvSpPr>
        <p:spPr>
          <a:xfrm>
            <a:off x="4288702" y="999700"/>
            <a:ext cx="662700" cy="369300"/>
          </a:xfrm>
          <a:prstGeom prst="rect">
            <a:avLst/>
          </a:prstGeom>
          <a:noFill/>
          <a:ln>
            <a:noFill/>
          </a:ln>
        </p:spPr>
        <p:txBody>
          <a:bodyPr anchorCtr="0" anchor="t" bIns="45700" lIns="0"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1" i="0" lang="ca" sz="1800" u="none" cap="none" strike="noStrike">
                <a:solidFill>
                  <a:srgbClr val="007BC0"/>
                </a:solidFill>
                <a:latin typeface="Bebas Neue"/>
                <a:ea typeface="Bebas Neue"/>
                <a:cs typeface="Bebas Neue"/>
                <a:sym typeface="Bebas Neue"/>
              </a:rPr>
              <a:t>SET14</a:t>
            </a:r>
            <a:endParaRPr b="1" i="0" sz="1800" u="none" cap="none" strike="noStrike">
              <a:solidFill>
                <a:srgbClr val="007BC0"/>
              </a:solidFill>
              <a:latin typeface="Bebas Neue"/>
              <a:ea typeface="Bebas Neue"/>
              <a:cs typeface="Bebas Neue"/>
              <a:sym typeface="Bebas Neue"/>
            </a:endParaRPr>
          </a:p>
        </p:txBody>
      </p:sp>
      <p:grpSp>
        <p:nvGrpSpPr>
          <p:cNvPr id="913" name="Google Shape;913;p47"/>
          <p:cNvGrpSpPr/>
          <p:nvPr/>
        </p:nvGrpSpPr>
        <p:grpSpPr>
          <a:xfrm>
            <a:off x="3047" y="375696"/>
            <a:ext cx="9138979" cy="414018"/>
            <a:chOff x="3047" y="375696"/>
            <a:chExt cx="9138979" cy="414018"/>
          </a:xfrm>
        </p:grpSpPr>
        <p:grpSp>
          <p:nvGrpSpPr>
            <p:cNvPr id="914" name="Google Shape;914;p47"/>
            <p:cNvGrpSpPr/>
            <p:nvPr/>
          </p:nvGrpSpPr>
          <p:grpSpPr>
            <a:xfrm>
              <a:off x="3047" y="375696"/>
              <a:ext cx="9138979" cy="414018"/>
              <a:chOff x="3047" y="375696"/>
              <a:chExt cx="9138979" cy="414018"/>
            </a:xfrm>
          </p:grpSpPr>
          <p:sp>
            <p:nvSpPr>
              <p:cNvPr id="915" name="Google Shape;915;p47"/>
              <p:cNvSpPr/>
              <p:nvPr/>
            </p:nvSpPr>
            <p:spPr>
              <a:xfrm>
                <a:off x="1528134" y="375696"/>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916" name="Google Shape;916;p47"/>
              <p:cNvSpPr/>
              <p:nvPr/>
            </p:nvSpPr>
            <p:spPr>
              <a:xfrm>
                <a:off x="3047" y="375696"/>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grpSp>
            <p:nvGrpSpPr>
              <p:cNvPr id="917" name="Google Shape;917;p47"/>
              <p:cNvGrpSpPr/>
              <p:nvPr/>
            </p:nvGrpSpPr>
            <p:grpSpPr>
              <a:xfrm>
                <a:off x="8141262" y="375696"/>
                <a:ext cx="1000764" cy="414018"/>
                <a:chOff x="8141262" y="376015"/>
                <a:chExt cx="1000764" cy="414018"/>
              </a:xfrm>
            </p:grpSpPr>
            <p:sp>
              <p:nvSpPr>
                <p:cNvPr id="918" name="Google Shape;918;p47"/>
                <p:cNvSpPr/>
                <p:nvPr/>
              </p:nvSpPr>
              <p:spPr>
                <a:xfrm>
                  <a:off x="8141262" y="376015"/>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thoughtful Icon - Free PNG &amp; SVG 1757003 - Noun Project" id="919" name="Google Shape;919;p47"/>
                <p:cNvPicPr preferRelativeResize="0"/>
                <p:nvPr/>
              </p:nvPicPr>
              <p:blipFill rotWithShape="1">
                <a:blip r:embed="rId8">
                  <a:alphaModFix/>
                </a:blip>
                <a:srcRect b="0" l="0" r="0" t="0"/>
                <a:stretch/>
              </p:blipFill>
              <p:spPr>
                <a:xfrm>
                  <a:off x="8517066" y="464108"/>
                  <a:ext cx="259551" cy="259551"/>
                </a:xfrm>
                <a:prstGeom prst="rect">
                  <a:avLst/>
                </a:prstGeom>
                <a:noFill/>
                <a:ln>
                  <a:noFill/>
                </a:ln>
              </p:spPr>
            </p:pic>
          </p:grpSp>
          <p:pic>
            <p:nvPicPr>
              <p:cNvPr descr="motivation Icon - Download motivation Icon 1110005 | Noun Project" id="920" name="Google Shape;920;p47"/>
              <p:cNvPicPr preferRelativeResize="0"/>
              <p:nvPr/>
            </p:nvPicPr>
            <p:blipFill rotWithShape="1">
              <a:blip r:embed="rId9">
                <a:alphaModFix/>
              </a:blip>
              <a:srcRect b="0" l="0" r="0" t="0"/>
              <a:stretch/>
            </p:blipFill>
            <p:spPr>
              <a:xfrm>
                <a:off x="315282" y="397803"/>
                <a:ext cx="369805" cy="369805"/>
              </a:xfrm>
              <a:prstGeom prst="rect">
                <a:avLst/>
              </a:prstGeom>
              <a:noFill/>
              <a:ln>
                <a:noFill/>
              </a:ln>
            </p:spPr>
          </p:pic>
          <p:grpSp>
            <p:nvGrpSpPr>
              <p:cNvPr id="921" name="Google Shape;921;p47"/>
              <p:cNvGrpSpPr/>
              <p:nvPr/>
            </p:nvGrpSpPr>
            <p:grpSpPr>
              <a:xfrm>
                <a:off x="7477265" y="375696"/>
                <a:ext cx="1000764" cy="414018"/>
                <a:chOff x="7477265" y="375308"/>
                <a:chExt cx="1000764" cy="414018"/>
              </a:xfrm>
            </p:grpSpPr>
            <p:sp>
              <p:nvSpPr>
                <p:cNvPr id="922" name="Google Shape;922;p47"/>
                <p:cNvSpPr/>
                <p:nvPr/>
              </p:nvSpPr>
              <p:spPr>
                <a:xfrm>
                  <a:off x="7477265" y="375308"/>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Statistical Analysis Icon - Download in Glyph Style" id="923" name="Google Shape;923;p47"/>
                <p:cNvPicPr preferRelativeResize="0"/>
                <p:nvPr/>
              </p:nvPicPr>
              <p:blipFill rotWithShape="1">
                <a:blip r:embed="rId10">
                  <a:alphaModFix/>
                </a:blip>
                <a:srcRect b="0" l="0" r="0" t="0"/>
                <a:stretch/>
              </p:blipFill>
              <p:spPr>
                <a:xfrm>
                  <a:off x="7843649" y="455633"/>
                  <a:ext cx="283664" cy="283664"/>
                </a:xfrm>
                <a:prstGeom prst="rect">
                  <a:avLst/>
                </a:prstGeom>
                <a:noFill/>
                <a:ln>
                  <a:noFill/>
                </a:ln>
              </p:spPr>
            </p:pic>
          </p:grpSp>
          <p:grpSp>
            <p:nvGrpSpPr>
              <p:cNvPr id="924" name="Google Shape;924;p47"/>
              <p:cNvGrpSpPr/>
              <p:nvPr/>
            </p:nvGrpSpPr>
            <p:grpSpPr>
              <a:xfrm>
                <a:off x="6777743" y="375696"/>
                <a:ext cx="1000764" cy="414018"/>
                <a:chOff x="6777743" y="373411"/>
                <a:chExt cx="1000764" cy="414018"/>
              </a:xfrm>
            </p:grpSpPr>
            <p:sp>
              <p:nvSpPr>
                <p:cNvPr id="925" name="Google Shape;925;p47"/>
                <p:cNvSpPr/>
                <p:nvPr/>
              </p:nvSpPr>
              <p:spPr>
                <a:xfrm>
                  <a:off x="6777743" y="373411"/>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metrics Icon - Free PNG &amp; SVG 105414 - Noun Project" id="926" name="Google Shape;926;p47"/>
                <p:cNvPicPr preferRelativeResize="0"/>
                <p:nvPr/>
              </p:nvPicPr>
              <p:blipFill rotWithShape="1">
                <a:blip r:embed="rId11">
                  <a:alphaModFix/>
                </a:blip>
                <a:srcRect b="0" l="0" r="0" t="0"/>
                <a:stretch/>
              </p:blipFill>
              <p:spPr>
                <a:xfrm>
                  <a:off x="7096476" y="434572"/>
                  <a:ext cx="322932" cy="322932"/>
                </a:xfrm>
                <a:prstGeom prst="rect">
                  <a:avLst/>
                </a:prstGeom>
                <a:noFill/>
                <a:ln>
                  <a:noFill/>
                </a:ln>
              </p:spPr>
            </p:pic>
          </p:grpSp>
          <p:grpSp>
            <p:nvGrpSpPr>
              <p:cNvPr id="927" name="Google Shape;927;p47"/>
              <p:cNvGrpSpPr/>
              <p:nvPr/>
            </p:nvGrpSpPr>
            <p:grpSpPr>
              <a:xfrm>
                <a:off x="6043799" y="375696"/>
                <a:ext cx="1000764" cy="414018"/>
                <a:chOff x="6043799" y="374249"/>
                <a:chExt cx="1000764" cy="414018"/>
              </a:xfrm>
            </p:grpSpPr>
            <p:sp>
              <p:nvSpPr>
                <p:cNvPr id="928" name="Google Shape;928;p47"/>
                <p:cNvSpPr/>
                <p:nvPr/>
              </p:nvSpPr>
              <p:spPr>
                <a:xfrm>
                  <a:off x="6043799" y="374249"/>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Parameter Icon #356991 - Free Icons Library" id="929" name="Google Shape;929;p47"/>
                <p:cNvPicPr preferRelativeResize="0"/>
                <p:nvPr/>
              </p:nvPicPr>
              <p:blipFill rotWithShape="1">
                <a:blip r:embed="rId12">
                  <a:alphaModFix/>
                </a:blip>
                <a:srcRect b="0" l="0" r="0" t="0"/>
                <a:stretch/>
              </p:blipFill>
              <p:spPr>
                <a:xfrm>
                  <a:off x="6410183" y="464558"/>
                  <a:ext cx="262052" cy="262052"/>
                </a:xfrm>
                <a:prstGeom prst="rect">
                  <a:avLst/>
                </a:prstGeom>
                <a:noFill/>
                <a:ln>
                  <a:noFill/>
                </a:ln>
              </p:spPr>
            </p:pic>
          </p:grpSp>
          <p:sp>
            <p:nvSpPr>
              <p:cNvPr id="930" name="Google Shape;930;p47"/>
              <p:cNvSpPr/>
              <p:nvPr/>
            </p:nvSpPr>
            <p:spPr>
              <a:xfrm>
                <a:off x="4610433" y="375696"/>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grpSp>
            <p:nvGrpSpPr>
              <p:cNvPr id="931" name="Google Shape;931;p47"/>
              <p:cNvGrpSpPr/>
              <p:nvPr/>
            </p:nvGrpSpPr>
            <p:grpSpPr>
              <a:xfrm>
                <a:off x="3871085" y="375696"/>
                <a:ext cx="1000764" cy="414018"/>
                <a:chOff x="3871085" y="374082"/>
                <a:chExt cx="1000764" cy="414018"/>
              </a:xfrm>
            </p:grpSpPr>
            <p:sp>
              <p:nvSpPr>
                <p:cNvPr id="932" name="Google Shape;932;p47"/>
                <p:cNvSpPr/>
                <p:nvPr/>
              </p:nvSpPr>
              <p:spPr>
                <a:xfrm>
                  <a:off x="3871085" y="374082"/>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Support Vector Machines Icon - Free PNG &amp; SVG 1374192 - Noun Project" id="933" name="Google Shape;933;p47"/>
                <p:cNvPicPr preferRelativeResize="0"/>
                <p:nvPr/>
              </p:nvPicPr>
              <p:blipFill rotWithShape="1">
                <a:blip r:embed="rId13">
                  <a:alphaModFix/>
                </a:blip>
                <a:srcRect b="0" l="0" r="0" t="0"/>
                <a:stretch/>
              </p:blipFill>
              <p:spPr>
                <a:xfrm>
                  <a:off x="4173156" y="419164"/>
                  <a:ext cx="346367" cy="346367"/>
                </a:xfrm>
                <a:prstGeom prst="rect">
                  <a:avLst/>
                </a:prstGeom>
                <a:noFill/>
                <a:ln>
                  <a:noFill/>
                </a:ln>
              </p:spPr>
            </p:pic>
          </p:grpSp>
          <p:grpSp>
            <p:nvGrpSpPr>
              <p:cNvPr id="934" name="Google Shape;934;p47"/>
              <p:cNvGrpSpPr/>
              <p:nvPr/>
            </p:nvGrpSpPr>
            <p:grpSpPr>
              <a:xfrm>
                <a:off x="3113374" y="375696"/>
                <a:ext cx="1000764" cy="414018"/>
                <a:chOff x="3113374" y="372277"/>
                <a:chExt cx="1000764" cy="414018"/>
              </a:xfrm>
            </p:grpSpPr>
            <p:sp>
              <p:nvSpPr>
                <p:cNvPr id="935" name="Google Shape;935;p47"/>
                <p:cNvSpPr/>
                <p:nvPr/>
              </p:nvSpPr>
              <p:spPr>
                <a:xfrm>
                  <a:off x="3113374" y="372277"/>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Engranajes mecanicos - Iconos gratis de" id="936" name="Google Shape;936;p47"/>
                <p:cNvPicPr preferRelativeResize="0"/>
                <p:nvPr/>
              </p:nvPicPr>
              <p:blipFill rotWithShape="1">
                <a:blip r:embed="rId14">
                  <a:alphaModFix/>
                </a:blip>
                <a:srcRect b="0" l="0" r="0" t="0"/>
                <a:stretch/>
              </p:blipFill>
              <p:spPr>
                <a:xfrm>
                  <a:off x="3385545" y="415071"/>
                  <a:ext cx="363370" cy="363370"/>
                </a:xfrm>
                <a:prstGeom prst="rect">
                  <a:avLst/>
                </a:prstGeom>
                <a:noFill/>
                <a:ln>
                  <a:noFill/>
                </a:ln>
              </p:spPr>
            </p:pic>
          </p:grpSp>
          <p:grpSp>
            <p:nvGrpSpPr>
              <p:cNvPr id="937" name="Google Shape;937;p47"/>
              <p:cNvGrpSpPr/>
              <p:nvPr/>
            </p:nvGrpSpPr>
            <p:grpSpPr>
              <a:xfrm>
                <a:off x="2322427" y="375696"/>
                <a:ext cx="1000764" cy="414018"/>
                <a:chOff x="2322427" y="369857"/>
                <a:chExt cx="1000764" cy="414018"/>
              </a:xfrm>
            </p:grpSpPr>
            <p:sp>
              <p:nvSpPr>
                <p:cNvPr id="938" name="Google Shape;938;p47"/>
                <p:cNvSpPr/>
                <p:nvPr/>
              </p:nvSpPr>
              <p:spPr>
                <a:xfrm>
                  <a:off x="2322427" y="369857"/>
                  <a:ext cx="1000764" cy="414018"/>
                </a:xfrm>
                <a:prstGeom prst="round2SameRect">
                  <a:avLst>
                    <a:gd fmla="val 35910" name="adj1"/>
                    <a:gd fmla="val 0" name="adj2"/>
                  </a:avLst>
                </a:prstGeom>
                <a:solidFill>
                  <a:srgbClr val="007BC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HMS20278 | Datasets2Tools" id="939" name="Google Shape;939;p47"/>
                <p:cNvPicPr preferRelativeResize="0"/>
                <p:nvPr/>
              </p:nvPicPr>
              <p:blipFill rotWithShape="1">
                <a:blip r:embed="rId7">
                  <a:alphaModFix/>
                </a:blip>
                <a:srcRect b="0" l="0" r="0" t="0"/>
                <a:stretch/>
              </p:blipFill>
              <p:spPr>
                <a:xfrm>
                  <a:off x="2651068" y="441638"/>
                  <a:ext cx="310236" cy="310236"/>
                </a:xfrm>
                <a:prstGeom prst="rect">
                  <a:avLst/>
                </a:prstGeom>
                <a:noFill/>
                <a:ln>
                  <a:noFill/>
                </a:ln>
              </p:spPr>
            </p:pic>
          </p:grpSp>
          <p:pic>
            <p:nvPicPr>
              <p:cNvPr descr="Forma llena de bandera - Iconos gratis de mapas y banderas" id="940" name="Google Shape;940;p47"/>
              <p:cNvPicPr preferRelativeResize="0"/>
              <p:nvPr/>
            </p:nvPicPr>
            <p:blipFill rotWithShape="1">
              <a:blip r:embed="rId15">
                <a:alphaModFix/>
              </a:blip>
              <a:srcRect b="0" l="0" r="0" t="0"/>
              <a:stretch/>
            </p:blipFill>
            <p:spPr>
              <a:xfrm>
                <a:off x="1916987" y="427785"/>
                <a:ext cx="309840" cy="309840"/>
              </a:xfrm>
              <a:prstGeom prst="rect">
                <a:avLst/>
              </a:prstGeom>
              <a:noFill/>
              <a:ln>
                <a:noFill/>
              </a:ln>
            </p:spPr>
          </p:pic>
          <p:sp>
            <p:nvSpPr>
              <p:cNvPr id="941" name="Google Shape;941;p47"/>
              <p:cNvSpPr/>
              <p:nvPr/>
            </p:nvSpPr>
            <p:spPr>
              <a:xfrm>
                <a:off x="791487" y="375696"/>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942" name="Google Shape;942;p47"/>
              <p:cNvSpPr/>
              <p:nvPr/>
            </p:nvSpPr>
            <p:spPr>
              <a:xfrm>
                <a:off x="5344640" y="375696"/>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grpSp>
        <p:pic>
          <p:nvPicPr>
            <p:cNvPr descr="Resolution - Free computer icons" id="943" name="Google Shape;943;p47"/>
            <p:cNvPicPr preferRelativeResize="0"/>
            <p:nvPr/>
          </p:nvPicPr>
          <p:blipFill rotWithShape="1">
            <a:blip r:embed="rId16">
              <a:alphaModFix/>
            </a:blip>
            <a:srcRect b="0" l="0" r="0" t="0"/>
            <a:stretch/>
          </p:blipFill>
          <p:spPr>
            <a:xfrm>
              <a:off x="1132929" y="433985"/>
              <a:ext cx="337219" cy="337219"/>
            </a:xfrm>
            <a:prstGeom prst="rect">
              <a:avLst/>
            </a:prstGeom>
            <a:noFill/>
            <a:ln>
              <a:noFill/>
            </a:ln>
          </p:spPr>
        </p:pic>
      </p:grpSp>
      <p:sp>
        <p:nvSpPr>
          <p:cNvPr id="944" name="Google Shape;944;p47"/>
          <p:cNvSpPr/>
          <p:nvPr/>
        </p:nvSpPr>
        <p:spPr>
          <a:xfrm>
            <a:off x="235754" y="4617666"/>
            <a:ext cx="504000" cy="504000"/>
          </a:xfrm>
          <a:prstGeom prst="ellipse">
            <a:avLst/>
          </a:prstGeom>
          <a:blipFill rotWithShape="1">
            <a:blip r:embed="rId17">
              <a:alphaModFix/>
            </a:blip>
            <a:stretch>
              <a:fillRect b="0" l="0" r="0" t="0"/>
            </a:stretch>
          </a:blipFill>
          <a:ln cap="flat" cmpd="sng" w="12700">
            <a:solidFill>
              <a:srgbClr val="007B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945" name="Google Shape;945;p47"/>
          <p:cNvSpPr txBox="1"/>
          <p:nvPr/>
        </p:nvSpPr>
        <p:spPr>
          <a:xfrm>
            <a:off x="639229" y="4755087"/>
            <a:ext cx="1130177" cy="276999"/>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600"/>
              <a:buFont typeface="Arial"/>
              <a:buNone/>
            </a:pPr>
            <a:r>
              <a:rPr b="1" i="0" lang="ca" sz="600" u="none" cap="none" strike="noStrike">
                <a:solidFill>
                  <a:srgbClr val="000000"/>
                </a:solidFill>
                <a:latin typeface="Arial"/>
                <a:ea typeface="Arial"/>
                <a:cs typeface="Arial"/>
                <a:sym typeface="Arial"/>
              </a:rPr>
              <a:t>PROJECT ADVISOR: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600"/>
              <a:buFont typeface="Arial"/>
              <a:buNone/>
            </a:pPr>
            <a:r>
              <a:rPr b="1" i="0" lang="ca" sz="600" u="none" cap="none" strike="noStrike">
                <a:solidFill>
                  <a:srgbClr val="000000"/>
                </a:solidFill>
                <a:latin typeface="Arial"/>
                <a:ea typeface="Arial"/>
                <a:cs typeface="Arial"/>
                <a:sym typeface="Arial"/>
              </a:rPr>
              <a:t>DANI FOJO</a:t>
            </a:r>
            <a:endParaRPr b="0" i="0" sz="1400" u="none" cap="none" strike="noStrike">
              <a:solidFill>
                <a:srgbClr val="000000"/>
              </a:solidFill>
              <a:latin typeface="Arial"/>
              <a:ea typeface="Arial"/>
              <a:cs typeface="Arial"/>
              <a:sym typeface="Arial"/>
            </a:endParaRPr>
          </a:p>
        </p:txBody>
      </p:sp>
      <p:pic>
        <p:nvPicPr>
          <p:cNvPr id="946" name="Google Shape;946;p47"/>
          <p:cNvPicPr preferRelativeResize="0"/>
          <p:nvPr/>
        </p:nvPicPr>
        <p:blipFill rotWithShape="1">
          <a:blip r:embed="rId18">
            <a:alphaModFix/>
          </a:blip>
          <a:srcRect b="0" l="0" r="0" t="0"/>
          <a:stretch/>
        </p:blipFill>
        <p:spPr>
          <a:xfrm>
            <a:off x="8752300" y="29649"/>
            <a:ext cx="337224" cy="337254"/>
          </a:xfrm>
          <a:prstGeom prst="rect">
            <a:avLst/>
          </a:prstGeom>
          <a:noFill/>
          <a:ln>
            <a:noFill/>
          </a:ln>
        </p:spPr>
      </p:pic>
      <p:sp>
        <p:nvSpPr>
          <p:cNvPr id="947" name="Google Shape;947;p47"/>
          <p:cNvSpPr txBox="1"/>
          <p:nvPr/>
        </p:nvSpPr>
        <p:spPr>
          <a:xfrm>
            <a:off x="0" y="2727225"/>
            <a:ext cx="2961304" cy="1031021"/>
          </a:xfrm>
          <a:prstGeom prst="rect">
            <a:avLst/>
          </a:prstGeom>
          <a:noFill/>
          <a:ln>
            <a:noFill/>
          </a:ln>
        </p:spPr>
        <p:txBody>
          <a:bodyPr anchorCtr="0" anchor="t" bIns="91425" lIns="91425" spcFirstLastPara="1" rIns="91425" wrap="square" tIns="91425">
            <a:spAutoFit/>
          </a:bodyPr>
          <a:lstStyle/>
          <a:p>
            <a:pPr indent="-298450" lvl="0" marL="457200" marR="0" rtl="0" algn="l">
              <a:lnSpc>
                <a:spcPct val="100000"/>
              </a:lnSpc>
              <a:spcBef>
                <a:spcPts val="0"/>
              </a:spcBef>
              <a:spcAft>
                <a:spcPts val="0"/>
              </a:spcAft>
              <a:buClr>
                <a:srgbClr val="000000"/>
              </a:buClr>
              <a:buSzPts val="1100"/>
              <a:buFont typeface="Calibri"/>
              <a:buChar char="●"/>
            </a:pPr>
            <a:r>
              <a:rPr b="0" i="0" lang="ca" sz="1100" u="none" cap="none" strike="noStrike">
                <a:solidFill>
                  <a:srgbClr val="212529"/>
                </a:solidFill>
                <a:latin typeface="Calibri"/>
                <a:ea typeface="Calibri"/>
                <a:cs typeface="Calibri"/>
                <a:sym typeface="Calibri"/>
              </a:rPr>
              <a:t>Dataset that consists of 5 images (“baby”, “bird”, “butterfly”, “head”, “woman”).</a:t>
            </a:r>
            <a:endParaRPr b="0" i="0" sz="1400" u="none" cap="none" strike="noStrike">
              <a:solidFill>
                <a:srgbClr val="000000"/>
              </a:solidFill>
              <a:latin typeface="Arial"/>
              <a:ea typeface="Arial"/>
              <a:cs typeface="Arial"/>
              <a:sym typeface="Arial"/>
            </a:endParaRPr>
          </a:p>
          <a:p>
            <a:pPr indent="-298450" lvl="0" marL="457200" marR="0" rtl="0" algn="l">
              <a:lnSpc>
                <a:spcPct val="100000"/>
              </a:lnSpc>
              <a:spcBef>
                <a:spcPts val="0"/>
              </a:spcBef>
              <a:spcAft>
                <a:spcPts val="0"/>
              </a:spcAft>
              <a:buClr>
                <a:srgbClr val="000000"/>
              </a:buClr>
              <a:buSzPts val="1100"/>
              <a:buFont typeface="Calibri"/>
              <a:buChar char="●"/>
            </a:pPr>
            <a:r>
              <a:rPr b="0" i="0" lang="ca" sz="1100" u="none" cap="none" strike="noStrike">
                <a:solidFill>
                  <a:srgbClr val="212529"/>
                </a:solidFill>
                <a:latin typeface="Calibri"/>
                <a:ea typeface="Calibri"/>
                <a:cs typeface="Calibri"/>
                <a:sym typeface="Calibri"/>
              </a:rPr>
              <a:t>Commonly used for testing performance of Image Super-Resolution models.</a:t>
            </a:r>
            <a:endParaRPr b="0" i="0" sz="1100" u="none" cap="none" strike="noStrike">
              <a:solidFill>
                <a:srgbClr val="000000"/>
              </a:solidFill>
              <a:latin typeface="Calibri"/>
              <a:ea typeface="Calibri"/>
              <a:cs typeface="Calibri"/>
              <a:sym typeface="Calibri"/>
            </a:endParaRPr>
          </a:p>
        </p:txBody>
      </p:sp>
      <p:sp>
        <p:nvSpPr>
          <p:cNvPr id="948" name="Google Shape;948;p47"/>
          <p:cNvSpPr txBox="1"/>
          <p:nvPr/>
        </p:nvSpPr>
        <p:spPr>
          <a:xfrm>
            <a:off x="2915983" y="2729930"/>
            <a:ext cx="3034200" cy="692467"/>
          </a:xfrm>
          <a:prstGeom prst="rect">
            <a:avLst/>
          </a:prstGeom>
          <a:noFill/>
          <a:ln>
            <a:noFill/>
          </a:ln>
        </p:spPr>
        <p:txBody>
          <a:bodyPr anchorCtr="0" anchor="t" bIns="91425" lIns="91425" spcFirstLastPara="1" rIns="91425" wrap="square" tIns="91425">
            <a:spAutoFit/>
          </a:bodyPr>
          <a:lstStyle/>
          <a:p>
            <a:pPr indent="-298450" lvl="0" marL="457200" marR="0" rtl="0" algn="l">
              <a:lnSpc>
                <a:spcPct val="100000"/>
              </a:lnSpc>
              <a:spcBef>
                <a:spcPts val="0"/>
              </a:spcBef>
              <a:spcAft>
                <a:spcPts val="0"/>
              </a:spcAft>
              <a:buClr>
                <a:srgbClr val="000000"/>
              </a:buClr>
              <a:buSzPts val="1100"/>
              <a:buFont typeface="Calibri"/>
              <a:buChar char="●"/>
            </a:pPr>
            <a:r>
              <a:rPr b="0" i="0" lang="ca" sz="1100" u="none" cap="none" strike="noStrike">
                <a:solidFill>
                  <a:srgbClr val="212529"/>
                </a:solidFill>
                <a:latin typeface="Calibri"/>
                <a:ea typeface="Calibri"/>
                <a:cs typeface="Calibri"/>
                <a:sym typeface="Calibri"/>
              </a:rPr>
              <a:t>Dataset consisting of 14 images.</a:t>
            </a:r>
            <a:endParaRPr b="0" i="0" sz="1100" u="none" cap="none" strike="noStrike">
              <a:solidFill>
                <a:srgbClr val="000000"/>
              </a:solidFill>
              <a:latin typeface="Calibri"/>
              <a:ea typeface="Calibri"/>
              <a:cs typeface="Calibri"/>
              <a:sym typeface="Calibri"/>
            </a:endParaRPr>
          </a:p>
          <a:p>
            <a:pPr indent="-298450" lvl="0" marL="457200" marR="0" rtl="0" algn="l">
              <a:lnSpc>
                <a:spcPct val="100000"/>
              </a:lnSpc>
              <a:spcBef>
                <a:spcPts val="0"/>
              </a:spcBef>
              <a:spcAft>
                <a:spcPts val="0"/>
              </a:spcAft>
              <a:buClr>
                <a:srgbClr val="000000"/>
              </a:buClr>
              <a:buSzPts val="1100"/>
              <a:buFont typeface="Calibri"/>
              <a:buChar char="●"/>
            </a:pPr>
            <a:r>
              <a:rPr b="0" i="0" lang="ca" sz="1100" u="none" cap="none" strike="noStrike">
                <a:solidFill>
                  <a:srgbClr val="212529"/>
                </a:solidFill>
                <a:latin typeface="Calibri"/>
                <a:ea typeface="Calibri"/>
                <a:cs typeface="Calibri"/>
                <a:sym typeface="Calibri"/>
              </a:rPr>
              <a:t>Commonly used for testing performance of Image Super-Resolution models.</a:t>
            </a:r>
            <a:endParaRPr b="0" i="0" sz="1100" u="none" cap="none" strike="noStrike">
              <a:solidFill>
                <a:srgbClr val="000000"/>
              </a:solidFill>
              <a:latin typeface="Calibri"/>
              <a:ea typeface="Calibri"/>
              <a:cs typeface="Calibri"/>
              <a:sym typeface="Calibri"/>
            </a:endParaRPr>
          </a:p>
        </p:txBody>
      </p:sp>
      <p:sp>
        <p:nvSpPr>
          <p:cNvPr id="949" name="Google Shape;949;p47"/>
          <p:cNvSpPr/>
          <p:nvPr/>
        </p:nvSpPr>
        <p:spPr>
          <a:xfrm>
            <a:off x="0" y="788715"/>
            <a:ext cx="9144000" cy="3782700"/>
          </a:xfrm>
          <a:prstGeom prst="frame">
            <a:avLst>
              <a:gd fmla="val 1815" name="adj1"/>
            </a:avLst>
          </a:prstGeom>
          <a:solidFill>
            <a:srgbClr val="007BC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dk1"/>
              </a:solidFill>
              <a:latin typeface="Arial"/>
              <a:ea typeface="Arial"/>
              <a:cs typeface="Arial"/>
              <a:sym typeface="Arial"/>
            </a:endParaRPr>
          </a:p>
        </p:txBody>
      </p:sp>
      <p:grpSp>
        <p:nvGrpSpPr>
          <p:cNvPr id="950" name="Google Shape;950;p47"/>
          <p:cNvGrpSpPr/>
          <p:nvPr/>
        </p:nvGrpSpPr>
        <p:grpSpPr>
          <a:xfrm>
            <a:off x="580302" y="1438796"/>
            <a:ext cx="1203528" cy="1198278"/>
            <a:chOff x="632539" y="-501245"/>
            <a:chExt cx="1241533" cy="1224584"/>
          </a:xfrm>
        </p:grpSpPr>
        <p:pic>
          <p:nvPicPr>
            <p:cNvPr descr="Input image" id="951" name="Google Shape;951;p47"/>
            <p:cNvPicPr preferRelativeResize="0"/>
            <p:nvPr/>
          </p:nvPicPr>
          <p:blipFill rotWithShape="1">
            <a:blip r:embed="rId19">
              <a:alphaModFix/>
            </a:blip>
            <a:srcRect b="0" l="0" r="0" t="0"/>
            <a:stretch/>
          </p:blipFill>
          <p:spPr>
            <a:xfrm>
              <a:off x="632539" y="-501245"/>
              <a:ext cx="612000" cy="612000"/>
            </a:xfrm>
            <a:prstGeom prst="rect">
              <a:avLst/>
            </a:prstGeom>
            <a:noFill/>
            <a:ln cap="flat" cmpd="sng" w="12700">
              <a:solidFill>
                <a:schemeClr val="dk1"/>
              </a:solidFill>
              <a:prstDash val="solid"/>
              <a:round/>
              <a:headEnd len="sm" w="sm" type="none"/>
              <a:tailEnd len="sm" w="sm" type="none"/>
            </a:ln>
          </p:spPr>
        </p:pic>
        <p:pic>
          <p:nvPicPr>
            <p:cNvPr descr="Input image" id="952" name="Google Shape;952;p47"/>
            <p:cNvPicPr preferRelativeResize="0"/>
            <p:nvPr/>
          </p:nvPicPr>
          <p:blipFill rotWithShape="1">
            <a:blip r:embed="rId20">
              <a:alphaModFix/>
            </a:blip>
            <a:srcRect b="0" l="0" r="0" t="0"/>
            <a:stretch/>
          </p:blipFill>
          <p:spPr>
            <a:xfrm>
              <a:off x="1262072" y="-501245"/>
              <a:ext cx="612000" cy="612000"/>
            </a:xfrm>
            <a:prstGeom prst="rect">
              <a:avLst/>
            </a:prstGeom>
            <a:noFill/>
            <a:ln cap="flat" cmpd="sng" w="12700">
              <a:solidFill>
                <a:schemeClr val="dk1"/>
              </a:solidFill>
              <a:prstDash val="solid"/>
              <a:round/>
              <a:headEnd len="sm" w="sm" type="none"/>
              <a:tailEnd len="sm" w="sm" type="none"/>
            </a:ln>
          </p:spPr>
        </p:pic>
        <p:pic>
          <p:nvPicPr>
            <p:cNvPr descr="Input image" id="953" name="Google Shape;953;p47"/>
            <p:cNvPicPr preferRelativeResize="0"/>
            <p:nvPr/>
          </p:nvPicPr>
          <p:blipFill rotWithShape="1">
            <a:blip r:embed="rId21">
              <a:alphaModFix/>
            </a:blip>
            <a:srcRect b="0" l="0" r="0" t="0"/>
            <a:stretch/>
          </p:blipFill>
          <p:spPr>
            <a:xfrm>
              <a:off x="1245395" y="111339"/>
              <a:ext cx="612000" cy="612000"/>
            </a:xfrm>
            <a:prstGeom prst="rect">
              <a:avLst/>
            </a:prstGeom>
            <a:noFill/>
            <a:ln cap="flat" cmpd="sng" w="12700">
              <a:solidFill>
                <a:schemeClr val="dk1"/>
              </a:solidFill>
              <a:prstDash val="solid"/>
              <a:round/>
              <a:headEnd len="sm" w="sm" type="none"/>
              <a:tailEnd len="sm" w="sm" type="none"/>
            </a:ln>
          </p:spPr>
        </p:pic>
      </p:grpSp>
      <p:pic>
        <p:nvPicPr>
          <p:cNvPr descr="Input image" id="954" name="Google Shape;954;p47"/>
          <p:cNvPicPr preferRelativeResize="0"/>
          <p:nvPr/>
        </p:nvPicPr>
        <p:blipFill rotWithShape="1">
          <a:blip r:embed="rId22">
            <a:alphaModFix/>
          </a:blip>
          <a:srcRect b="0" l="0" r="0" t="0"/>
          <a:stretch/>
        </p:blipFill>
        <p:spPr>
          <a:xfrm>
            <a:off x="579472" y="2038221"/>
            <a:ext cx="593266" cy="598853"/>
          </a:xfrm>
          <a:prstGeom prst="rect">
            <a:avLst/>
          </a:prstGeom>
          <a:noFill/>
          <a:ln cap="flat" cmpd="sng" w="12700">
            <a:solidFill>
              <a:schemeClr val="dk1"/>
            </a:solidFill>
            <a:prstDash val="solid"/>
            <a:round/>
            <a:headEnd len="sm" w="sm" type="none"/>
            <a:tailEnd len="sm" w="sm" type="none"/>
          </a:ln>
        </p:spPr>
      </p:pic>
      <p:pic>
        <p:nvPicPr>
          <p:cNvPr descr="Input image" id="955" name="Google Shape;955;p47"/>
          <p:cNvPicPr preferRelativeResize="0"/>
          <p:nvPr/>
        </p:nvPicPr>
        <p:blipFill rotWithShape="1">
          <a:blip r:embed="rId23">
            <a:alphaModFix/>
          </a:blip>
          <a:srcRect b="0" l="0" r="0" t="0"/>
          <a:stretch/>
        </p:blipFill>
        <p:spPr>
          <a:xfrm>
            <a:off x="1767190" y="1438796"/>
            <a:ext cx="788586" cy="1198849"/>
          </a:xfrm>
          <a:prstGeom prst="rect">
            <a:avLst/>
          </a:prstGeom>
          <a:noFill/>
          <a:ln cap="flat" cmpd="sng" w="12700">
            <a:solidFill>
              <a:schemeClr val="dk1"/>
            </a:solidFill>
            <a:prstDash val="solid"/>
            <a:round/>
            <a:headEnd len="sm" w="sm" type="none"/>
            <a:tailEnd len="sm" w="sm" type="none"/>
          </a:ln>
        </p:spPr>
      </p:pic>
      <p:grpSp>
        <p:nvGrpSpPr>
          <p:cNvPr id="956" name="Google Shape;956;p47"/>
          <p:cNvGrpSpPr/>
          <p:nvPr/>
        </p:nvGrpSpPr>
        <p:grpSpPr>
          <a:xfrm>
            <a:off x="3376363" y="1437074"/>
            <a:ext cx="2154778" cy="1198800"/>
            <a:chOff x="3457211" y="1411542"/>
            <a:chExt cx="2314337" cy="1287570"/>
          </a:xfrm>
        </p:grpSpPr>
        <p:sp>
          <p:nvSpPr>
            <p:cNvPr id="957" name="Google Shape;957;p47"/>
            <p:cNvSpPr/>
            <p:nvPr/>
          </p:nvSpPr>
          <p:spPr>
            <a:xfrm>
              <a:off x="3463948" y="1413912"/>
              <a:ext cx="2307600" cy="1285200"/>
            </a:xfrm>
            <a:prstGeom prst="rect">
              <a:avLst/>
            </a:prstGeom>
            <a:solidFill>
              <a:schemeClr val="dk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nvGrpSpPr>
            <p:cNvPr id="958" name="Google Shape;958;p47"/>
            <p:cNvGrpSpPr/>
            <p:nvPr/>
          </p:nvGrpSpPr>
          <p:grpSpPr>
            <a:xfrm>
              <a:off x="3457211" y="1411542"/>
              <a:ext cx="2306444" cy="1285332"/>
              <a:chOff x="3682572" y="1440426"/>
              <a:chExt cx="2306444" cy="1285332"/>
            </a:xfrm>
          </p:grpSpPr>
          <p:pic>
            <p:nvPicPr>
              <p:cNvPr id="959" name="Google Shape;959;p47"/>
              <p:cNvPicPr preferRelativeResize="0"/>
              <p:nvPr/>
            </p:nvPicPr>
            <p:blipFill rotWithShape="1">
              <a:blip r:embed="rId24">
                <a:alphaModFix/>
              </a:blip>
              <a:srcRect b="0" l="0" r="0" t="0"/>
              <a:stretch/>
            </p:blipFill>
            <p:spPr>
              <a:xfrm>
                <a:off x="3728107" y="1441176"/>
                <a:ext cx="445050" cy="427248"/>
              </a:xfrm>
              <a:prstGeom prst="rect">
                <a:avLst/>
              </a:prstGeom>
              <a:noFill/>
              <a:ln>
                <a:noFill/>
              </a:ln>
            </p:spPr>
          </p:pic>
          <p:pic>
            <p:nvPicPr>
              <p:cNvPr id="960" name="Google Shape;960;p47"/>
              <p:cNvPicPr preferRelativeResize="0"/>
              <p:nvPr/>
            </p:nvPicPr>
            <p:blipFill rotWithShape="1">
              <a:blip r:embed="rId25">
                <a:alphaModFix/>
              </a:blip>
              <a:srcRect b="0" l="0" r="0" t="0"/>
              <a:stretch/>
            </p:blipFill>
            <p:spPr>
              <a:xfrm>
                <a:off x="4173156" y="1441002"/>
                <a:ext cx="534060" cy="427248"/>
              </a:xfrm>
              <a:prstGeom prst="rect">
                <a:avLst/>
              </a:prstGeom>
              <a:noFill/>
              <a:ln>
                <a:noFill/>
              </a:ln>
            </p:spPr>
          </p:pic>
          <p:pic>
            <p:nvPicPr>
              <p:cNvPr id="961" name="Google Shape;961;p47"/>
              <p:cNvPicPr preferRelativeResize="0"/>
              <p:nvPr/>
            </p:nvPicPr>
            <p:blipFill rotWithShape="1">
              <a:blip r:embed="rId26">
                <a:alphaModFix/>
              </a:blip>
              <a:srcRect b="0" l="0" r="0" t="0"/>
              <a:stretch/>
            </p:blipFill>
            <p:spPr>
              <a:xfrm>
                <a:off x="4707216" y="1441023"/>
                <a:ext cx="428400" cy="428400"/>
              </a:xfrm>
              <a:prstGeom prst="rect">
                <a:avLst/>
              </a:prstGeom>
              <a:noFill/>
              <a:ln>
                <a:noFill/>
              </a:ln>
            </p:spPr>
          </p:pic>
          <p:pic>
            <p:nvPicPr>
              <p:cNvPr id="962" name="Google Shape;962;p47"/>
              <p:cNvPicPr preferRelativeResize="0"/>
              <p:nvPr/>
            </p:nvPicPr>
            <p:blipFill rotWithShape="1">
              <a:blip r:embed="rId27">
                <a:alphaModFix/>
              </a:blip>
              <a:srcRect b="0" l="0" r="0" t="0"/>
              <a:stretch/>
            </p:blipFill>
            <p:spPr>
              <a:xfrm>
                <a:off x="5136602" y="1441002"/>
                <a:ext cx="522193" cy="427248"/>
              </a:xfrm>
              <a:prstGeom prst="rect">
                <a:avLst/>
              </a:prstGeom>
              <a:noFill/>
              <a:ln>
                <a:noFill/>
              </a:ln>
            </p:spPr>
          </p:pic>
          <p:pic>
            <p:nvPicPr>
              <p:cNvPr id="963" name="Google Shape;963;p47"/>
              <p:cNvPicPr preferRelativeResize="0"/>
              <p:nvPr/>
            </p:nvPicPr>
            <p:blipFill rotWithShape="1">
              <a:blip r:embed="rId28">
                <a:alphaModFix/>
              </a:blip>
              <a:srcRect b="0" l="0" r="0" t="0"/>
              <a:stretch/>
            </p:blipFill>
            <p:spPr>
              <a:xfrm>
                <a:off x="5658795" y="1440426"/>
                <a:ext cx="297500" cy="428400"/>
              </a:xfrm>
              <a:prstGeom prst="rect">
                <a:avLst/>
              </a:prstGeom>
              <a:noFill/>
              <a:ln>
                <a:noFill/>
              </a:ln>
            </p:spPr>
          </p:pic>
          <p:grpSp>
            <p:nvGrpSpPr>
              <p:cNvPr id="964" name="Google Shape;964;p47"/>
              <p:cNvGrpSpPr/>
              <p:nvPr/>
            </p:nvGrpSpPr>
            <p:grpSpPr>
              <a:xfrm>
                <a:off x="3682572" y="1862746"/>
                <a:ext cx="2306444" cy="431745"/>
                <a:chOff x="3725434" y="1865030"/>
                <a:chExt cx="2306444" cy="431745"/>
              </a:xfrm>
            </p:grpSpPr>
            <p:pic>
              <p:nvPicPr>
                <p:cNvPr id="965" name="Google Shape;965;p47"/>
                <p:cNvPicPr preferRelativeResize="0"/>
                <p:nvPr/>
              </p:nvPicPr>
              <p:blipFill rotWithShape="1">
                <a:blip r:embed="rId29">
                  <a:alphaModFix/>
                </a:blip>
                <a:srcRect b="0" l="0" r="0" t="0"/>
                <a:stretch/>
              </p:blipFill>
              <p:spPr>
                <a:xfrm>
                  <a:off x="3725434" y="1865204"/>
                  <a:ext cx="431571" cy="431571"/>
                </a:xfrm>
                <a:prstGeom prst="rect">
                  <a:avLst/>
                </a:prstGeom>
                <a:noFill/>
                <a:ln>
                  <a:noFill/>
                </a:ln>
              </p:spPr>
            </p:pic>
            <p:pic>
              <p:nvPicPr>
                <p:cNvPr id="966" name="Google Shape;966;p47"/>
                <p:cNvPicPr preferRelativeResize="0"/>
                <p:nvPr/>
              </p:nvPicPr>
              <p:blipFill rotWithShape="1">
                <a:blip r:embed="rId30">
                  <a:alphaModFix/>
                </a:blip>
                <a:srcRect b="0" l="0" r="0" t="0"/>
                <a:stretch/>
              </p:blipFill>
              <p:spPr>
                <a:xfrm>
                  <a:off x="4152406" y="1865030"/>
                  <a:ext cx="595941" cy="431462"/>
                </a:xfrm>
                <a:prstGeom prst="rect">
                  <a:avLst/>
                </a:prstGeom>
                <a:noFill/>
                <a:ln>
                  <a:noFill/>
                </a:ln>
              </p:spPr>
            </p:pic>
            <p:pic>
              <p:nvPicPr>
                <p:cNvPr id="967" name="Google Shape;967;p47"/>
                <p:cNvPicPr preferRelativeResize="0"/>
                <p:nvPr/>
              </p:nvPicPr>
              <p:blipFill rotWithShape="1">
                <a:blip r:embed="rId31">
                  <a:alphaModFix/>
                </a:blip>
                <a:srcRect b="0" l="0" r="0" t="0"/>
                <a:stretch/>
              </p:blipFill>
              <p:spPr>
                <a:xfrm>
                  <a:off x="4739518" y="1866518"/>
                  <a:ext cx="523600" cy="428400"/>
                </a:xfrm>
                <a:prstGeom prst="rect">
                  <a:avLst/>
                </a:prstGeom>
                <a:noFill/>
                <a:ln>
                  <a:noFill/>
                </a:ln>
              </p:spPr>
            </p:pic>
            <p:pic>
              <p:nvPicPr>
                <p:cNvPr id="968" name="Google Shape;968;p47"/>
                <p:cNvPicPr preferRelativeResize="0"/>
                <p:nvPr/>
              </p:nvPicPr>
              <p:blipFill rotWithShape="1">
                <a:blip r:embed="rId32">
                  <a:alphaModFix/>
                </a:blip>
                <a:srcRect b="0" l="0" r="0" t="0"/>
                <a:stretch/>
              </p:blipFill>
              <p:spPr>
                <a:xfrm>
                  <a:off x="5257427" y="1865444"/>
                  <a:ext cx="428400" cy="428400"/>
                </a:xfrm>
                <a:prstGeom prst="rect">
                  <a:avLst/>
                </a:prstGeom>
                <a:noFill/>
                <a:ln>
                  <a:noFill/>
                </a:ln>
              </p:spPr>
            </p:pic>
            <p:pic>
              <p:nvPicPr>
                <p:cNvPr id="969" name="Google Shape;969;p47"/>
                <p:cNvPicPr preferRelativeResize="0"/>
                <p:nvPr/>
              </p:nvPicPr>
              <p:blipFill rotWithShape="1">
                <a:blip r:embed="rId33">
                  <a:alphaModFix/>
                </a:blip>
                <a:srcRect b="0" l="0" r="0" t="0"/>
                <a:stretch/>
              </p:blipFill>
              <p:spPr>
                <a:xfrm>
                  <a:off x="5687042" y="1865031"/>
                  <a:ext cx="344836" cy="428400"/>
                </a:xfrm>
                <a:prstGeom prst="rect">
                  <a:avLst/>
                </a:prstGeom>
                <a:noFill/>
                <a:ln>
                  <a:noFill/>
                </a:ln>
              </p:spPr>
            </p:pic>
          </p:grpSp>
          <p:grpSp>
            <p:nvGrpSpPr>
              <p:cNvPr id="970" name="Google Shape;970;p47"/>
              <p:cNvGrpSpPr/>
              <p:nvPr/>
            </p:nvGrpSpPr>
            <p:grpSpPr>
              <a:xfrm>
                <a:off x="3772115" y="2289691"/>
                <a:ext cx="2141479" cy="436067"/>
                <a:chOff x="3729638" y="2287355"/>
                <a:chExt cx="2141479" cy="436067"/>
              </a:xfrm>
            </p:grpSpPr>
            <p:pic>
              <p:nvPicPr>
                <p:cNvPr id="971" name="Google Shape;971;p47"/>
                <p:cNvPicPr preferRelativeResize="0"/>
                <p:nvPr/>
              </p:nvPicPr>
              <p:blipFill rotWithShape="1">
                <a:blip r:embed="rId34">
                  <a:alphaModFix/>
                </a:blip>
                <a:srcRect b="0" l="0" r="0" t="0"/>
                <a:stretch/>
              </p:blipFill>
              <p:spPr>
                <a:xfrm>
                  <a:off x="3729638" y="2290212"/>
                  <a:ext cx="428400" cy="428400"/>
                </a:xfrm>
                <a:prstGeom prst="rect">
                  <a:avLst/>
                </a:prstGeom>
                <a:noFill/>
                <a:ln>
                  <a:noFill/>
                </a:ln>
              </p:spPr>
            </p:pic>
            <p:pic>
              <p:nvPicPr>
                <p:cNvPr id="972" name="Google Shape;972;p47"/>
                <p:cNvPicPr preferRelativeResize="0"/>
                <p:nvPr/>
              </p:nvPicPr>
              <p:blipFill rotWithShape="1">
                <a:blip r:embed="rId35">
                  <a:alphaModFix/>
                </a:blip>
                <a:srcRect b="0" l="0" r="0" t="0"/>
                <a:stretch/>
              </p:blipFill>
              <p:spPr>
                <a:xfrm>
                  <a:off x="4158032" y="2290212"/>
                  <a:ext cx="642600" cy="428400"/>
                </a:xfrm>
                <a:prstGeom prst="rect">
                  <a:avLst/>
                </a:prstGeom>
                <a:noFill/>
                <a:ln>
                  <a:noFill/>
                </a:ln>
              </p:spPr>
            </p:pic>
            <p:pic>
              <p:nvPicPr>
                <p:cNvPr id="973" name="Google Shape;973;p47"/>
                <p:cNvPicPr preferRelativeResize="0"/>
                <p:nvPr/>
              </p:nvPicPr>
              <p:blipFill rotWithShape="1">
                <a:blip r:embed="rId36">
                  <a:alphaModFix/>
                </a:blip>
                <a:srcRect b="0" l="0" r="0" t="0"/>
                <a:stretch/>
              </p:blipFill>
              <p:spPr>
                <a:xfrm>
                  <a:off x="4793012" y="2290212"/>
                  <a:ext cx="428400" cy="428400"/>
                </a:xfrm>
                <a:prstGeom prst="rect">
                  <a:avLst/>
                </a:prstGeom>
                <a:noFill/>
                <a:ln>
                  <a:noFill/>
                </a:ln>
              </p:spPr>
            </p:pic>
            <p:pic>
              <p:nvPicPr>
                <p:cNvPr id="974" name="Google Shape;974;p47"/>
                <p:cNvPicPr preferRelativeResize="0"/>
                <p:nvPr/>
              </p:nvPicPr>
              <p:blipFill rotWithShape="1">
                <a:blip r:embed="rId37">
                  <a:alphaModFix/>
                </a:blip>
                <a:srcRect b="0" l="0" r="0" t="0"/>
                <a:stretch/>
              </p:blipFill>
              <p:spPr>
                <a:xfrm>
                  <a:off x="5215898" y="2287355"/>
                  <a:ext cx="655219" cy="436067"/>
                </a:xfrm>
                <a:prstGeom prst="rect">
                  <a:avLst/>
                </a:prstGeom>
                <a:noFill/>
                <a:ln>
                  <a:noFill/>
                </a:ln>
              </p:spPr>
            </p:pic>
          </p:grpSp>
        </p:grpSp>
      </p:grpSp>
      <p:pic>
        <p:nvPicPr>
          <p:cNvPr descr="weight, Weightlifter, Man, Silhouette, Fitness Forever, sport, Excercise,  sports, weightlifting, Lifting icon" id="975" name="Google Shape;975;p47"/>
          <p:cNvPicPr preferRelativeResize="0"/>
          <p:nvPr/>
        </p:nvPicPr>
        <p:blipFill rotWithShape="1">
          <a:blip r:embed="rId38">
            <a:alphaModFix/>
          </a:blip>
          <a:srcRect b="0" l="0" r="0" t="0"/>
          <a:stretch/>
        </p:blipFill>
        <p:spPr>
          <a:xfrm>
            <a:off x="5672477" y="414045"/>
            <a:ext cx="326958" cy="326958"/>
          </a:xfrm>
          <a:prstGeom prst="rect">
            <a:avLst/>
          </a:prstGeom>
          <a:noFill/>
          <a:ln>
            <a:noFill/>
          </a:ln>
        </p:spPr>
      </p:pic>
      <p:pic>
        <p:nvPicPr>
          <p:cNvPr descr="Black Down Arrow Png For Kids - Decrease Arrow Icon Png | Full Size PNG  Download | SeekPNG" id="976" name="Google Shape;976;p47"/>
          <p:cNvPicPr preferRelativeResize="0"/>
          <p:nvPr/>
        </p:nvPicPr>
        <p:blipFill rotWithShape="1">
          <a:blip r:embed="rId39">
            <a:alphaModFix/>
          </a:blip>
          <a:srcRect b="0" l="0" r="0" t="0"/>
          <a:stretch/>
        </p:blipFill>
        <p:spPr>
          <a:xfrm>
            <a:off x="4961259" y="504307"/>
            <a:ext cx="290979" cy="196574"/>
          </a:xfrm>
          <a:prstGeom prst="rect">
            <a:avLst/>
          </a:prstGeom>
          <a:noFill/>
          <a:ln>
            <a:noFill/>
          </a:ln>
        </p:spPr>
      </p:pic>
      <p:sp>
        <p:nvSpPr>
          <p:cNvPr id="977" name="Google Shape;977;p47"/>
          <p:cNvSpPr txBox="1"/>
          <p:nvPr>
            <p:ph idx="12" type="sldNum"/>
          </p:nvPr>
        </p:nvSpPr>
        <p:spPr>
          <a:xfrm>
            <a:off x="2413125" y="4847763"/>
            <a:ext cx="2057400" cy="273900"/>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Clr>
                <a:srgbClr val="000000"/>
              </a:buClr>
              <a:buSzPts val="900"/>
              <a:buFont typeface="Arial"/>
              <a:buNone/>
            </a:pPr>
            <a:r>
              <a:rPr b="1" lang="ca" sz="1200"/>
              <a:t>10</a:t>
            </a:r>
            <a:r>
              <a:rPr b="1" lang="ca" sz="1200"/>
              <a:t>/38</a:t>
            </a:r>
            <a:endParaRPr b="1" sz="1200"/>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2" name="Shape 982"/>
        <p:cNvGrpSpPr/>
        <p:nvPr/>
      </p:nvGrpSpPr>
      <p:grpSpPr>
        <a:xfrm>
          <a:off x="0" y="0"/>
          <a:ext cx="0" cy="0"/>
          <a:chOff x="0" y="0"/>
          <a:chExt cx="0" cy="0"/>
        </a:xfrm>
      </p:grpSpPr>
      <p:pic>
        <p:nvPicPr>
          <p:cNvPr descr="Neural Network: How it works and its industry use cases | by Geetansh  Sharma | Analytics Vidhya | Medium" id="983" name="Google Shape;983;p48"/>
          <p:cNvPicPr preferRelativeResize="0"/>
          <p:nvPr/>
        </p:nvPicPr>
        <p:blipFill rotWithShape="1">
          <a:blip r:embed="rId3">
            <a:alphaModFix/>
          </a:blip>
          <a:srcRect b="0" l="34233" r="4212" t="0"/>
          <a:stretch/>
        </p:blipFill>
        <p:spPr>
          <a:xfrm>
            <a:off x="5981253" y="795063"/>
            <a:ext cx="3122980" cy="3743730"/>
          </a:xfrm>
          <a:prstGeom prst="rect">
            <a:avLst/>
          </a:prstGeom>
          <a:noFill/>
          <a:ln>
            <a:noFill/>
          </a:ln>
        </p:spPr>
      </p:pic>
      <p:pic>
        <p:nvPicPr>
          <p:cNvPr descr="Más de 350 imágenes ambientales [HQ] | Descargar imágenes y fotos de  archivo gratis en Unsplash" id="984" name="Google Shape;984;p48"/>
          <p:cNvPicPr preferRelativeResize="0"/>
          <p:nvPr/>
        </p:nvPicPr>
        <p:blipFill rotWithShape="1">
          <a:blip r:embed="rId4">
            <a:alphaModFix/>
          </a:blip>
          <a:srcRect b="0" l="10143" r="25371" t="0"/>
          <a:stretch/>
        </p:blipFill>
        <p:spPr>
          <a:xfrm>
            <a:off x="5931426" y="841335"/>
            <a:ext cx="3172806" cy="3690085"/>
          </a:xfrm>
          <a:prstGeom prst="rect">
            <a:avLst/>
          </a:prstGeom>
          <a:noFill/>
          <a:ln>
            <a:noFill/>
          </a:ln>
        </p:spPr>
      </p:pic>
      <p:sp>
        <p:nvSpPr>
          <p:cNvPr id="985" name="Google Shape;985;p48"/>
          <p:cNvSpPr/>
          <p:nvPr/>
        </p:nvSpPr>
        <p:spPr>
          <a:xfrm>
            <a:off x="5940658" y="796089"/>
            <a:ext cx="3203341" cy="3751083"/>
          </a:xfrm>
          <a:prstGeom prst="rect">
            <a:avLst/>
          </a:prstGeom>
          <a:solidFill>
            <a:schemeClr val="dk1">
              <a:alpha val="71372"/>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986" name="Google Shape;986;p48"/>
          <p:cNvSpPr/>
          <p:nvPr/>
        </p:nvSpPr>
        <p:spPr>
          <a:xfrm>
            <a:off x="6083106" y="916180"/>
            <a:ext cx="2973462" cy="507831"/>
          </a:xfrm>
          <a:prstGeom prst="rect">
            <a:avLst/>
          </a:prstGeom>
          <a:noFill/>
          <a:ln>
            <a:noFill/>
          </a:ln>
        </p:spPr>
        <p:txBody>
          <a:bodyPr anchorCtr="0" anchor="t" bIns="45700" lIns="0" spcFirstLastPara="1" rIns="91425" wrap="square" tIns="45700">
            <a:noAutofit/>
          </a:bodyPr>
          <a:lstStyle/>
          <a:p>
            <a:pPr indent="0" lvl="0" marL="0" marR="0" rtl="0" algn="l">
              <a:lnSpc>
                <a:spcPct val="100000"/>
              </a:lnSpc>
              <a:spcBef>
                <a:spcPts val="0"/>
              </a:spcBef>
              <a:spcAft>
                <a:spcPts val="0"/>
              </a:spcAft>
              <a:buClr>
                <a:srgbClr val="000000"/>
              </a:buClr>
              <a:buSzPts val="2700"/>
              <a:buFont typeface="Arial"/>
              <a:buNone/>
            </a:pPr>
            <a:r>
              <a:rPr b="0" i="0" lang="ca" sz="2700" u="none" cap="none" strike="noStrike">
                <a:solidFill>
                  <a:schemeClr val="lt1"/>
                </a:solidFill>
                <a:latin typeface="Arial Black"/>
                <a:ea typeface="Arial Black"/>
                <a:cs typeface="Arial Black"/>
                <a:sym typeface="Arial Black"/>
              </a:rPr>
              <a:t>ENVIRONMENT</a:t>
            </a:r>
            <a:endParaRPr b="0" i="0" sz="1400" u="none" cap="none" strike="noStrike">
              <a:solidFill>
                <a:srgbClr val="000000"/>
              </a:solidFill>
              <a:latin typeface="Arial"/>
              <a:ea typeface="Arial"/>
              <a:cs typeface="Arial"/>
              <a:sym typeface="Arial"/>
            </a:endParaRPr>
          </a:p>
        </p:txBody>
      </p:sp>
      <p:sp>
        <p:nvSpPr>
          <p:cNvPr id="987" name="Google Shape;987;p48"/>
          <p:cNvSpPr/>
          <p:nvPr/>
        </p:nvSpPr>
        <p:spPr>
          <a:xfrm>
            <a:off x="6135528" y="1437074"/>
            <a:ext cx="3034202" cy="507831"/>
          </a:xfrm>
          <a:prstGeom prst="rect">
            <a:avLst/>
          </a:prstGeom>
          <a:noFill/>
          <a:ln>
            <a:noFill/>
          </a:ln>
        </p:spPr>
        <p:txBody>
          <a:bodyPr anchorCtr="0" anchor="t" bIns="45700" lIns="0" spcFirstLastPara="1" rIns="91425" wrap="square" tIns="45700">
            <a:noAutofit/>
          </a:bodyPr>
          <a:lstStyle/>
          <a:p>
            <a:pPr indent="0" lvl="0" marL="0" marR="0" rtl="0" algn="l">
              <a:lnSpc>
                <a:spcPct val="100000"/>
              </a:lnSpc>
              <a:spcBef>
                <a:spcPts val="0"/>
              </a:spcBef>
              <a:spcAft>
                <a:spcPts val="0"/>
              </a:spcAft>
              <a:buClr>
                <a:srgbClr val="000000"/>
              </a:buClr>
              <a:buSzPts val="2700"/>
              <a:buFont typeface="Arial"/>
              <a:buNone/>
            </a:pPr>
            <a:r>
              <a:rPr b="0" i="0" lang="ca" sz="2700" u="none" cap="none" strike="noStrike">
                <a:solidFill>
                  <a:schemeClr val="lt1"/>
                </a:solidFill>
                <a:latin typeface="Arial Black"/>
                <a:ea typeface="Arial Black"/>
                <a:cs typeface="Arial Black"/>
                <a:sym typeface="Arial Black"/>
              </a:rPr>
              <a:t>USED</a:t>
            </a:r>
            <a:endParaRPr b="0" i="0" sz="2700" u="none" cap="none" strike="noStrike">
              <a:solidFill>
                <a:schemeClr val="lt1"/>
              </a:solidFill>
              <a:latin typeface="Arial Black"/>
              <a:ea typeface="Arial Black"/>
              <a:cs typeface="Arial Black"/>
              <a:sym typeface="Arial Black"/>
            </a:endParaRPr>
          </a:p>
        </p:txBody>
      </p:sp>
      <p:sp>
        <p:nvSpPr>
          <p:cNvPr id="988" name="Google Shape;988;p48"/>
          <p:cNvSpPr/>
          <p:nvPr/>
        </p:nvSpPr>
        <p:spPr>
          <a:xfrm>
            <a:off x="5899125" y="796089"/>
            <a:ext cx="142448" cy="3775464"/>
          </a:xfrm>
          <a:prstGeom prst="rect">
            <a:avLst/>
          </a:prstGeom>
          <a:solidFill>
            <a:srgbClr val="007BC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grpSp>
        <p:nvGrpSpPr>
          <p:cNvPr id="989" name="Google Shape;989;p48"/>
          <p:cNvGrpSpPr/>
          <p:nvPr/>
        </p:nvGrpSpPr>
        <p:grpSpPr>
          <a:xfrm>
            <a:off x="1240820" y="4571552"/>
            <a:ext cx="6596003" cy="176993"/>
            <a:chOff x="1654426" y="6095402"/>
            <a:chExt cx="8794671" cy="235991"/>
          </a:xfrm>
        </p:grpSpPr>
        <p:sp>
          <p:nvSpPr>
            <p:cNvPr id="990" name="Google Shape;990;p48"/>
            <p:cNvSpPr/>
            <p:nvPr/>
          </p:nvSpPr>
          <p:spPr>
            <a:xfrm>
              <a:off x="1654426" y="6095403"/>
              <a:ext cx="345930" cy="149066"/>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991" name="Google Shape;991;p48"/>
            <p:cNvSpPr/>
            <p:nvPr/>
          </p:nvSpPr>
          <p:spPr>
            <a:xfrm>
              <a:off x="10103167" y="6095402"/>
              <a:ext cx="345930" cy="235991"/>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grpSp>
      <p:grpSp>
        <p:nvGrpSpPr>
          <p:cNvPr id="992" name="Google Shape;992;p48"/>
          <p:cNvGrpSpPr/>
          <p:nvPr/>
        </p:nvGrpSpPr>
        <p:grpSpPr>
          <a:xfrm>
            <a:off x="6927009" y="4606492"/>
            <a:ext cx="2029295" cy="407107"/>
            <a:chOff x="6568690" y="4701027"/>
            <a:chExt cx="2539705" cy="504004"/>
          </a:xfrm>
        </p:grpSpPr>
        <p:sp>
          <p:nvSpPr>
            <p:cNvPr id="993" name="Google Shape;993;p48"/>
            <p:cNvSpPr/>
            <p:nvPr/>
          </p:nvSpPr>
          <p:spPr>
            <a:xfrm>
              <a:off x="6568690" y="4701027"/>
              <a:ext cx="509119" cy="504001"/>
            </a:xfrm>
            <a:prstGeom prst="ellipse">
              <a:avLst/>
            </a:prstGeom>
            <a:blipFill rotWithShape="1">
              <a:blip r:embed="rId5">
                <a:alphaModFix/>
              </a:blip>
              <a:stretch>
                <a:fillRect b="-21990" l="-21991" r="-21990" t="-21991"/>
              </a:stretch>
            </a:blipFill>
            <a:ln cap="flat" cmpd="sng" w="12700">
              <a:solidFill>
                <a:srgbClr val="007B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994" name="Google Shape;994;p48"/>
            <p:cNvSpPr/>
            <p:nvPr/>
          </p:nvSpPr>
          <p:spPr>
            <a:xfrm>
              <a:off x="7583983" y="4701027"/>
              <a:ext cx="509119" cy="504001"/>
            </a:xfrm>
            <a:prstGeom prst="ellipse">
              <a:avLst/>
            </a:prstGeom>
            <a:blipFill rotWithShape="1">
              <a:blip r:embed="rId6">
                <a:alphaModFix/>
              </a:blip>
              <a:stretch>
                <a:fillRect b="0" l="0" r="0" t="0"/>
              </a:stretch>
            </a:blipFill>
            <a:ln cap="flat" cmpd="sng" w="12700">
              <a:solidFill>
                <a:srgbClr val="007B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995" name="Google Shape;995;p48"/>
            <p:cNvSpPr/>
            <p:nvPr/>
          </p:nvSpPr>
          <p:spPr>
            <a:xfrm>
              <a:off x="8599276" y="4701030"/>
              <a:ext cx="509119" cy="504001"/>
            </a:xfrm>
            <a:prstGeom prst="ellipse">
              <a:avLst/>
            </a:prstGeom>
            <a:blipFill rotWithShape="1">
              <a:blip r:embed="rId7">
                <a:alphaModFix/>
              </a:blip>
              <a:stretch>
                <a:fillRect b="0" l="0" r="0" t="0"/>
              </a:stretch>
            </a:blipFill>
            <a:ln cap="flat" cmpd="sng" w="12700">
              <a:solidFill>
                <a:srgbClr val="007B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sp>
        <p:nvSpPr>
          <p:cNvPr id="996" name="Google Shape;996;p48"/>
          <p:cNvSpPr txBox="1"/>
          <p:nvPr/>
        </p:nvSpPr>
        <p:spPr>
          <a:xfrm>
            <a:off x="6570049" y="4993376"/>
            <a:ext cx="1130177" cy="18466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600"/>
              <a:buFont typeface="Arial"/>
              <a:buNone/>
            </a:pPr>
            <a:r>
              <a:rPr b="1" i="0" lang="ca" sz="600" u="none" cap="none" strike="noStrike">
                <a:solidFill>
                  <a:srgbClr val="000000"/>
                </a:solidFill>
                <a:latin typeface="Arial"/>
                <a:ea typeface="Arial"/>
                <a:cs typeface="Arial"/>
                <a:sym typeface="Arial"/>
              </a:rPr>
              <a:t>MARC BERMEJO</a:t>
            </a:r>
            <a:endParaRPr b="0" i="0" sz="1400" u="none" cap="none" strike="noStrike">
              <a:solidFill>
                <a:srgbClr val="000000"/>
              </a:solidFill>
              <a:latin typeface="Arial"/>
              <a:ea typeface="Arial"/>
              <a:cs typeface="Arial"/>
              <a:sym typeface="Arial"/>
            </a:endParaRPr>
          </a:p>
        </p:txBody>
      </p:sp>
      <p:sp>
        <p:nvSpPr>
          <p:cNvPr id="997" name="Google Shape;997;p48"/>
          <p:cNvSpPr txBox="1"/>
          <p:nvPr/>
        </p:nvSpPr>
        <p:spPr>
          <a:xfrm>
            <a:off x="7375522" y="4993376"/>
            <a:ext cx="1130177" cy="18466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600"/>
              <a:buFont typeface="Arial"/>
              <a:buNone/>
            </a:pPr>
            <a:r>
              <a:rPr b="1" i="0" lang="ca" sz="600" u="none" cap="none" strike="noStrike">
                <a:solidFill>
                  <a:srgbClr val="000000"/>
                </a:solidFill>
                <a:latin typeface="Arial"/>
                <a:ea typeface="Arial"/>
                <a:cs typeface="Arial"/>
                <a:sym typeface="Arial"/>
              </a:rPr>
              <a:t>RAUL PUENTE</a:t>
            </a:r>
            <a:endParaRPr b="0" i="0" sz="1400" u="none" cap="none" strike="noStrike">
              <a:solidFill>
                <a:srgbClr val="000000"/>
              </a:solidFill>
              <a:latin typeface="Arial"/>
              <a:ea typeface="Arial"/>
              <a:cs typeface="Arial"/>
              <a:sym typeface="Arial"/>
            </a:endParaRPr>
          </a:p>
        </p:txBody>
      </p:sp>
      <p:sp>
        <p:nvSpPr>
          <p:cNvPr id="998" name="Google Shape;998;p48"/>
          <p:cNvSpPr txBox="1"/>
          <p:nvPr/>
        </p:nvSpPr>
        <p:spPr>
          <a:xfrm>
            <a:off x="8187815" y="4993376"/>
            <a:ext cx="1130177" cy="18466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600"/>
              <a:buFont typeface="Arial"/>
              <a:buNone/>
            </a:pPr>
            <a:r>
              <a:rPr b="1" i="0" lang="ca" sz="600" u="none" cap="none" strike="noStrike">
                <a:solidFill>
                  <a:srgbClr val="000000"/>
                </a:solidFill>
                <a:latin typeface="Arial"/>
                <a:ea typeface="Arial"/>
                <a:cs typeface="Arial"/>
                <a:sym typeface="Arial"/>
              </a:rPr>
              <a:t>FERRAN TORRES</a:t>
            </a:r>
            <a:endParaRPr b="0" i="0" sz="1400" u="none" cap="none" strike="noStrike">
              <a:solidFill>
                <a:srgbClr val="000000"/>
              </a:solidFill>
              <a:latin typeface="Arial"/>
              <a:ea typeface="Arial"/>
              <a:cs typeface="Arial"/>
              <a:sym typeface="Arial"/>
            </a:endParaRPr>
          </a:p>
        </p:txBody>
      </p:sp>
      <p:sp>
        <p:nvSpPr>
          <p:cNvPr id="999" name="Google Shape;999;p48"/>
          <p:cNvSpPr txBox="1"/>
          <p:nvPr/>
        </p:nvSpPr>
        <p:spPr>
          <a:xfrm>
            <a:off x="3543392" y="4761203"/>
            <a:ext cx="3358310" cy="18466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600"/>
              <a:buFont typeface="Arial"/>
              <a:buNone/>
            </a:pPr>
            <a:r>
              <a:rPr b="1" i="0" lang="ca" sz="600" u="none" cap="none" strike="noStrike">
                <a:solidFill>
                  <a:srgbClr val="000000"/>
                </a:solidFill>
                <a:latin typeface="Arial"/>
                <a:ea typeface="Arial"/>
                <a:cs typeface="Arial"/>
                <a:sym typeface="Arial"/>
              </a:rPr>
              <a:t>GAN HYPER RESOLUTION PROJECT</a:t>
            </a:r>
            <a:endParaRPr b="1" i="0" sz="600" u="none" cap="none" strike="noStrike">
              <a:solidFill>
                <a:srgbClr val="000000"/>
              </a:solidFill>
              <a:latin typeface="Arial"/>
              <a:ea typeface="Arial"/>
              <a:cs typeface="Arial"/>
              <a:sym typeface="Arial"/>
            </a:endParaRPr>
          </a:p>
        </p:txBody>
      </p:sp>
      <p:pic>
        <p:nvPicPr>
          <p:cNvPr descr="Engranajes mecanicos - Iconos gratis de" id="1000" name="Google Shape;1000;p48"/>
          <p:cNvPicPr preferRelativeResize="0"/>
          <p:nvPr/>
        </p:nvPicPr>
        <p:blipFill rotWithShape="1">
          <a:blip r:embed="rId8">
            <a:alphaModFix/>
          </a:blip>
          <a:srcRect b="0" l="0" r="0" t="0"/>
          <a:stretch/>
        </p:blipFill>
        <p:spPr>
          <a:xfrm>
            <a:off x="7067178" y="2535643"/>
            <a:ext cx="974004" cy="960296"/>
          </a:xfrm>
          <a:prstGeom prst="rect">
            <a:avLst/>
          </a:prstGeom>
          <a:noFill/>
          <a:ln>
            <a:noFill/>
          </a:ln>
        </p:spPr>
      </p:pic>
      <p:grpSp>
        <p:nvGrpSpPr>
          <p:cNvPr id="1001" name="Google Shape;1001;p48"/>
          <p:cNvGrpSpPr/>
          <p:nvPr/>
        </p:nvGrpSpPr>
        <p:grpSpPr>
          <a:xfrm>
            <a:off x="3047" y="375696"/>
            <a:ext cx="9138979" cy="414018"/>
            <a:chOff x="3047" y="375696"/>
            <a:chExt cx="9138979" cy="414018"/>
          </a:xfrm>
        </p:grpSpPr>
        <p:grpSp>
          <p:nvGrpSpPr>
            <p:cNvPr id="1002" name="Google Shape;1002;p48"/>
            <p:cNvGrpSpPr/>
            <p:nvPr/>
          </p:nvGrpSpPr>
          <p:grpSpPr>
            <a:xfrm>
              <a:off x="3047" y="375696"/>
              <a:ext cx="9138979" cy="414018"/>
              <a:chOff x="3047" y="375696"/>
              <a:chExt cx="9138979" cy="414018"/>
            </a:xfrm>
          </p:grpSpPr>
          <p:sp>
            <p:nvSpPr>
              <p:cNvPr id="1003" name="Google Shape;1003;p48"/>
              <p:cNvSpPr/>
              <p:nvPr/>
            </p:nvSpPr>
            <p:spPr>
              <a:xfrm>
                <a:off x="3047" y="375696"/>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grpSp>
            <p:nvGrpSpPr>
              <p:cNvPr id="1004" name="Google Shape;1004;p48"/>
              <p:cNvGrpSpPr/>
              <p:nvPr/>
            </p:nvGrpSpPr>
            <p:grpSpPr>
              <a:xfrm>
                <a:off x="8141262" y="375696"/>
                <a:ext cx="1000764" cy="414018"/>
                <a:chOff x="8141262" y="376015"/>
                <a:chExt cx="1000764" cy="414018"/>
              </a:xfrm>
            </p:grpSpPr>
            <p:sp>
              <p:nvSpPr>
                <p:cNvPr id="1005" name="Google Shape;1005;p48"/>
                <p:cNvSpPr/>
                <p:nvPr/>
              </p:nvSpPr>
              <p:spPr>
                <a:xfrm>
                  <a:off x="8141262" y="376015"/>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thoughtful Icon - Free PNG &amp; SVG 1757003 - Noun Project" id="1006" name="Google Shape;1006;p48"/>
                <p:cNvPicPr preferRelativeResize="0"/>
                <p:nvPr/>
              </p:nvPicPr>
              <p:blipFill rotWithShape="1">
                <a:blip r:embed="rId9">
                  <a:alphaModFix/>
                </a:blip>
                <a:srcRect b="0" l="0" r="0" t="0"/>
                <a:stretch/>
              </p:blipFill>
              <p:spPr>
                <a:xfrm>
                  <a:off x="8517066" y="464108"/>
                  <a:ext cx="259551" cy="259551"/>
                </a:xfrm>
                <a:prstGeom prst="rect">
                  <a:avLst/>
                </a:prstGeom>
                <a:noFill/>
                <a:ln>
                  <a:noFill/>
                </a:ln>
              </p:spPr>
            </p:pic>
          </p:grpSp>
          <p:pic>
            <p:nvPicPr>
              <p:cNvPr descr="motivation Icon - Download motivation Icon 1110005 | Noun Project" id="1007" name="Google Shape;1007;p48"/>
              <p:cNvPicPr preferRelativeResize="0"/>
              <p:nvPr/>
            </p:nvPicPr>
            <p:blipFill rotWithShape="1">
              <a:blip r:embed="rId10">
                <a:alphaModFix/>
              </a:blip>
              <a:srcRect b="0" l="0" r="0" t="0"/>
              <a:stretch/>
            </p:blipFill>
            <p:spPr>
              <a:xfrm>
                <a:off x="315282" y="397803"/>
                <a:ext cx="369805" cy="369805"/>
              </a:xfrm>
              <a:prstGeom prst="rect">
                <a:avLst/>
              </a:prstGeom>
              <a:noFill/>
              <a:ln>
                <a:noFill/>
              </a:ln>
            </p:spPr>
          </p:pic>
          <p:grpSp>
            <p:nvGrpSpPr>
              <p:cNvPr id="1008" name="Google Shape;1008;p48"/>
              <p:cNvGrpSpPr/>
              <p:nvPr/>
            </p:nvGrpSpPr>
            <p:grpSpPr>
              <a:xfrm>
                <a:off x="7477265" y="375696"/>
                <a:ext cx="1000764" cy="414018"/>
                <a:chOff x="7477265" y="375308"/>
                <a:chExt cx="1000764" cy="414018"/>
              </a:xfrm>
            </p:grpSpPr>
            <p:sp>
              <p:nvSpPr>
                <p:cNvPr id="1009" name="Google Shape;1009;p48"/>
                <p:cNvSpPr/>
                <p:nvPr/>
              </p:nvSpPr>
              <p:spPr>
                <a:xfrm>
                  <a:off x="7477265" y="375308"/>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Statistical Analysis Icon - Download in Glyph Style" id="1010" name="Google Shape;1010;p48"/>
                <p:cNvPicPr preferRelativeResize="0"/>
                <p:nvPr/>
              </p:nvPicPr>
              <p:blipFill rotWithShape="1">
                <a:blip r:embed="rId11">
                  <a:alphaModFix/>
                </a:blip>
                <a:srcRect b="0" l="0" r="0" t="0"/>
                <a:stretch/>
              </p:blipFill>
              <p:spPr>
                <a:xfrm>
                  <a:off x="7843649" y="455633"/>
                  <a:ext cx="283664" cy="283664"/>
                </a:xfrm>
                <a:prstGeom prst="rect">
                  <a:avLst/>
                </a:prstGeom>
                <a:noFill/>
                <a:ln>
                  <a:noFill/>
                </a:ln>
              </p:spPr>
            </p:pic>
          </p:grpSp>
          <p:grpSp>
            <p:nvGrpSpPr>
              <p:cNvPr id="1011" name="Google Shape;1011;p48"/>
              <p:cNvGrpSpPr/>
              <p:nvPr/>
            </p:nvGrpSpPr>
            <p:grpSpPr>
              <a:xfrm>
                <a:off x="6777743" y="375696"/>
                <a:ext cx="1000764" cy="414018"/>
                <a:chOff x="6777743" y="373411"/>
                <a:chExt cx="1000764" cy="414018"/>
              </a:xfrm>
            </p:grpSpPr>
            <p:sp>
              <p:nvSpPr>
                <p:cNvPr id="1012" name="Google Shape;1012;p48"/>
                <p:cNvSpPr/>
                <p:nvPr/>
              </p:nvSpPr>
              <p:spPr>
                <a:xfrm>
                  <a:off x="6777743" y="373411"/>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metrics Icon - Free PNG &amp; SVG 105414 - Noun Project" id="1013" name="Google Shape;1013;p48"/>
                <p:cNvPicPr preferRelativeResize="0"/>
                <p:nvPr/>
              </p:nvPicPr>
              <p:blipFill rotWithShape="1">
                <a:blip r:embed="rId12">
                  <a:alphaModFix/>
                </a:blip>
                <a:srcRect b="0" l="0" r="0" t="0"/>
                <a:stretch/>
              </p:blipFill>
              <p:spPr>
                <a:xfrm>
                  <a:off x="7096476" y="434572"/>
                  <a:ext cx="322932" cy="322932"/>
                </a:xfrm>
                <a:prstGeom prst="rect">
                  <a:avLst/>
                </a:prstGeom>
                <a:noFill/>
                <a:ln>
                  <a:noFill/>
                </a:ln>
              </p:spPr>
            </p:pic>
          </p:grpSp>
          <p:grpSp>
            <p:nvGrpSpPr>
              <p:cNvPr id="1014" name="Google Shape;1014;p48"/>
              <p:cNvGrpSpPr/>
              <p:nvPr/>
            </p:nvGrpSpPr>
            <p:grpSpPr>
              <a:xfrm>
                <a:off x="6043799" y="375696"/>
                <a:ext cx="1000764" cy="414018"/>
                <a:chOff x="6043799" y="374249"/>
                <a:chExt cx="1000764" cy="414018"/>
              </a:xfrm>
            </p:grpSpPr>
            <p:sp>
              <p:nvSpPr>
                <p:cNvPr id="1015" name="Google Shape;1015;p48"/>
                <p:cNvSpPr/>
                <p:nvPr/>
              </p:nvSpPr>
              <p:spPr>
                <a:xfrm>
                  <a:off x="6043799" y="374249"/>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Parameter Icon #356991 - Free Icons Library" id="1016" name="Google Shape;1016;p48"/>
                <p:cNvPicPr preferRelativeResize="0"/>
                <p:nvPr/>
              </p:nvPicPr>
              <p:blipFill rotWithShape="1">
                <a:blip r:embed="rId13">
                  <a:alphaModFix/>
                </a:blip>
                <a:srcRect b="0" l="0" r="0" t="0"/>
                <a:stretch/>
              </p:blipFill>
              <p:spPr>
                <a:xfrm>
                  <a:off x="6410183" y="464558"/>
                  <a:ext cx="262052" cy="262052"/>
                </a:xfrm>
                <a:prstGeom prst="rect">
                  <a:avLst/>
                </a:prstGeom>
                <a:noFill/>
                <a:ln>
                  <a:noFill/>
                </a:ln>
              </p:spPr>
            </p:pic>
          </p:grpSp>
          <p:sp>
            <p:nvSpPr>
              <p:cNvPr id="1017" name="Google Shape;1017;p48"/>
              <p:cNvSpPr/>
              <p:nvPr/>
            </p:nvSpPr>
            <p:spPr>
              <a:xfrm>
                <a:off x="4610433" y="375696"/>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grpSp>
            <p:nvGrpSpPr>
              <p:cNvPr id="1018" name="Google Shape;1018;p48"/>
              <p:cNvGrpSpPr/>
              <p:nvPr/>
            </p:nvGrpSpPr>
            <p:grpSpPr>
              <a:xfrm>
                <a:off x="3871085" y="375696"/>
                <a:ext cx="1000764" cy="414018"/>
                <a:chOff x="3871085" y="374082"/>
                <a:chExt cx="1000764" cy="414018"/>
              </a:xfrm>
            </p:grpSpPr>
            <p:sp>
              <p:nvSpPr>
                <p:cNvPr id="1019" name="Google Shape;1019;p48"/>
                <p:cNvSpPr/>
                <p:nvPr/>
              </p:nvSpPr>
              <p:spPr>
                <a:xfrm>
                  <a:off x="3871085" y="374082"/>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Support Vector Machines Icon - Free PNG &amp; SVG 1374192 - Noun Project" id="1020" name="Google Shape;1020;p48"/>
                <p:cNvPicPr preferRelativeResize="0"/>
                <p:nvPr/>
              </p:nvPicPr>
              <p:blipFill rotWithShape="1">
                <a:blip r:embed="rId14">
                  <a:alphaModFix/>
                </a:blip>
                <a:srcRect b="0" l="0" r="0" t="0"/>
                <a:stretch/>
              </p:blipFill>
              <p:spPr>
                <a:xfrm>
                  <a:off x="4173156" y="419164"/>
                  <a:ext cx="346367" cy="346367"/>
                </a:xfrm>
                <a:prstGeom prst="rect">
                  <a:avLst/>
                </a:prstGeom>
                <a:noFill/>
                <a:ln>
                  <a:noFill/>
                </a:ln>
              </p:spPr>
            </p:pic>
          </p:grpSp>
          <p:grpSp>
            <p:nvGrpSpPr>
              <p:cNvPr id="1021" name="Google Shape;1021;p48"/>
              <p:cNvGrpSpPr/>
              <p:nvPr/>
            </p:nvGrpSpPr>
            <p:grpSpPr>
              <a:xfrm>
                <a:off x="2322427" y="375696"/>
                <a:ext cx="1000764" cy="414018"/>
                <a:chOff x="2322427" y="369857"/>
                <a:chExt cx="1000764" cy="414018"/>
              </a:xfrm>
            </p:grpSpPr>
            <p:sp>
              <p:nvSpPr>
                <p:cNvPr id="1022" name="Google Shape;1022;p48"/>
                <p:cNvSpPr/>
                <p:nvPr/>
              </p:nvSpPr>
              <p:spPr>
                <a:xfrm>
                  <a:off x="2322427" y="369857"/>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HMS20278 | Datasets2Tools" id="1023" name="Google Shape;1023;p48"/>
                <p:cNvPicPr preferRelativeResize="0"/>
                <p:nvPr/>
              </p:nvPicPr>
              <p:blipFill rotWithShape="1">
                <a:blip r:embed="rId15">
                  <a:alphaModFix/>
                </a:blip>
                <a:srcRect b="0" l="0" r="0" t="0"/>
                <a:stretch/>
              </p:blipFill>
              <p:spPr>
                <a:xfrm>
                  <a:off x="2651068" y="441638"/>
                  <a:ext cx="310236" cy="310236"/>
                </a:xfrm>
                <a:prstGeom prst="rect">
                  <a:avLst/>
                </a:prstGeom>
                <a:noFill/>
                <a:ln>
                  <a:noFill/>
                </a:ln>
              </p:spPr>
            </p:pic>
          </p:grpSp>
          <p:sp>
            <p:nvSpPr>
              <p:cNvPr id="1024" name="Google Shape;1024;p48"/>
              <p:cNvSpPr/>
              <p:nvPr/>
            </p:nvSpPr>
            <p:spPr>
              <a:xfrm>
                <a:off x="1528134" y="375696"/>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Forma llena de bandera - Iconos gratis de mapas y banderas" id="1025" name="Google Shape;1025;p48"/>
              <p:cNvPicPr preferRelativeResize="0"/>
              <p:nvPr/>
            </p:nvPicPr>
            <p:blipFill rotWithShape="1">
              <a:blip r:embed="rId16">
                <a:alphaModFix/>
              </a:blip>
              <a:srcRect b="0" l="0" r="0" t="0"/>
              <a:stretch/>
            </p:blipFill>
            <p:spPr>
              <a:xfrm>
                <a:off x="1916987" y="427785"/>
                <a:ext cx="309840" cy="309840"/>
              </a:xfrm>
              <a:prstGeom prst="rect">
                <a:avLst/>
              </a:prstGeom>
              <a:noFill/>
              <a:ln>
                <a:noFill/>
              </a:ln>
            </p:spPr>
          </p:pic>
          <p:sp>
            <p:nvSpPr>
              <p:cNvPr id="1026" name="Google Shape;1026;p48"/>
              <p:cNvSpPr/>
              <p:nvPr/>
            </p:nvSpPr>
            <p:spPr>
              <a:xfrm>
                <a:off x="791487" y="375696"/>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1027" name="Google Shape;1027;p48"/>
              <p:cNvSpPr/>
              <p:nvPr/>
            </p:nvSpPr>
            <p:spPr>
              <a:xfrm>
                <a:off x="5344640" y="375696"/>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grpSp>
        <p:pic>
          <p:nvPicPr>
            <p:cNvPr descr="Resolution - Free computer icons" id="1028" name="Google Shape;1028;p48"/>
            <p:cNvPicPr preferRelativeResize="0"/>
            <p:nvPr/>
          </p:nvPicPr>
          <p:blipFill rotWithShape="1">
            <a:blip r:embed="rId17">
              <a:alphaModFix/>
            </a:blip>
            <a:srcRect b="0" l="0" r="0" t="0"/>
            <a:stretch/>
          </p:blipFill>
          <p:spPr>
            <a:xfrm>
              <a:off x="1132929" y="433985"/>
              <a:ext cx="337219" cy="337219"/>
            </a:xfrm>
            <a:prstGeom prst="rect">
              <a:avLst/>
            </a:prstGeom>
            <a:noFill/>
            <a:ln>
              <a:noFill/>
            </a:ln>
          </p:spPr>
        </p:pic>
      </p:grpSp>
      <p:sp>
        <p:nvSpPr>
          <p:cNvPr id="1029" name="Google Shape;1029;p48"/>
          <p:cNvSpPr/>
          <p:nvPr/>
        </p:nvSpPr>
        <p:spPr>
          <a:xfrm>
            <a:off x="0" y="788715"/>
            <a:ext cx="9144000" cy="3782700"/>
          </a:xfrm>
          <a:prstGeom prst="frame">
            <a:avLst>
              <a:gd fmla="val 1815" name="adj1"/>
            </a:avLst>
          </a:prstGeom>
          <a:solidFill>
            <a:srgbClr val="007BC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dk1"/>
              </a:solidFill>
              <a:latin typeface="Arial"/>
              <a:ea typeface="Arial"/>
              <a:cs typeface="Arial"/>
              <a:sym typeface="Arial"/>
            </a:endParaRPr>
          </a:p>
        </p:txBody>
      </p:sp>
      <p:sp>
        <p:nvSpPr>
          <p:cNvPr id="1030" name="Google Shape;1030;p48"/>
          <p:cNvSpPr/>
          <p:nvPr/>
        </p:nvSpPr>
        <p:spPr>
          <a:xfrm>
            <a:off x="3113374" y="375696"/>
            <a:ext cx="1000764" cy="414018"/>
          </a:xfrm>
          <a:prstGeom prst="round2SameRect">
            <a:avLst>
              <a:gd fmla="val 35910" name="adj1"/>
              <a:gd fmla="val 0" name="adj2"/>
            </a:avLst>
          </a:prstGeom>
          <a:solidFill>
            <a:srgbClr val="007BC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Engranajes mecanicos - Iconos gratis de" id="1031" name="Google Shape;1031;p48"/>
          <p:cNvPicPr preferRelativeResize="0"/>
          <p:nvPr/>
        </p:nvPicPr>
        <p:blipFill rotWithShape="1">
          <a:blip r:embed="rId8">
            <a:alphaModFix/>
          </a:blip>
          <a:srcRect b="0" l="0" r="0" t="0"/>
          <a:stretch/>
        </p:blipFill>
        <p:spPr>
          <a:xfrm>
            <a:off x="3385545" y="418490"/>
            <a:ext cx="363370" cy="363370"/>
          </a:xfrm>
          <a:prstGeom prst="rect">
            <a:avLst/>
          </a:prstGeom>
          <a:noFill/>
          <a:ln>
            <a:noFill/>
          </a:ln>
        </p:spPr>
      </p:pic>
      <p:sp>
        <p:nvSpPr>
          <p:cNvPr id="1032" name="Google Shape;1032;p48"/>
          <p:cNvSpPr/>
          <p:nvPr/>
        </p:nvSpPr>
        <p:spPr>
          <a:xfrm>
            <a:off x="235754" y="4617666"/>
            <a:ext cx="504000" cy="504000"/>
          </a:xfrm>
          <a:prstGeom prst="ellipse">
            <a:avLst/>
          </a:prstGeom>
          <a:blipFill rotWithShape="1">
            <a:blip r:embed="rId18">
              <a:alphaModFix/>
            </a:blip>
            <a:stretch>
              <a:fillRect b="0" l="0" r="0" t="0"/>
            </a:stretch>
          </a:blipFill>
          <a:ln cap="flat" cmpd="sng" w="12700">
            <a:solidFill>
              <a:srgbClr val="007B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033" name="Google Shape;1033;p48"/>
          <p:cNvSpPr txBox="1"/>
          <p:nvPr/>
        </p:nvSpPr>
        <p:spPr>
          <a:xfrm>
            <a:off x="639229" y="4755087"/>
            <a:ext cx="1130177" cy="276999"/>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600"/>
              <a:buFont typeface="Arial"/>
              <a:buNone/>
            </a:pPr>
            <a:r>
              <a:rPr b="1" i="0" lang="ca" sz="600" u="none" cap="none" strike="noStrike">
                <a:solidFill>
                  <a:srgbClr val="000000"/>
                </a:solidFill>
                <a:latin typeface="Arial"/>
                <a:ea typeface="Arial"/>
                <a:cs typeface="Arial"/>
                <a:sym typeface="Arial"/>
              </a:rPr>
              <a:t>PROJECT ADVISOR: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600"/>
              <a:buFont typeface="Arial"/>
              <a:buNone/>
            </a:pPr>
            <a:r>
              <a:rPr b="1" i="0" lang="ca" sz="600" u="none" cap="none" strike="noStrike">
                <a:solidFill>
                  <a:srgbClr val="000000"/>
                </a:solidFill>
                <a:latin typeface="Arial"/>
                <a:ea typeface="Arial"/>
                <a:cs typeface="Arial"/>
                <a:sym typeface="Arial"/>
              </a:rPr>
              <a:t>DANI FOJO</a:t>
            </a:r>
            <a:endParaRPr b="0" i="0" sz="1400" u="none" cap="none" strike="noStrike">
              <a:solidFill>
                <a:srgbClr val="000000"/>
              </a:solidFill>
              <a:latin typeface="Arial"/>
              <a:ea typeface="Arial"/>
              <a:cs typeface="Arial"/>
              <a:sym typeface="Arial"/>
            </a:endParaRPr>
          </a:p>
        </p:txBody>
      </p:sp>
      <p:pic>
        <p:nvPicPr>
          <p:cNvPr id="1034" name="Google Shape;1034;p48"/>
          <p:cNvPicPr preferRelativeResize="0"/>
          <p:nvPr/>
        </p:nvPicPr>
        <p:blipFill rotWithShape="1">
          <a:blip r:embed="rId19">
            <a:alphaModFix/>
          </a:blip>
          <a:srcRect b="0" l="0" r="0" t="0"/>
          <a:stretch/>
        </p:blipFill>
        <p:spPr>
          <a:xfrm>
            <a:off x="8752300" y="29649"/>
            <a:ext cx="337224" cy="337254"/>
          </a:xfrm>
          <a:prstGeom prst="rect">
            <a:avLst/>
          </a:prstGeom>
          <a:noFill/>
          <a:ln>
            <a:noFill/>
          </a:ln>
        </p:spPr>
      </p:pic>
      <p:pic>
        <p:nvPicPr>
          <p:cNvPr id="1035" name="Google Shape;1035;p48"/>
          <p:cNvPicPr preferRelativeResize="0"/>
          <p:nvPr/>
        </p:nvPicPr>
        <p:blipFill rotWithShape="1">
          <a:blip r:embed="rId20">
            <a:alphaModFix/>
          </a:blip>
          <a:srcRect b="0" l="0" r="0" t="0"/>
          <a:stretch/>
        </p:blipFill>
        <p:spPr>
          <a:xfrm>
            <a:off x="553500" y="801550"/>
            <a:ext cx="4836187" cy="3782701"/>
          </a:xfrm>
          <a:prstGeom prst="rect">
            <a:avLst/>
          </a:prstGeom>
          <a:noFill/>
          <a:ln>
            <a:noFill/>
          </a:ln>
        </p:spPr>
      </p:pic>
      <p:pic>
        <p:nvPicPr>
          <p:cNvPr descr="weight, Weightlifter, Man, Silhouette, Fitness Forever, sport, Excercise,  sports, weightlifting, Lifting icon" id="1036" name="Google Shape;1036;p48"/>
          <p:cNvPicPr preferRelativeResize="0"/>
          <p:nvPr/>
        </p:nvPicPr>
        <p:blipFill rotWithShape="1">
          <a:blip r:embed="rId21">
            <a:alphaModFix/>
          </a:blip>
          <a:srcRect b="0" l="0" r="0" t="0"/>
          <a:stretch/>
        </p:blipFill>
        <p:spPr>
          <a:xfrm>
            <a:off x="5672477" y="414045"/>
            <a:ext cx="326958" cy="326958"/>
          </a:xfrm>
          <a:prstGeom prst="rect">
            <a:avLst/>
          </a:prstGeom>
          <a:noFill/>
          <a:ln>
            <a:noFill/>
          </a:ln>
        </p:spPr>
      </p:pic>
      <p:pic>
        <p:nvPicPr>
          <p:cNvPr descr="Black Down Arrow Png For Kids - Decrease Arrow Icon Png | Full Size PNG  Download | SeekPNG" id="1037" name="Google Shape;1037;p48"/>
          <p:cNvPicPr preferRelativeResize="0"/>
          <p:nvPr/>
        </p:nvPicPr>
        <p:blipFill rotWithShape="1">
          <a:blip r:embed="rId22">
            <a:alphaModFix/>
          </a:blip>
          <a:srcRect b="0" l="0" r="0" t="0"/>
          <a:stretch/>
        </p:blipFill>
        <p:spPr>
          <a:xfrm>
            <a:off x="4961259" y="504307"/>
            <a:ext cx="290979" cy="196574"/>
          </a:xfrm>
          <a:prstGeom prst="rect">
            <a:avLst/>
          </a:prstGeom>
          <a:noFill/>
          <a:ln>
            <a:noFill/>
          </a:ln>
        </p:spPr>
      </p:pic>
      <p:sp>
        <p:nvSpPr>
          <p:cNvPr id="1038" name="Google Shape;1038;p48"/>
          <p:cNvSpPr txBox="1"/>
          <p:nvPr>
            <p:ph idx="12" type="sldNum"/>
          </p:nvPr>
        </p:nvSpPr>
        <p:spPr>
          <a:xfrm>
            <a:off x="2413125" y="4847763"/>
            <a:ext cx="2057400" cy="273900"/>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Clr>
                <a:srgbClr val="000000"/>
              </a:buClr>
              <a:buSzPts val="900"/>
              <a:buFont typeface="Arial"/>
              <a:buNone/>
            </a:pPr>
            <a:r>
              <a:rPr b="1" lang="ca" sz="1200"/>
              <a:t>11</a:t>
            </a:r>
            <a:r>
              <a:rPr b="1" lang="ca" sz="1200"/>
              <a:t>/38</a:t>
            </a:r>
            <a:endParaRPr b="1" sz="1200"/>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3" name="Shape 1043"/>
        <p:cNvGrpSpPr/>
        <p:nvPr/>
      </p:nvGrpSpPr>
      <p:grpSpPr>
        <a:xfrm>
          <a:off x="0" y="0"/>
          <a:ext cx="0" cy="0"/>
          <a:chOff x="0" y="0"/>
          <a:chExt cx="0" cy="0"/>
        </a:xfrm>
      </p:grpSpPr>
      <p:pic>
        <p:nvPicPr>
          <p:cNvPr descr="Neural Network: How it works and its industry use cases | by Geetansh  Sharma | Analytics Vidhya | Medium" id="1044" name="Google Shape;1044;p49"/>
          <p:cNvPicPr preferRelativeResize="0"/>
          <p:nvPr/>
        </p:nvPicPr>
        <p:blipFill rotWithShape="1">
          <a:blip r:embed="rId3">
            <a:alphaModFix/>
          </a:blip>
          <a:srcRect b="0" l="34233" r="4212" t="0"/>
          <a:stretch/>
        </p:blipFill>
        <p:spPr>
          <a:xfrm>
            <a:off x="5981253" y="795063"/>
            <a:ext cx="3122980" cy="3743730"/>
          </a:xfrm>
          <a:prstGeom prst="rect">
            <a:avLst/>
          </a:prstGeom>
          <a:noFill/>
          <a:ln>
            <a:noFill/>
          </a:ln>
        </p:spPr>
      </p:pic>
      <p:sp>
        <p:nvSpPr>
          <p:cNvPr id="1045" name="Google Shape;1045;p49"/>
          <p:cNvSpPr/>
          <p:nvPr/>
        </p:nvSpPr>
        <p:spPr>
          <a:xfrm>
            <a:off x="5940658" y="796089"/>
            <a:ext cx="3203341" cy="3751083"/>
          </a:xfrm>
          <a:prstGeom prst="rect">
            <a:avLst/>
          </a:prstGeom>
          <a:solidFill>
            <a:schemeClr val="dk1">
              <a:alpha val="76078"/>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046" name="Google Shape;1046;p49"/>
          <p:cNvSpPr/>
          <p:nvPr/>
        </p:nvSpPr>
        <p:spPr>
          <a:xfrm>
            <a:off x="6131168" y="916180"/>
            <a:ext cx="2836827" cy="507831"/>
          </a:xfrm>
          <a:prstGeom prst="rect">
            <a:avLst/>
          </a:prstGeom>
          <a:noFill/>
          <a:ln>
            <a:noFill/>
          </a:ln>
        </p:spPr>
        <p:txBody>
          <a:bodyPr anchorCtr="0" anchor="t" bIns="45700" lIns="0" spcFirstLastPara="1" rIns="91425" wrap="square" tIns="45700">
            <a:noAutofit/>
          </a:bodyPr>
          <a:lstStyle/>
          <a:p>
            <a:pPr indent="0" lvl="0" marL="0" marR="0" rtl="0" algn="l">
              <a:lnSpc>
                <a:spcPct val="100000"/>
              </a:lnSpc>
              <a:spcBef>
                <a:spcPts val="0"/>
              </a:spcBef>
              <a:spcAft>
                <a:spcPts val="0"/>
              </a:spcAft>
              <a:buClr>
                <a:srgbClr val="000000"/>
              </a:buClr>
              <a:buSzPts val="2700"/>
              <a:buFont typeface="Arial"/>
              <a:buNone/>
            </a:pPr>
            <a:r>
              <a:rPr b="0" i="0" lang="ca" sz="2700" u="none" cap="none" strike="noStrike">
                <a:solidFill>
                  <a:schemeClr val="lt1"/>
                </a:solidFill>
                <a:latin typeface="Arial Black"/>
                <a:ea typeface="Arial Black"/>
                <a:cs typeface="Arial Black"/>
                <a:sym typeface="Arial Black"/>
              </a:rPr>
              <a:t>MODEL</a:t>
            </a:r>
            <a:endParaRPr b="0" i="0" sz="1400" u="none" cap="none" strike="noStrike">
              <a:solidFill>
                <a:srgbClr val="000000"/>
              </a:solidFill>
              <a:latin typeface="Arial"/>
              <a:ea typeface="Arial"/>
              <a:cs typeface="Arial"/>
              <a:sym typeface="Arial"/>
            </a:endParaRPr>
          </a:p>
        </p:txBody>
      </p:sp>
      <p:sp>
        <p:nvSpPr>
          <p:cNvPr id="1047" name="Google Shape;1047;p49"/>
          <p:cNvSpPr/>
          <p:nvPr/>
        </p:nvSpPr>
        <p:spPr>
          <a:xfrm>
            <a:off x="6135528" y="1437074"/>
            <a:ext cx="3034202" cy="507831"/>
          </a:xfrm>
          <a:prstGeom prst="rect">
            <a:avLst/>
          </a:prstGeom>
          <a:noFill/>
          <a:ln>
            <a:noFill/>
          </a:ln>
        </p:spPr>
        <p:txBody>
          <a:bodyPr anchorCtr="0" anchor="t" bIns="45700" lIns="0" spcFirstLastPara="1" rIns="91425" wrap="square" tIns="45700">
            <a:noAutofit/>
          </a:bodyPr>
          <a:lstStyle/>
          <a:p>
            <a:pPr indent="0" lvl="0" marL="0" marR="0" rtl="0" algn="l">
              <a:lnSpc>
                <a:spcPct val="100000"/>
              </a:lnSpc>
              <a:spcBef>
                <a:spcPts val="0"/>
              </a:spcBef>
              <a:spcAft>
                <a:spcPts val="0"/>
              </a:spcAft>
              <a:buClr>
                <a:srgbClr val="000000"/>
              </a:buClr>
              <a:buSzPts val="2700"/>
              <a:buFont typeface="Arial"/>
              <a:buNone/>
            </a:pPr>
            <a:r>
              <a:rPr b="0" i="0" lang="ca" sz="2700" u="none" cap="none" strike="noStrike">
                <a:solidFill>
                  <a:schemeClr val="lt1"/>
                </a:solidFill>
                <a:latin typeface="Arial Black"/>
                <a:ea typeface="Arial Black"/>
                <a:cs typeface="Arial Black"/>
                <a:sym typeface="Arial Black"/>
              </a:rPr>
              <a:t>DEFINITION</a:t>
            </a:r>
            <a:endParaRPr b="0" i="0" sz="2700" u="none" cap="none" strike="noStrike">
              <a:solidFill>
                <a:schemeClr val="lt1"/>
              </a:solidFill>
              <a:latin typeface="Arial Black"/>
              <a:ea typeface="Arial Black"/>
              <a:cs typeface="Arial Black"/>
              <a:sym typeface="Arial Black"/>
            </a:endParaRPr>
          </a:p>
        </p:txBody>
      </p:sp>
      <p:sp>
        <p:nvSpPr>
          <p:cNvPr id="1048" name="Google Shape;1048;p49"/>
          <p:cNvSpPr/>
          <p:nvPr/>
        </p:nvSpPr>
        <p:spPr>
          <a:xfrm>
            <a:off x="5899125" y="796089"/>
            <a:ext cx="142448" cy="3775464"/>
          </a:xfrm>
          <a:prstGeom prst="rect">
            <a:avLst/>
          </a:prstGeom>
          <a:solidFill>
            <a:srgbClr val="007BC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grpSp>
        <p:nvGrpSpPr>
          <p:cNvPr id="1049" name="Google Shape;1049;p49"/>
          <p:cNvGrpSpPr/>
          <p:nvPr/>
        </p:nvGrpSpPr>
        <p:grpSpPr>
          <a:xfrm>
            <a:off x="1240820" y="4571552"/>
            <a:ext cx="6596003" cy="176993"/>
            <a:chOff x="1654426" y="6095402"/>
            <a:chExt cx="8794671" cy="235991"/>
          </a:xfrm>
        </p:grpSpPr>
        <p:sp>
          <p:nvSpPr>
            <p:cNvPr id="1050" name="Google Shape;1050;p49"/>
            <p:cNvSpPr/>
            <p:nvPr/>
          </p:nvSpPr>
          <p:spPr>
            <a:xfrm>
              <a:off x="1654426" y="6095403"/>
              <a:ext cx="345930" cy="149066"/>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1051" name="Google Shape;1051;p49"/>
            <p:cNvSpPr/>
            <p:nvPr/>
          </p:nvSpPr>
          <p:spPr>
            <a:xfrm>
              <a:off x="10103167" y="6095402"/>
              <a:ext cx="345930" cy="235991"/>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grpSp>
      <p:grpSp>
        <p:nvGrpSpPr>
          <p:cNvPr id="1052" name="Google Shape;1052;p49"/>
          <p:cNvGrpSpPr/>
          <p:nvPr/>
        </p:nvGrpSpPr>
        <p:grpSpPr>
          <a:xfrm>
            <a:off x="6927009" y="4606492"/>
            <a:ext cx="2029295" cy="407107"/>
            <a:chOff x="6568690" y="4701027"/>
            <a:chExt cx="2539705" cy="504004"/>
          </a:xfrm>
        </p:grpSpPr>
        <p:sp>
          <p:nvSpPr>
            <p:cNvPr id="1053" name="Google Shape;1053;p49"/>
            <p:cNvSpPr/>
            <p:nvPr/>
          </p:nvSpPr>
          <p:spPr>
            <a:xfrm>
              <a:off x="6568690" y="4701027"/>
              <a:ext cx="509119" cy="504001"/>
            </a:xfrm>
            <a:prstGeom prst="ellipse">
              <a:avLst/>
            </a:prstGeom>
            <a:blipFill rotWithShape="1">
              <a:blip r:embed="rId4">
                <a:alphaModFix/>
              </a:blip>
              <a:stretch>
                <a:fillRect b="-21986" l="-21989" r="-21986" t="-21989"/>
              </a:stretch>
            </a:blipFill>
            <a:ln cap="flat" cmpd="sng" w="12700">
              <a:solidFill>
                <a:srgbClr val="007B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054" name="Google Shape;1054;p49"/>
            <p:cNvSpPr/>
            <p:nvPr/>
          </p:nvSpPr>
          <p:spPr>
            <a:xfrm>
              <a:off x="7583983" y="4701027"/>
              <a:ext cx="509119" cy="504001"/>
            </a:xfrm>
            <a:prstGeom prst="ellipse">
              <a:avLst/>
            </a:prstGeom>
            <a:blipFill rotWithShape="1">
              <a:blip r:embed="rId5">
                <a:alphaModFix/>
              </a:blip>
              <a:stretch>
                <a:fillRect b="0" l="0" r="0" t="0"/>
              </a:stretch>
            </a:blipFill>
            <a:ln cap="flat" cmpd="sng" w="12700">
              <a:solidFill>
                <a:srgbClr val="007B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055" name="Google Shape;1055;p49"/>
            <p:cNvSpPr/>
            <p:nvPr/>
          </p:nvSpPr>
          <p:spPr>
            <a:xfrm>
              <a:off x="8599276" y="4701030"/>
              <a:ext cx="509119" cy="504001"/>
            </a:xfrm>
            <a:prstGeom prst="ellipse">
              <a:avLst/>
            </a:prstGeom>
            <a:blipFill rotWithShape="1">
              <a:blip r:embed="rId6">
                <a:alphaModFix/>
              </a:blip>
              <a:stretch>
                <a:fillRect b="0" l="0" r="0" t="0"/>
              </a:stretch>
            </a:blipFill>
            <a:ln cap="flat" cmpd="sng" w="12700">
              <a:solidFill>
                <a:srgbClr val="007B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sp>
        <p:nvSpPr>
          <p:cNvPr id="1056" name="Google Shape;1056;p49"/>
          <p:cNvSpPr txBox="1"/>
          <p:nvPr/>
        </p:nvSpPr>
        <p:spPr>
          <a:xfrm>
            <a:off x="6570049" y="4993376"/>
            <a:ext cx="1130177" cy="18466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600"/>
              <a:buFont typeface="Arial"/>
              <a:buNone/>
            </a:pPr>
            <a:r>
              <a:rPr b="1" i="0" lang="ca" sz="600" u="none" cap="none" strike="noStrike">
                <a:solidFill>
                  <a:srgbClr val="000000"/>
                </a:solidFill>
                <a:latin typeface="Arial"/>
                <a:ea typeface="Arial"/>
                <a:cs typeface="Arial"/>
                <a:sym typeface="Arial"/>
              </a:rPr>
              <a:t>MARC BERMEJO</a:t>
            </a:r>
            <a:endParaRPr b="0" i="0" sz="1400" u="none" cap="none" strike="noStrike">
              <a:solidFill>
                <a:srgbClr val="000000"/>
              </a:solidFill>
              <a:latin typeface="Arial"/>
              <a:ea typeface="Arial"/>
              <a:cs typeface="Arial"/>
              <a:sym typeface="Arial"/>
            </a:endParaRPr>
          </a:p>
        </p:txBody>
      </p:sp>
      <p:sp>
        <p:nvSpPr>
          <p:cNvPr id="1057" name="Google Shape;1057;p49"/>
          <p:cNvSpPr txBox="1"/>
          <p:nvPr/>
        </p:nvSpPr>
        <p:spPr>
          <a:xfrm>
            <a:off x="7375522" y="4993376"/>
            <a:ext cx="1130177" cy="18466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600"/>
              <a:buFont typeface="Arial"/>
              <a:buNone/>
            </a:pPr>
            <a:r>
              <a:rPr b="1" i="0" lang="ca" sz="600" u="none" cap="none" strike="noStrike">
                <a:solidFill>
                  <a:srgbClr val="000000"/>
                </a:solidFill>
                <a:latin typeface="Arial"/>
                <a:ea typeface="Arial"/>
                <a:cs typeface="Arial"/>
                <a:sym typeface="Arial"/>
              </a:rPr>
              <a:t>RAUL PUENTE</a:t>
            </a:r>
            <a:endParaRPr b="0" i="0" sz="1400" u="none" cap="none" strike="noStrike">
              <a:solidFill>
                <a:srgbClr val="000000"/>
              </a:solidFill>
              <a:latin typeface="Arial"/>
              <a:ea typeface="Arial"/>
              <a:cs typeface="Arial"/>
              <a:sym typeface="Arial"/>
            </a:endParaRPr>
          </a:p>
        </p:txBody>
      </p:sp>
      <p:sp>
        <p:nvSpPr>
          <p:cNvPr id="1058" name="Google Shape;1058;p49"/>
          <p:cNvSpPr txBox="1"/>
          <p:nvPr/>
        </p:nvSpPr>
        <p:spPr>
          <a:xfrm>
            <a:off x="8187815" y="4993376"/>
            <a:ext cx="1130177" cy="18466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600"/>
              <a:buFont typeface="Arial"/>
              <a:buNone/>
            </a:pPr>
            <a:r>
              <a:rPr b="1" i="0" lang="ca" sz="600" u="none" cap="none" strike="noStrike">
                <a:solidFill>
                  <a:srgbClr val="000000"/>
                </a:solidFill>
                <a:latin typeface="Arial"/>
                <a:ea typeface="Arial"/>
                <a:cs typeface="Arial"/>
                <a:sym typeface="Arial"/>
              </a:rPr>
              <a:t>FERRAN TORRES</a:t>
            </a:r>
            <a:endParaRPr b="0" i="0" sz="1400" u="none" cap="none" strike="noStrike">
              <a:solidFill>
                <a:srgbClr val="000000"/>
              </a:solidFill>
              <a:latin typeface="Arial"/>
              <a:ea typeface="Arial"/>
              <a:cs typeface="Arial"/>
              <a:sym typeface="Arial"/>
            </a:endParaRPr>
          </a:p>
        </p:txBody>
      </p:sp>
      <p:sp>
        <p:nvSpPr>
          <p:cNvPr id="1059" name="Google Shape;1059;p49"/>
          <p:cNvSpPr txBox="1"/>
          <p:nvPr/>
        </p:nvSpPr>
        <p:spPr>
          <a:xfrm>
            <a:off x="3543392" y="4761203"/>
            <a:ext cx="3358310" cy="18466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600"/>
              <a:buFont typeface="Arial"/>
              <a:buNone/>
            </a:pPr>
            <a:r>
              <a:rPr b="1" i="0" lang="ca" sz="600" u="none" cap="none" strike="noStrike">
                <a:solidFill>
                  <a:srgbClr val="000000"/>
                </a:solidFill>
                <a:latin typeface="Arial"/>
                <a:ea typeface="Arial"/>
                <a:cs typeface="Arial"/>
                <a:sym typeface="Arial"/>
              </a:rPr>
              <a:t>GAN HYPER RESOLUTION PROJECT</a:t>
            </a:r>
            <a:endParaRPr b="1" i="0" sz="600" u="none" cap="none" strike="noStrike">
              <a:solidFill>
                <a:srgbClr val="000000"/>
              </a:solidFill>
              <a:latin typeface="Arial"/>
              <a:ea typeface="Arial"/>
              <a:cs typeface="Arial"/>
              <a:sym typeface="Arial"/>
            </a:endParaRPr>
          </a:p>
        </p:txBody>
      </p:sp>
      <p:pic>
        <p:nvPicPr>
          <p:cNvPr descr="Support Vector Machines Icon - Free PNG &amp; SVG 1374192 - Noun Project" id="1060" name="Google Shape;1060;p49"/>
          <p:cNvPicPr preferRelativeResize="0"/>
          <p:nvPr/>
        </p:nvPicPr>
        <p:blipFill rotWithShape="1">
          <a:blip r:embed="rId7">
            <a:alphaModFix/>
          </a:blip>
          <a:srcRect b="0" l="0" r="0" t="0"/>
          <a:stretch/>
        </p:blipFill>
        <p:spPr>
          <a:xfrm>
            <a:off x="7081959" y="2480625"/>
            <a:ext cx="935243" cy="935243"/>
          </a:xfrm>
          <a:prstGeom prst="rect">
            <a:avLst/>
          </a:prstGeom>
          <a:noFill/>
          <a:ln>
            <a:noFill/>
          </a:ln>
        </p:spPr>
      </p:pic>
      <p:grpSp>
        <p:nvGrpSpPr>
          <p:cNvPr id="1061" name="Google Shape;1061;p49"/>
          <p:cNvGrpSpPr/>
          <p:nvPr/>
        </p:nvGrpSpPr>
        <p:grpSpPr>
          <a:xfrm>
            <a:off x="3047" y="375696"/>
            <a:ext cx="9138979" cy="414018"/>
            <a:chOff x="3047" y="375696"/>
            <a:chExt cx="9138979" cy="414018"/>
          </a:xfrm>
        </p:grpSpPr>
        <p:grpSp>
          <p:nvGrpSpPr>
            <p:cNvPr id="1062" name="Google Shape;1062;p49"/>
            <p:cNvGrpSpPr/>
            <p:nvPr/>
          </p:nvGrpSpPr>
          <p:grpSpPr>
            <a:xfrm>
              <a:off x="3047" y="375696"/>
              <a:ext cx="9138979" cy="414018"/>
              <a:chOff x="3047" y="375696"/>
              <a:chExt cx="9138979" cy="414018"/>
            </a:xfrm>
          </p:grpSpPr>
          <p:sp>
            <p:nvSpPr>
              <p:cNvPr id="1063" name="Google Shape;1063;p49"/>
              <p:cNvSpPr/>
              <p:nvPr/>
            </p:nvSpPr>
            <p:spPr>
              <a:xfrm>
                <a:off x="3047" y="375696"/>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grpSp>
            <p:nvGrpSpPr>
              <p:cNvPr id="1064" name="Google Shape;1064;p49"/>
              <p:cNvGrpSpPr/>
              <p:nvPr/>
            </p:nvGrpSpPr>
            <p:grpSpPr>
              <a:xfrm>
                <a:off x="8141262" y="375696"/>
                <a:ext cx="1000764" cy="414018"/>
                <a:chOff x="8141262" y="376015"/>
                <a:chExt cx="1000764" cy="414018"/>
              </a:xfrm>
            </p:grpSpPr>
            <p:sp>
              <p:nvSpPr>
                <p:cNvPr id="1065" name="Google Shape;1065;p49"/>
                <p:cNvSpPr/>
                <p:nvPr/>
              </p:nvSpPr>
              <p:spPr>
                <a:xfrm>
                  <a:off x="8141262" y="376015"/>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thoughtful Icon - Free PNG &amp; SVG 1757003 - Noun Project" id="1066" name="Google Shape;1066;p49"/>
                <p:cNvPicPr preferRelativeResize="0"/>
                <p:nvPr/>
              </p:nvPicPr>
              <p:blipFill rotWithShape="1">
                <a:blip r:embed="rId8">
                  <a:alphaModFix/>
                </a:blip>
                <a:srcRect b="0" l="0" r="0" t="0"/>
                <a:stretch/>
              </p:blipFill>
              <p:spPr>
                <a:xfrm>
                  <a:off x="8517066" y="464108"/>
                  <a:ext cx="259551" cy="259551"/>
                </a:xfrm>
                <a:prstGeom prst="rect">
                  <a:avLst/>
                </a:prstGeom>
                <a:noFill/>
                <a:ln>
                  <a:noFill/>
                </a:ln>
              </p:spPr>
            </p:pic>
          </p:grpSp>
          <p:pic>
            <p:nvPicPr>
              <p:cNvPr descr="motivation Icon - Download motivation Icon 1110005 | Noun Project" id="1067" name="Google Shape;1067;p49"/>
              <p:cNvPicPr preferRelativeResize="0"/>
              <p:nvPr/>
            </p:nvPicPr>
            <p:blipFill rotWithShape="1">
              <a:blip r:embed="rId9">
                <a:alphaModFix/>
              </a:blip>
              <a:srcRect b="0" l="0" r="0" t="0"/>
              <a:stretch/>
            </p:blipFill>
            <p:spPr>
              <a:xfrm>
                <a:off x="315282" y="397803"/>
                <a:ext cx="369805" cy="369805"/>
              </a:xfrm>
              <a:prstGeom prst="rect">
                <a:avLst/>
              </a:prstGeom>
              <a:noFill/>
              <a:ln>
                <a:noFill/>
              </a:ln>
            </p:spPr>
          </p:pic>
          <p:grpSp>
            <p:nvGrpSpPr>
              <p:cNvPr id="1068" name="Google Shape;1068;p49"/>
              <p:cNvGrpSpPr/>
              <p:nvPr/>
            </p:nvGrpSpPr>
            <p:grpSpPr>
              <a:xfrm>
                <a:off x="7477265" y="375696"/>
                <a:ext cx="1000764" cy="414018"/>
                <a:chOff x="7477265" y="375308"/>
                <a:chExt cx="1000764" cy="414018"/>
              </a:xfrm>
            </p:grpSpPr>
            <p:sp>
              <p:nvSpPr>
                <p:cNvPr id="1069" name="Google Shape;1069;p49"/>
                <p:cNvSpPr/>
                <p:nvPr/>
              </p:nvSpPr>
              <p:spPr>
                <a:xfrm>
                  <a:off x="7477265" y="375308"/>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Statistical Analysis Icon - Download in Glyph Style" id="1070" name="Google Shape;1070;p49"/>
                <p:cNvPicPr preferRelativeResize="0"/>
                <p:nvPr/>
              </p:nvPicPr>
              <p:blipFill rotWithShape="1">
                <a:blip r:embed="rId10">
                  <a:alphaModFix/>
                </a:blip>
                <a:srcRect b="0" l="0" r="0" t="0"/>
                <a:stretch/>
              </p:blipFill>
              <p:spPr>
                <a:xfrm>
                  <a:off x="7843649" y="455633"/>
                  <a:ext cx="283664" cy="283664"/>
                </a:xfrm>
                <a:prstGeom prst="rect">
                  <a:avLst/>
                </a:prstGeom>
                <a:noFill/>
                <a:ln>
                  <a:noFill/>
                </a:ln>
              </p:spPr>
            </p:pic>
          </p:grpSp>
          <p:grpSp>
            <p:nvGrpSpPr>
              <p:cNvPr id="1071" name="Google Shape;1071;p49"/>
              <p:cNvGrpSpPr/>
              <p:nvPr/>
            </p:nvGrpSpPr>
            <p:grpSpPr>
              <a:xfrm>
                <a:off x="6777743" y="375696"/>
                <a:ext cx="1000764" cy="414018"/>
                <a:chOff x="6777743" y="373411"/>
                <a:chExt cx="1000764" cy="414018"/>
              </a:xfrm>
            </p:grpSpPr>
            <p:sp>
              <p:nvSpPr>
                <p:cNvPr id="1072" name="Google Shape;1072;p49"/>
                <p:cNvSpPr/>
                <p:nvPr/>
              </p:nvSpPr>
              <p:spPr>
                <a:xfrm>
                  <a:off x="6777743" y="373411"/>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metrics Icon - Free PNG &amp; SVG 105414 - Noun Project" id="1073" name="Google Shape;1073;p49"/>
                <p:cNvPicPr preferRelativeResize="0"/>
                <p:nvPr/>
              </p:nvPicPr>
              <p:blipFill rotWithShape="1">
                <a:blip r:embed="rId11">
                  <a:alphaModFix/>
                </a:blip>
                <a:srcRect b="0" l="0" r="0" t="0"/>
                <a:stretch/>
              </p:blipFill>
              <p:spPr>
                <a:xfrm>
                  <a:off x="7096476" y="434572"/>
                  <a:ext cx="322932" cy="322932"/>
                </a:xfrm>
                <a:prstGeom prst="rect">
                  <a:avLst/>
                </a:prstGeom>
                <a:noFill/>
                <a:ln>
                  <a:noFill/>
                </a:ln>
              </p:spPr>
            </p:pic>
          </p:grpSp>
          <p:grpSp>
            <p:nvGrpSpPr>
              <p:cNvPr id="1074" name="Google Shape;1074;p49"/>
              <p:cNvGrpSpPr/>
              <p:nvPr/>
            </p:nvGrpSpPr>
            <p:grpSpPr>
              <a:xfrm>
                <a:off x="6043799" y="375696"/>
                <a:ext cx="1000764" cy="414018"/>
                <a:chOff x="6043799" y="374249"/>
                <a:chExt cx="1000764" cy="414018"/>
              </a:xfrm>
            </p:grpSpPr>
            <p:sp>
              <p:nvSpPr>
                <p:cNvPr id="1075" name="Google Shape;1075;p49"/>
                <p:cNvSpPr/>
                <p:nvPr/>
              </p:nvSpPr>
              <p:spPr>
                <a:xfrm>
                  <a:off x="6043799" y="374249"/>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Parameter Icon #356991 - Free Icons Library" id="1076" name="Google Shape;1076;p49"/>
                <p:cNvPicPr preferRelativeResize="0"/>
                <p:nvPr/>
              </p:nvPicPr>
              <p:blipFill rotWithShape="1">
                <a:blip r:embed="rId12">
                  <a:alphaModFix/>
                </a:blip>
                <a:srcRect b="0" l="0" r="0" t="0"/>
                <a:stretch/>
              </p:blipFill>
              <p:spPr>
                <a:xfrm>
                  <a:off x="6410183" y="464558"/>
                  <a:ext cx="262052" cy="262052"/>
                </a:xfrm>
                <a:prstGeom prst="rect">
                  <a:avLst/>
                </a:prstGeom>
                <a:noFill/>
                <a:ln>
                  <a:noFill/>
                </a:ln>
              </p:spPr>
            </p:pic>
          </p:grpSp>
          <p:sp>
            <p:nvSpPr>
              <p:cNvPr id="1077" name="Google Shape;1077;p49"/>
              <p:cNvSpPr/>
              <p:nvPr/>
            </p:nvSpPr>
            <p:spPr>
              <a:xfrm>
                <a:off x="4610433" y="375696"/>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grpSp>
            <p:nvGrpSpPr>
              <p:cNvPr id="1078" name="Google Shape;1078;p49"/>
              <p:cNvGrpSpPr/>
              <p:nvPr/>
            </p:nvGrpSpPr>
            <p:grpSpPr>
              <a:xfrm>
                <a:off x="3113374" y="375696"/>
                <a:ext cx="1000764" cy="414018"/>
                <a:chOff x="3113374" y="372277"/>
                <a:chExt cx="1000764" cy="414018"/>
              </a:xfrm>
            </p:grpSpPr>
            <p:sp>
              <p:nvSpPr>
                <p:cNvPr id="1079" name="Google Shape;1079;p49"/>
                <p:cNvSpPr/>
                <p:nvPr/>
              </p:nvSpPr>
              <p:spPr>
                <a:xfrm>
                  <a:off x="3113374" y="372277"/>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Engranajes mecanicos - Iconos gratis de" id="1080" name="Google Shape;1080;p49"/>
                <p:cNvPicPr preferRelativeResize="0"/>
                <p:nvPr/>
              </p:nvPicPr>
              <p:blipFill rotWithShape="1">
                <a:blip r:embed="rId13">
                  <a:alphaModFix/>
                </a:blip>
                <a:srcRect b="0" l="0" r="0" t="0"/>
                <a:stretch/>
              </p:blipFill>
              <p:spPr>
                <a:xfrm>
                  <a:off x="3385545" y="415071"/>
                  <a:ext cx="363370" cy="363370"/>
                </a:xfrm>
                <a:prstGeom prst="rect">
                  <a:avLst/>
                </a:prstGeom>
                <a:noFill/>
                <a:ln>
                  <a:noFill/>
                </a:ln>
              </p:spPr>
            </p:pic>
          </p:grpSp>
          <p:grpSp>
            <p:nvGrpSpPr>
              <p:cNvPr id="1081" name="Google Shape;1081;p49"/>
              <p:cNvGrpSpPr/>
              <p:nvPr/>
            </p:nvGrpSpPr>
            <p:grpSpPr>
              <a:xfrm>
                <a:off x="2322427" y="375696"/>
                <a:ext cx="1000764" cy="414018"/>
                <a:chOff x="2322427" y="369857"/>
                <a:chExt cx="1000764" cy="414018"/>
              </a:xfrm>
            </p:grpSpPr>
            <p:sp>
              <p:nvSpPr>
                <p:cNvPr id="1082" name="Google Shape;1082;p49"/>
                <p:cNvSpPr/>
                <p:nvPr/>
              </p:nvSpPr>
              <p:spPr>
                <a:xfrm>
                  <a:off x="2322427" y="369857"/>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HMS20278 | Datasets2Tools" id="1083" name="Google Shape;1083;p49"/>
                <p:cNvPicPr preferRelativeResize="0"/>
                <p:nvPr/>
              </p:nvPicPr>
              <p:blipFill rotWithShape="1">
                <a:blip r:embed="rId14">
                  <a:alphaModFix/>
                </a:blip>
                <a:srcRect b="0" l="0" r="0" t="0"/>
                <a:stretch/>
              </p:blipFill>
              <p:spPr>
                <a:xfrm>
                  <a:off x="2651068" y="441638"/>
                  <a:ext cx="310236" cy="310236"/>
                </a:xfrm>
                <a:prstGeom prst="rect">
                  <a:avLst/>
                </a:prstGeom>
                <a:noFill/>
                <a:ln>
                  <a:noFill/>
                </a:ln>
              </p:spPr>
            </p:pic>
          </p:grpSp>
          <p:sp>
            <p:nvSpPr>
              <p:cNvPr id="1084" name="Google Shape;1084;p49"/>
              <p:cNvSpPr/>
              <p:nvPr/>
            </p:nvSpPr>
            <p:spPr>
              <a:xfrm>
                <a:off x="1528134" y="375696"/>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Forma llena de bandera - Iconos gratis de mapas y banderas" id="1085" name="Google Shape;1085;p49"/>
              <p:cNvPicPr preferRelativeResize="0"/>
              <p:nvPr/>
            </p:nvPicPr>
            <p:blipFill rotWithShape="1">
              <a:blip r:embed="rId15">
                <a:alphaModFix/>
              </a:blip>
              <a:srcRect b="0" l="0" r="0" t="0"/>
              <a:stretch/>
            </p:blipFill>
            <p:spPr>
              <a:xfrm>
                <a:off x="1916987" y="427785"/>
                <a:ext cx="309840" cy="309840"/>
              </a:xfrm>
              <a:prstGeom prst="rect">
                <a:avLst/>
              </a:prstGeom>
              <a:noFill/>
              <a:ln>
                <a:noFill/>
              </a:ln>
            </p:spPr>
          </p:pic>
          <p:sp>
            <p:nvSpPr>
              <p:cNvPr id="1086" name="Google Shape;1086;p49"/>
              <p:cNvSpPr/>
              <p:nvPr/>
            </p:nvSpPr>
            <p:spPr>
              <a:xfrm>
                <a:off x="791487" y="375696"/>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1087" name="Google Shape;1087;p49"/>
              <p:cNvSpPr/>
              <p:nvPr/>
            </p:nvSpPr>
            <p:spPr>
              <a:xfrm>
                <a:off x="5344640" y="375696"/>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grpSp>
        <p:pic>
          <p:nvPicPr>
            <p:cNvPr descr="Resolution - Free computer icons" id="1088" name="Google Shape;1088;p49"/>
            <p:cNvPicPr preferRelativeResize="0"/>
            <p:nvPr/>
          </p:nvPicPr>
          <p:blipFill rotWithShape="1">
            <a:blip r:embed="rId16">
              <a:alphaModFix/>
            </a:blip>
            <a:srcRect b="0" l="0" r="0" t="0"/>
            <a:stretch/>
          </p:blipFill>
          <p:spPr>
            <a:xfrm>
              <a:off x="1132929" y="433985"/>
              <a:ext cx="337219" cy="337219"/>
            </a:xfrm>
            <a:prstGeom prst="rect">
              <a:avLst/>
            </a:prstGeom>
            <a:noFill/>
            <a:ln>
              <a:noFill/>
            </a:ln>
          </p:spPr>
        </p:pic>
      </p:grpSp>
      <p:sp>
        <p:nvSpPr>
          <p:cNvPr id="1089" name="Google Shape;1089;p49"/>
          <p:cNvSpPr/>
          <p:nvPr/>
        </p:nvSpPr>
        <p:spPr>
          <a:xfrm>
            <a:off x="3871085" y="375696"/>
            <a:ext cx="1000764" cy="414018"/>
          </a:xfrm>
          <a:prstGeom prst="round2SameRect">
            <a:avLst>
              <a:gd fmla="val 35910" name="adj1"/>
              <a:gd fmla="val 0" name="adj2"/>
            </a:avLst>
          </a:prstGeom>
          <a:solidFill>
            <a:srgbClr val="007BC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Support Vector Machines Icon - Free PNG &amp; SVG 1374192 - Noun Project" id="1090" name="Google Shape;1090;p49"/>
          <p:cNvPicPr preferRelativeResize="0"/>
          <p:nvPr/>
        </p:nvPicPr>
        <p:blipFill rotWithShape="1">
          <a:blip r:embed="rId7">
            <a:alphaModFix/>
          </a:blip>
          <a:srcRect b="0" l="0" r="0" t="0"/>
          <a:stretch/>
        </p:blipFill>
        <p:spPr>
          <a:xfrm>
            <a:off x="4173156" y="420778"/>
            <a:ext cx="346367" cy="346367"/>
          </a:xfrm>
          <a:prstGeom prst="rect">
            <a:avLst/>
          </a:prstGeom>
          <a:noFill/>
          <a:ln>
            <a:noFill/>
          </a:ln>
        </p:spPr>
      </p:pic>
      <p:sp>
        <p:nvSpPr>
          <p:cNvPr id="1091" name="Google Shape;1091;p49"/>
          <p:cNvSpPr/>
          <p:nvPr/>
        </p:nvSpPr>
        <p:spPr>
          <a:xfrm>
            <a:off x="235754" y="4617666"/>
            <a:ext cx="504000" cy="504000"/>
          </a:xfrm>
          <a:prstGeom prst="ellipse">
            <a:avLst/>
          </a:prstGeom>
          <a:blipFill rotWithShape="1">
            <a:blip r:embed="rId17">
              <a:alphaModFix/>
            </a:blip>
            <a:stretch>
              <a:fillRect b="0" l="0" r="0" t="0"/>
            </a:stretch>
          </a:blipFill>
          <a:ln cap="flat" cmpd="sng" w="12700">
            <a:solidFill>
              <a:srgbClr val="007B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092" name="Google Shape;1092;p49"/>
          <p:cNvSpPr txBox="1"/>
          <p:nvPr/>
        </p:nvSpPr>
        <p:spPr>
          <a:xfrm>
            <a:off x="639229" y="4755087"/>
            <a:ext cx="1130177" cy="276999"/>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600"/>
              <a:buFont typeface="Arial"/>
              <a:buNone/>
            </a:pPr>
            <a:r>
              <a:rPr b="1" i="0" lang="ca" sz="600" u="none" cap="none" strike="noStrike">
                <a:solidFill>
                  <a:srgbClr val="000000"/>
                </a:solidFill>
                <a:latin typeface="Arial"/>
                <a:ea typeface="Arial"/>
                <a:cs typeface="Arial"/>
                <a:sym typeface="Arial"/>
              </a:rPr>
              <a:t>PROJECT ADVISOR: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600"/>
              <a:buFont typeface="Arial"/>
              <a:buNone/>
            </a:pPr>
            <a:r>
              <a:rPr b="1" i="0" lang="ca" sz="600" u="none" cap="none" strike="noStrike">
                <a:solidFill>
                  <a:srgbClr val="000000"/>
                </a:solidFill>
                <a:latin typeface="Arial"/>
                <a:ea typeface="Arial"/>
                <a:cs typeface="Arial"/>
                <a:sym typeface="Arial"/>
              </a:rPr>
              <a:t>DANI FOJO</a:t>
            </a:r>
            <a:endParaRPr b="0" i="0" sz="1400" u="none" cap="none" strike="noStrike">
              <a:solidFill>
                <a:srgbClr val="000000"/>
              </a:solidFill>
              <a:latin typeface="Arial"/>
              <a:ea typeface="Arial"/>
              <a:cs typeface="Arial"/>
              <a:sym typeface="Arial"/>
            </a:endParaRPr>
          </a:p>
        </p:txBody>
      </p:sp>
      <p:pic>
        <p:nvPicPr>
          <p:cNvPr id="1093" name="Google Shape;1093;p49"/>
          <p:cNvPicPr preferRelativeResize="0"/>
          <p:nvPr/>
        </p:nvPicPr>
        <p:blipFill rotWithShape="1">
          <a:blip r:embed="rId18">
            <a:alphaModFix/>
          </a:blip>
          <a:srcRect b="0" l="0" r="0" t="0"/>
          <a:stretch/>
        </p:blipFill>
        <p:spPr>
          <a:xfrm>
            <a:off x="8752300" y="29649"/>
            <a:ext cx="337224" cy="337254"/>
          </a:xfrm>
          <a:prstGeom prst="rect">
            <a:avLst/>
          </a:prstGeom>
          <a:noFill/>
          <a:ln>
            <a:noFill/>
          </a:ln>
        </p:spPr>
      </p:pic>
      <p:sp>
        <p:nvSpPr>
          <p:cNvPr id="1094" name="Google Shape;1094;p49"/>
          <p:cNvSpPr/>
          <p:nvPr/>
        </p:nvSpPr>
        <p:spPr>
          <a:xfrm>
            <a:off x="0" y="788715"/>
            <a:ext cx="9144000" cy="3782700"/>
          </a:xfrm>
          <a:prstGeom prst="frame">
            <a:avLst>
              <a:gd fmla="val 1815" name="adj1"/>
            </a:avLst>
          </a:prstGeom>
          <a:solidFill>
            <a:srgbClr val="007BC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dk1"/>
              </a:solidFill>
              <a:latin typeface="Arial"/>
              <a:ea typeface="Arial"/>
              <a:cs typeface="Arial"/>
              <a:sym typeface="Arial"/>
            </a:endParaRPr>
          </a:p>
        </p:txBody>
      </p:sp>
      <p:pic>
        <p:nvPicPr>
          <p:cNvPr id="1095" name="Google Shape;1095;p49"/>
          <p:cNvPicPr preferRelativeResize="0"/>
          <p:nvPr/>
        </p:nvPicPr>
        <p:blipFill rotWithShape="1">
          <a:blip r:embed="rId19">
            <a:alphaModFix/>
          </a:blip>
          <a:srcRect b="0" l="0" r="0" t="0"/>
          <a:stretch/>
        </p:blipFill>
        <p:spPr>
          <a:xfrm>
            <a:off x="74850" y="2529725"/>
            <a:ext cx="1694549" cy="1977325"/>
          </a:xfrm>
          <a:prstGeom prst="rect">
            <a:avLst/>
          </a:prstGeom>
          <a:noFill/>
          <a:ln>
            <a:noFill/>
          </a:ln>
        </p:spPr>
      </p:pic>
      <p:pic>
        <p:nvPicPr>
          <p:cNvPr id="1096" name="Google Shape;1096;p49"/>
          <p:cNvPicPr preferRelativeResize="0"/>
          <p:nvPr/>
        </p:nvPicPr>
        <p:blipFill rotWithShape="1">
          <a:blip r:embed="rId20">
            <a:alphaModFix/>
          </a:blip>
          <a:srcRect b="0" l="0" r="0" t="0"/>
          <a:stretch/>
        </p:blipFill>
        <p:spPr>
          <a:xfrm>
            <a:off x="-31652" y="866009"/>
            <a:ext cx="6388799" cy="3729297"/>
          </a:xfrm>
          <a:prstGeom prst="rect">
            <a:avLst/>
          </a:prstGeom>
          <a:noFill/>
          <a:ln>
            <a:noFill/>
          </a:ln>
        </p:spPr>
      </p:pic>
      <p:pic>
        <p:nvPicPr>
          <p:cNvPr descr="weight, Weightlifter, Man, Silhouette, Fitness Forever, sport, Excercise,  sports, weightlifting, Lifting icon" id="1097" name="Google Shape;1097;p49"/>
          <p:cNvPicPr preferRelativeResize="0"/>
          <p:nvPr/>
        </p:nvPicPr>
        <p:blipFill rotWithShape="1">
          <a:blip r:embed="rId21">
            <a:alphaModFix/>
          </a:blip>
          <a:srcRect b="0" l="0" r="0" t="0"/>
          <a:stretch/>
        </p:blipFill>
        <p:spPr>
          <a:xfrm>
            <a:off x="5672477" y="414045"/>
            <a:ext cx="326958" cy="326958"/>
          </a:xfrm>
          <a:prstGeom prst="rect">
            <a:avLst/>
          </a:prstGeom>
          <a:noFill/>
          <a:ln>
            <a:noFill/>
          </a:ln>
        </p:spPr>
      </p:pic>
      <p:pic>
        <p:nvPicPr>
          <p:cNvPr descr="Black Down Arrow Png For Kids - Decrease Arrow Icon Png | Full Size PNG  Download | SeekPNG" id="1098" name="Google Shape;1098;p49"/>
          <p:cNvPicPr preferRelativeResize="0"/>
          <p:nvPr/>
        </p:nvPicPr>
        <p:blipFill rotWithShape="1">
          <a:blip r:embed="rId22">
            <a:alphaModFix/>
          </a:blip>
          <a:srcRect b="0" l="0" r="0" t="0"/>
          <a:stretch/>
        </p:blipFill>
        <p:spPr>
          <a:xfrm>
            <a:off x="4961259" y="504307"/>
            <a:ext cx="290979" cy="196574"/>
          </a:xfrm>
          <a:prstGeom prst="rect">
            <a:avLst/>
          </a:prstGeom>
          <a:noFill/>
          <a:ln>
            <a:noFill/>
          </a:ln>
        </p:spPr>
      </p:pic>
      <p:sp>
        <p:nvSpPr>
          <p:cNvPr id="1099" name="Google Shape;1099;p49"/>
          <p:cNvSpPr txBox="1"/>
          <p:nvPr>
            <p:ph idx="12" type="sldNum"/>
          </p:nvPr>
        </p:nvSpPr>
        <p:spPr>
          <a:xfrm>
            <a:off x="2413125" y="4847763"/>
            <a:ext cx="2057400" cy="273900"/>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Clr>
                <a:srgbClr val="000000"/>
              </a:buClr>
              <a:buSzPts val="900"/>
              <a:buFont typeface="Arial"/>
              <a:buNone/>
            </a:pPr>
            <a:r>
              <a:rPr b="1" lang="ca" sz="1200"/>
              <a:t>12</a:t>
            </a:r>
            <a:r>
              <a:rPr b="1" lang="ca" sz="1200"/>
              <a:t>/38</a:t>
            </a:r>
            <a:endParaRPr b="1" sz="1200"/>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4" name="Shape 1104"/>
        <p:cNvGrpSpPr/>
        <p:nvPr/>
      </p:nvGrpSpPr>
      <p:grpSpPr>
        <a:xfrm>
          <a:off x="0" y="0"/>
          <a:ext cx="0" cy="0"/>
          <a:chOff x="0" y="0"/>
          <a:chExt cx="0" cy="0"/>
        </a:xfrm>
      </p:grpSpPr>
      <p:pic>
        <p:nvPicPr>
          <p:cNvPr descr="Neural Network: How it works and its industry use cases | by Geetansh  Sharma | Analytics Vidhya | Medium" id="1105" name="Google Shape;1105;p50"/>
          <p:cNvPicPr preferRelativeResize="0"/>
          <p:nvPr/>
        </p:nvPicPr>
        <p:blipFill rotWithShape="1">
          <a:blip r:embed="rId3">
            <a:alphaModFix/>
          </a:blip>
          <a:srcRect b="0" l="34233" r="4212" t="0"/>
          <a:stretch/>
        </p:blipFill>
        <p:spPr>
          <a:xfrm>
            <a:off x="5981253" y="795063"/>
            <a:ext cx="3122980" cy="3743730"/>
          </a:xfrm>
          <a:prstGeom prst="rect">
            <a:avLst/>
          </a:prstGeom>
          <a:noFill/>
          <a:ln>
            <a:noFill/>
          </a:ln>
        </p:spPr>
      </p:pic>
      <p:sp>
        <p:nvSpPr>
          <p:cNvPr id="1106" name="Google Shape;1106;p50"/>
          <p:cNvSpPr/>
          <p:nvPr/>
        </p:nvSpPr>
        <p:spPr>
          <a:xfrm>
            <a:off x="5940658" y="796089"/>
            <a:ext cx="3203341" cy="3751083"/>
          </a:xfrm>
          <a:prstGeom prst="rect">
            <a:avLst/>
          </a:prstGeom>
          <a:solidFill>
            <a:schemeClr val="dk1">
              <a:alpha val="7647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107" name="Google Shape;1107;p50"/>
          <p:cNvSpPr/>
          <p:nvPr/>
        </p:nvSpPr>
        <p:spPr>
          <a:xfrm>
            <a:off x="6131168" y="916180"/>
            <a:ext cx="2836827" cy="507831"/>
          </a:xfrm>
          <a:prstGeom prst="rect">
            <a:avLst/>
          </a:prstGeom>
          <a:noFill/>
          <a:ln>
            <a:noFill/>
          </a:ln>
        </p:spPr>
        <p:txBody>
          <a:bodyPr anchorCtr="0" anchor="t" bIns="45700" lIns="0" spcFirstLastPara="1" rIns="91425" wrap="square" tIns="45700">
            <a:noAutofit/>
          </a:bodyPr>
          <a:lstStyle/>
          <a:p>
            <a:pPr indent="0" lvl="0" marL="0" marR="0" rtl="0" algn="l">
              <a:lnSpc>
                <a:spcPct val="100000"/>
              </a:lnSpc>
              <a:spcBef>
                <a:spcPts val="0"/>
              </a:spcBef>
              <a:spcAft>
                <a:spcPts val="0"/>
              </a:spcAft>
              <a:buClr>
                <a:srgbClr val="000000"/>
              </a:buClr>
              <a:buSzPts val="2700"/>
              <a:buFont typeface="Arial"/>
              <a:buNone/>
            </a:pPr>
            <a:r>
              <a:rPr b="0" i="0" lang="ca" sz="2700" u="none" cap="none" strike="noStrike">
                <a:solidFill>
                  <a:schemeClr val="lt1"/>
                </a:solidFill>
                <a:latin typeface="Arial Black"/>
                <a:ea typeface="Arial Black"/>
                <a:cs typeface="Arial Black"/>
                <a:sym typeface="Arial Black"/>
              </a:rPr>
              <a:t>MODEL</a:t>
            </a:r>
            <a:endParaRPr b="0" i="0" sz="1400" u="none" cap="none" strike="noStrike">
              <a:solidFill>
                <a:srgbClr val="000000"/>
              </a:solidFill>
              <a:latin typeface="Arial"/>
              <a:ea typeface="Arial"/>
              <a:cs typeface="Arial"/>
              <a:sym typeface="Arial"/>
            </a:endParaRPr>
          </a:p>
        </p:txBody>
      </p:sp>
      <p:sp>
        <p:nvSpPr>
          <p:cNvPr id="1108" name="Google Shape;1108;p50"/>
          <p:cNvSpPr/>
          <p:nvPr/>
        </p:nvSpPr>
        <p:spPr>
          <a:xfrm>
            <a:off x="6135528" y="1437074"/>
            <a:ext cx="3034202" cy="507831"/>
          </a:xfrm>
          <a:prstGeom prst="rect">
            <a:avLst/>
          </a:prstGeom>
          <a:noFill/>
          <a:ln>
            <a:noFill/>
          </a:ln>
        </p:spPr>
        <p:txBody>
          <a:bodyPr anchorCtr="0" anchor="t" bIns="45700" lIns="0" spcFirstLastPara="1" rIns="91425" wrap="square" tIns="45700">
            <a:noAutofit/>
          </a:bodyPr>
          <a:lstStyle/>
          <a:p>
            <a:pPr indent="0" lvl="0" marL="0" marR="0" rtl="0" algn="l">
              <a:lnSpc>
                <a:spcPct val="100000"/>
              </a:lnSpc>
              <a:spcBef>
                <a:spcPts val="0"/>
              </a:spcBef>
              <a:spcAft>
                <a:spcPts val="0"/>
              </a:spcAft>
              <a:buClr>
                <a:srgbClr val="000000"/>
              </a:buClr>
              <a:buSzPts val="2700"/>
              <a:buFont typeface="Arial"/>
              <a:buNone/>
            </a:pPr>
            <a:r>
              <a:rPr b="0" i="0" lang="ca" sz="2700" u="none" cap="none" strike="noStrike">
                <a:solidFill>
                  <a:schemeClr val="lt1"/>
                </a:solidFill>
                <a:latin typeface="Arial Black"/>
                <a:ea typeface="Arial Black"/>
                <a:cs typeface="Arial Black"/>
                <a:sym typeface="Arial Black"/>
              </a:rPr>
              <a:t>DEFINITION</a:t>
            </a:r>
            <a:endParaRPr b="0" i="0" sz="2700" u="none" cap="none" strike="noStrike">
              <a:solidFill>
                <a:schemeClr val="lt1"/>
              </a:solidFill>
              <a:latin typeface="Arial Black"/>
              <a:ea typeface="Arial Black"/>
              <a:cs typeface="Arial Black"/>
              <a:sym typeface="Arial Black"/>
            </a:endParaRPr>
          </a:p>
        </p:txBody>
      </p:sp>
      <p:sp>
        <p:nvSpPr>
          <p:cNvPr id="1109" name="Google Shape;1109;p50"/>
          <p:cNvSpPr/>
          <p:nvPr/>
        </p:nvSpPr>
        <p:spPr>
          <a:xfrm>
            <a:off x="5899125" y="796089"/>
            <a:ext cx="142448" cy="3775464"/>
          </a:xfrm>
          <a:prstGeom prst="rect">
            <a:avLst/>
          </a:prstGeom>
          <a:solidFill>
            <a:srgbClr val="007BC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grpSp>
        <p:nvGrpSpPr>
          <p:cNvPr id="1110" name="Google Shape;1110;p50"/>
          <p:cNvGrpSpPr/>
          <p:nvPr/>
        </p:nvGrpSpPr>
        <p:grpSpPr>
          <a:xfrm>
            <a:off x="1240820" y="4571552"/>
            <a:ext cx="6596003" cy="176993"/>
            <a:chOff x="1654426" y="6095402"/>
            <a:chExt cx="8794671" cy="235991"/>
          </a:xfrm>
        </p:grpSpPr>
        <p:sp>
          <p:nvSpPr>
            <p:cNvPr id="1111" name="Google Shape;1111;p50"/>
            <p:cNvSpPr/>
            <p:nvPr/>
          </p:nvSpPr>
          <p:spPr>
            <a:xfrm>
              <a:off x="1654426" y="6095403"/>
              <a:ext cx="345930" cy="149066"/>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1112" name="Google Shape;1112;p50"/>
            <p:cNvSpPr/>
            <p:nvPr/>
          </p:nvSpPr>
          <p:spPr>
            <a:xfrm>
              <a:off x="10103167" y="6095402"/>
              <a:ext cx="345930" cy="235991"/>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grpSp>
      <p:grpSp>
        <p:nvGrpSpPr>
          <p:cNvPr id="1113" name="Google Shape;1113;p50"/>
          <p:cNvGrpSpPr/>
          <p:nvPr/>
        </p:nvGrpSpPr>
        <p:grpSpPr>
          <a:xfrm>
            <a:off x="6927009" y="4606492"/>
            <a:ext cx="2029295" cy="407107"/>
            <a:chOff x="6568690" y="4701027"/>
            <a:chExt cx="2539705" cy="504004"/>
          </a:xfrm>
        </p:grpSpPr>
        <p:sp>
          <p:nvSpPr>
            <p:cNvPr id="1114" name="Google Shape;1114;p50"/>
            <p:cNvSpPr/>
            <p:nvPr/>
          </p:nvSpPr>
          <p:spPr>
            <a:xfrm>
              <a:off x="6568690" y="4701027"/>
              <a:ext cx="509119" cy="504001"/>
            </a:xfrm>
            <a:prstGeom prst="ellipse">
              <a:avLst/>
            </a:prstGeom>
            <a:blipFill rotWithShape="1">
              <a:blip r:embed="rId4">
                <a:alphaModFix/>
              </a:blip>
              <a:stretch>
                <a:fillRect b="-21990" l="-21991" r="-21990" t="-21991"/>
              </a:stretch>
            </a:blipFill>
            <a:ln cap="flat" cmpd="sng" w="12700">
              <a:solidFill>
                <a:srgbClr val="007B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115" name="Google Shape;1115;p50"/>
            <p:cNvSpPr/>
            <p:nvPr/>
          </p:nvSpPr>
          <p:spPr>
            <a:xfrm>
              <a:off x="7583983" y="4701027"/>
              <a:ext cx="509119" cy="504001"/>
            </a:xfrm>
            <a:prstGeom prst="ellipse">
              <a:avLst/>
            </a:prstGeom>
            <a:blipFill rotWithShape="1">
              <a:blip r:embed="rId5">
                <a:alphaModFix/>
              </a:blip>
              <a:stretch>
                <a:fillRect b="0" l="0" r="0" t="0"/>
              </a:stretch>
            </a:blipFill>
            <a:ln cap="flat" cmpd="sng" w="12700">
              <a:solidFill>
                <a:srgbClr val="007B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116" name="Google Shape;1116;p50"/>
            <p:cNvSpPr/>
            <p:nvPr/>
          </p:nvSpPr>
          <p:spPr>
            <a:xfrm>
              <a:off x="8599276" y="4701030"/>
              <a:ext cx="509119" cy="504001"/>
            </a:xfrm>
            <a:prstGeom prst="ellipse">
              <a:avLst/>
            </a:prstGeom>
            <a:blipFill rotWithShape="1">
              <a:blip r:embed="rId6">
                <a:alphaModFix/>
              </a:blip>
              <a:stretch>
                <a:fillRect b="0" l="0" r="0" t="0"/>
              </a:stretch>
            </a:blipFill>
            <a:ln cap="flat" cmpd="sng" w="12700">
              <a:solidFill>
                <a:srgbClr val="007B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sp>
        <p:nvSpPr>
          <p:cNvPr id="1117" name="Google Shape;1117;p50"/>
          <p:cNvSpPr txBox="1"/>
          <p:nvPr/>
        </p:nvSpPr>
        <p:spPr>
          <a:xfrm>
            <a:off x="6570049" y="4993376"/>
            <a:ext cx="1130177" cy="18466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600"/>
              <a:buFont typeface="Arial"/>
              <a:buNone/>
            </a:pPr>
            <a:r>
              <a:rPr b="1" i="0" lang="ca" sz="600" u="none" cap="none" strike="noStrike">
                <a:solidFill>
                  <a:srgbClr val="000000"/>
                </a:solidFill>
                <a:latin typeface="Arial"/>
                <a:ea typeface="Arial"/>
                <a:cs typeface="Arial"/>
                <a:sym typeface="Arial"/>
              </a:rPr>
              <a:t>MARC BERMEJO</a:t>
            </a:r>
            <a:endParaRPr b="0" i="0" sz="1400" u="none" cap="none" strike="noStrike">
              <a:solidFill>
                <a:srgbClr val="000000"/>
              </a:solidFill>
              <a:latin typeface="Arial"/>
              <a:ea typeface="Arial"/>
              <a:cs typeface="Arial"/>
              <a:sym typeface="Arial"/>
            </a:endParaRPr>
          </a:p>
        </p:txBody>
      </p:sp>
      <p:sp>
        <p:nvSpPr>
          <p:cNvPr id="1118" name="Google Shape;1118;p50"/>
          <p:cNvSpPr txBox="1"/>
          <p:nvPr/>
        </p:nvSpPr>
        <p:spPr>
          <a:xfrm>
            <a:off x="7375522" y="4993376"/>
            <a:ext cx="1130177" cy="18466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600"/>
              <a:buFont typeface="Arial"/>
              <a:buNone/>
            </a:pPr>
            <a:r>
              <a:rPr b="1" i="0" lang="ca" sz="600" u="none" cap="none" strike="noStrike">
                <a:solidFill>
                  <a:srgbClr val="000000"/>
                </a:solidFill>
                <a:latin typeface="Arial"/>
                <a:ea typeface="Arial"/>
                <a:cs typeface="Arial"/>
                <a:sym typeface="Arial"/>
              </a:rPr>
              <a:t>RAUL PUENTE</a:t>
            </a:r>
            <a:endParaRPr b="0" i="0" sz="1400" u="none" cap="none" strike="noStrike">
              <a:solidFill>
                <a:srgbClr val="000000"/>
              </a:solidFill>
              <a:latin typeface="Arial"/>
              <a:ea typeface="Arial"/>
              <a:cs typeface="Arial"/>
              <a:sym typeface="Arial"/>
            </a:endParaRPr>
          </a:p>
        </p:txBody>
      </p:sp>
      <p:sp>
        <p:nvSpPr>
          <p:cNvPr id="1119" name="Google Shape;1119;p50"/>
          <p:cNvSpPr txBox="1"/>
          <p:nvPr/>
        </p:nvSpPr>
        <p:spPr>
          <a:xfrm>
            <a:off x="8187815" y="4993376"/>
            <a:ext cx="1130177" cy="18466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600"/>
              <a:buFont typeface="Arial"/>
              <a:buNone/>
            </a:pPr>
            <a:r>
              <a:rPr b="1" i="0" lang="ca" sz="600" u="none" cap="none" strike="noStrike">
                <a:solidFill>
                  <a:srgbClr val="000000"/>
                </a:solidFill>
                <a:latin typeface="Arial"/>
                <a:ea typeface="Arial"/>
                <a:cs typeface="Arial"/>
                <a:sym typeface="Arial"/>
              </a:rPr>
              <a:t>FERRAN TORRES</a:t>
            </a:r>
            <a:endParaRPr b="0" i="0" sz="1400" u="none" cap="none" strike="noStrike">
              <a:solidFill>
                <a:srgbClr val="000000"/>
              </a:solidFill>
              <a:latin typeface="Arial"/>
              <a:ea typeface="Arial"/>
              <a:cs typeface="Arial"/>
              <a:sym typeface="Arial"/>
            </a:endParaRPr>
          </a:p>
        </p:txBody>
      </p:sp>
      <p:sp>
        <p:nvSpPr>
          <p:cNvPr id="1120" name="Google Shape;1120;p50"/>
          <p:cNvSpPr txBox="1"/>
          <p:nvPr/>
        </p:nvSpPr>
        <p:spPr>
          <a:xfrm>
            <a:off x="3543392" y="4761203"/>
            <a:ext cx="3358310" cy="18466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600"/>
              <a:buFont typeface="Arial"/>
              <a:buNone/>
            </a:pPr>
            <a:r>
              <a:rPr b="1" i="0" lang="ca" sz="600" u="none" cap="none" strike="noStrike">
                <a:solidFill>
                  <a:srgbClr val="000000"/>
                </a:solidFill>
                <a:latin typeface="Arial"/>
                <a:ea typeface="Arial"/>
                <a:cs typeface="Arial"/>
                <a:sym typeface="Arial"/>
              </a:rPr>
              <a:t>GAN HYPER RESOLUTION PROJECT</a:t>
            </a:r>
            <a:endParaRPr b="1" i="0" sz="600" u="none" cap="none" strike="noStrike">
              <a:solidFill>
                <a:srgbClr val="000000"/>
              </a:solidFill>
              <a:latin typeface="Arial"/>
              <a:ea typeface="Arial"/>
              <a:cs typeface="Arial"/>
              <a:sym typeface="Arial"/>
            </a:endParaRPr>
          </a:p>
        </p:txBody>
      </p:sp>
      <p:pic>
        <p:nvPicPr>
          <p:cNvPr descr="Support Vector Machines Icon - Free PNG &amp; SVG 1374192 - Noun Project" id="1121" name="Google Shape;1121;p50"/>
          <p:cNvPicPr preferRelativeResize="0"/>
          <p:nvPr/>
        </p:nvPicPr>
        <p:blipFill rotWithShape="1">
          <a:blip r:embed="rId7">
            <a:alphaModFix/>
          </a:blip>
          <a:srcRect b="0" l="0" r="0" t="0"/>
          <a:stretch/>
        </p:blipFill>
        <p:spPr>
          <a:xfrm>
            <a:off x="7081959" y="2480625"/>
            <a:ext cx="935243" cy="935243"/>
          </a:xfrm>
          <a:prstGeom prst="rect">
            <a:avLst/>
          </a:prstGeom>
          <a:noFill/>
          <a:ln>
            <a:noFill/>
          </a:ln>
        </p:spPr>
      </p:pic>
      <p:pic>
        <p:nvPicPr>
          <p:cNvPr id="1122" name="Google Shape;1122;p50"/>
          <p:cNvPicPr preferRelativeResize="0"/>
          <p:nvPr/>
        </p:nvPicPr>
        <p:blipFill rotWithShape="1">
          <a:blip r:embed="rId8">
            <a:alphaModFix/>
          </a:blip>
          <a:srcRect b="0" l="0" r="0" t="0"/>
          <a:stretch/>
        </p:blipFill>
        <p:spPr>
          <a:xfrm>
            <a:off x="-15843688" y="2883900"/>
            <a:ext cx="1277937" cy="5143500"/>
          </a:xfrm>
          <a:prstGeom prst="rect">
            <a:avLst/>
          </a:prstGeom>
          <a:noFill/>
          <a:ln>
            <a:noFill/>
          </a:ln>
        </p:spPr>
      </p:pic>
      <p:pic>
        <p:nvPicPr>
          <p:cNvPr id="1123" name="Google Shape;1123;p50"/>
          <p:cNvPicPr preferRelativeResize="0"/>
          <p:nvPr/>
        </p:nvPicPr>
        <p:blipFill rotWithShape="1">
          <a:blip r:embed="rId9">
            <a:alphaModFix/>
          </a:blip>
          <a:srcRect b="0" l="0" r="0" t="0"/>
          <a:stretch/>
        </p:blipFill>
        <p:spPr>
          <a:xfrm>
            <a:off x="19995490" y="1803214"/>
            <a:ext cx="3762375" cy="3629025"/>
          </a:xfrm>
          <a:prstGeom prst="rect">
            <a:avLst/>
          </a:prstGeom>
          <a:noFill/>
          <a:ln>
            <a:noFill/>
          </a:ln>
        </p:spPr>
      </p:pic>
      <p:sp>
        <p:nvSpPr>
          <p:cNvPr id="1124" name="Google Shape;1124;p50"/>
          <p:cNvSpPr/>
          <p:nvPr/>
        </p:nvSpPr>
        <p:spPr>
          <a:xfrm>
            <a:off x="0" y="788715"/>
            <a:ext cx="9144000" cy="3782700"/>
          </a:xfrm>
          <a:prstGeom prst="frame">
            <a:avLst>
              <a:gd fmla="val 1815" name="adj1"/>
            </a:avLst>
          </a:prstGeom>
          <a:solidFill>
            <a:srgbClr val="007BC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dk1"/>
              </a:solidFill>
              <a:latin typeface="Arial"/>
              <a:ea typeface="Arial"/>
              <a:cs typeface="Arial"/>
              <a:sym typeface="Arial"/>
            </a:endParaRPr>
          </a:p>
        </p:txBody>
      </p:sp>
      <p:grpSp>
        <p:nvGrpSpPr>
          <p:cNvPr id="1125" name="Google Shape;1125;p50"/>
          <p:cNvGrpSpPr/>
          <p:nvPr/>
        </p:nvGrpSpPr>
        <p:grpSpPr>
          <a:xfrm>
            <a:off x="3047" y="375696"/>
            <a:ext cx="9138979" cy="414018"/>
            <a:chOff x="3047" y="375696"/>
            <a:chExt cx="9138979" cy="414018"/>
          </a:xfrm>
        </p:grpSpPr>
        <p:grpSp>
          <p:nvGrpSpPr>
            <p:cNvPr id="1126" name="Google Shape;1126;p50"/>
            <p:cNvGrpSpPr/>
            <p:nvPr/>
          </p:nvGrpSpPr>
          <p:grpSpPr>
            <a:xfrm>
              <a:off x="3047" y="375696"/>
              <a:ext cx="9138979" cy="414018"/>
              <a:chOff x="3047" y="375696"/>
              <a:chExt cx="9138979" cy="414018"/>
            </a:xfrm>
          </p:grpSpPr>
          <p:sp>
            <p:nvSpPr>
              <p:cNvPr id="1127" name="Google Shape;1127;p50"/>
              <p:cNvSpPr/>
              <p:nvPr/>
            </p:nvSpPr>
            <p:spPr>
              <a:xfrm>
                <a:off x="3047" y="375696"/>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grpSp>
            <p:nvGrpSpPr>
              <p:cNvPr id="1128" name="Google Shape;1128;p50"/>
              <p:cNvGrpSpPr/>
              <p:nvPr/>
            </p:nvGrpSpPr>
            <p:grpSpPr>
              <a:xfrm>
                <a:off x="8141262" y="375696"/>
                <a:ext cx="1000764" cy="414018"/>
                <a:chOff x="8141262" y="376015"/>
                <a:chExt cx="1000764" cy="414018"/>
              </a:xfrm>
            </p:grpSpPr>
            <p:sp>
              <p:nvSpPr>
                <p:cNvPr id="1129" name="Google Shape;1129;p50"/>
                <p:cNvSpPr/>
                <p:nvPr/>
              </p:nvSpPr>
              <p:spPr>
                <a:xfrm>
                  <a:off x="8141262" y="376015"/>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thoughtful Icon - Free PNG &amp; SVG 1757003 - Noun Project" id="1130" name="Google Shape;1130;p50"/>
                <p:cNvPicPr preferRelativeResize="0"/>
                <p:nvPr/>
              </p:nvPicPr>
              <p:blipFill rotWithShape="1">
                <a:blip r:embed="rId10">
                  <a:alphaModFix/>
                </a:blip>
                <a:srcRect b="0" l="0" r="0" t="0"/>
                <a:stretch/>
              </p:blipFill>
              <p:spPr>
                <a:xfrm>
                  <a:off x="8517066" y="464108"/>
                  <a:ext cx="259551" cy="259551"/>
                </a:xfrm>
                <a:prstGeom prst="rect">
                  <a:avLst/>
                </a:prstGeom>
                <a:noFill/>
                <a:ln>
                  <a:noFill/>
                </a:ln>
              </p:spPr>
            </p:pic>
          </p:grpSp>
          <p:pic>
            <p:nvPicPr>
              <p:cNvPr descr="motivation Icon - Download motivation Icon 1110005 | Noun Project" id="1131" name="Google Shape;1131;p50"/>
              <p:cNvPicPr preferRelativeResize="0"/>
              <p:nvPr/>
            </p:nvPicPr>
            <p:blipFill rotWithShape="1">
              <a:blip r:embed="rId11">
                <a:alphaModFix/>
              </a:blip>
              <a:srcRect b="0" l="0" r="0" t="0"/>
              <a:stretch/>
            </p:blipFill>
            <p:spPr>
              <a:xfrm>
                <a:off x="315282" y="397803"/>
                <a:ext cx="369805" cy="369805"/>
              </a:xfrm>
              <a:prstGeom prst="rect">
                <a:avLst/>
              </a:prstGeom>
              <a:noFill/>
              <a:ln>
                <a:noFill/>
              </a:ln>
            </p:spPr>
          </p:pic>
          <p:grpSp>
            <p:nvGrpSpPr>
              <p:cNvPr id="1132" name="Google Shape;1132;p50"/>
              <p:cNvGrpSpPr/>
              <p:nvPr/>
            </p:nvGrpSpPr>
            <p:grpSpPr>
              <a:xfrm>
                <a:off x="7477265" y="375696"/>
                <a:ext cx="1000764" cy="414018"/>
                <a:chOff x="7477265" y="375308"/>
                <a:chExt cx="1000764" cy="414018"/>
              </a:xfrm>
            </p:grpSpPr>
            <p:sp>
              <p:nvSpPr>
                <p:cNvPr id="1133" name="Google Shape;1133;p50"/>
                <p:cNvSpPr/>
                <p:nvPr/>
              </p:nvSpPr>
              <p:spPr>
                <a:xfrm>
                  <a:off x="7477265" y="375308"/>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Statistical Analysis Icon - Download in Glyph Style" id="1134" name="Google Shape;1134;p50"/>
                <p:cNvPicPr preferRelativeResize="0"/>
                <p:nvPr/>
              </p:nvPicPr>
              <p:blipFill rotWithShape="1">
                <a:blip r:embed="rId12">
                  <a:alphaModFix/>
                </a:blip>
                <a:srcRect b="0" l="0" r="0" t="0"/>
                <a:stretch/>
              </p:blipFill>
              <p:spPr>
                <a:xfrm>
                  <a:off x="7843649" y="455633"/>
                  <a:ext cx="283664" cy="283664"/>
                </a:xfrm>
                <a:prstGeom prst="rect">
                  <a:avLst/>
                </a:prstGeom>
                <a:noFill/>
                <a:ln>
                  <a:noFill/>
                </a:ln>
              </p:spPr>
            </p:pic>
          </p:grpSp>
          <p:grpSp>
            <p:nvGrpSpPr>
              <p:cNvPr id="1135" name="Google Shape;1135;p50"/>
              <p:cNvGrpSpPr/>
              <p:nvPr/>
            </p:nvGrpSpPr>
            <p:grpSpPr>
              <a:xfrm>
                <a:off x="6777743" y="375696"/>
                <a:ext cx="1000764" cy="414018"/>
                <a:chOff x="6777743" y="373411"/>
                <a:chExt cx="1000764" cy="414018"/>
              </a:xfrm>
            </p:grpSpPr>
            <p:sp>
              <p:nvSpPr>
                <p:cNvPr id="1136" name="Google Shape;1136;p50"/>
                <p:cNvSpPr/>
                <p:nvPr/>
              </p:nvSpPr>
              <p:spPr>
                <a:xfrm>
                  <a:off x="6777743" y="373411"/>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metrics Icon - Free PNG &amp; SVG 105414 - Noun Project" id="1137" name="Google Shape;1137;p50"/>
                <p:cNvPicPr preferRelativeResize="0"/>
                <p:nvPr/>
              </p:nvPicPr>
              <p:blipFill rotWithShape="1">
                <a:blip r:embed="rId13">
                  <a:alphaModFix/>
                </a:blip>
                <a:srcRect b="0" l="0" r="0" t="0"/>
                <a:stretch/>
              </p:blipFill>
              <p:spPr>
                <a:xfrm>
                  <a:off x="7096476" y="434572"/>
                  <a:ext cx="322932" cy="322932"/>
                </a:xfrm>
                <a:prstGeom prst="rect">
                  <a:avLst/>
                </a:prstGeom>
                <a:noFill/>
                <a:ln>
                  <a:noFill/>
                </a:ln>
              </p:spPr>
            </p:pic>
          </p:grpSp>
          <p:grpSp>
            <p:nvGrpSpPr>
              <p:cNvPr id="1138" name="Google Shape;1138;p50"/>
              <p:cNvGrpSpPr/>
              <p:nvPr/>
            </p:nvGrpSpPr>
            <p:grpSpPr>
              <a:xfrm>
                <a:off x="6043799" y="375696"/>
                <a:ext cx="1000764" cy="414018"/>
                <a:chOff x="6043799" y="374249"/>
                <a:chExt cx="1000764" cy="414018"/>
              </a:xfrm>
            </p:grpSpPr>
            <p:sp>
              <p:nvSpPr>
                <p:cNvPr id="1139" name="Google Shape;1139;p50"/>
                <p:cNvSpPr/>
                <p:nvPr/>
              </p:nvSpPr>
              <p:spPr>
                <a:xfrm>
                  <a:off x="6043799" y="374249"/>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Parameter Icon #356991 - Free Icons Library" id="1140" name="Google Shape;1140;p50"/>
                <p:cNvPicPr preferRelativeResize="0"/>
                <p:nvPr/>
              </p:nvPicPr>
              <p:blipFill rotWithShape="1">
                <a:blip r:embed="rId14">
                  <a:alphaModFix/>
                </a:blip>
                <a:srcRect b="0" l="0" r="0" t="0"/>
                <a:stretch/>
              </p:blipFill>
              <p:spPr>
                <a:xfrm>
                  <a:off x="6410183" y="464558"/>
                  <a:ext cx="262052" cy="262052"/>
                </a:xfrm>
                <a:prstGeom prst="rect">
                  <a:avLst/>
                </a:prstGeom>
                <a:noFill/>
                <a:ln>
                  <a:noFill/>
                </a:ln>
              </p:spPr>
            </p:pic>
          </p:grpSp>
          <p:sp>
            <p:nvSpPr>
              <p:cNvPr id="1141" name="Google Shape;1141;p50"/>
              <p:cNvSpPr/>
              <p:nvPr/>
            </p:nvSpPr>
            <p:spPr>
              <a:xfrm>
                <a:off x="4610433" y="375696"/>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grpSp>
            <p:nvGrpSpPr>
              <p:cNvPr id="1142" name="Google Shape;1142;p50"/>
              <p:cNvGrpSpPr/>
              <p:nvPr/>
            </p:nvGrpSpPr>
            <p:grpSpPr>
              <a:xfrm>
                <a:off x="3113374" y="375696"/>
                <a:ext cx="1000764" cy="414018"/>
                <a:chOff x="3113374" y="372277"/>
                <a:chExt cx="1000764" cy="414018"/>
              </a:xfrm>
            </p:grpSpPr>
            <p:sp>
              <p:nvSpPr>
                <p:cNvPr id="1143" name="Google Shape;1143;p50"/>
                <p:cNvSpPr/>
                <p:nvPr/>
              </p:nvSpPr>
              <p:spPr>
                <a:xfrm>
                  <a:off x="3113374" y="372277"/>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Engranajes mecanicos - Iconos gratis de" id="1144" name="Google Shape;1144;p50"/>
                <p:cNvPicPr preferRelativeResize="0"/>
                <p:nvPr/>
              </p:nvPicPr>
              <p:blipFill rotWithShape="1">
                <a:blip r:embed="rId15">
                  <a:alphaModFix/>
                </a:blip>
                <a:srcRect b="0" l="0" r="0" t="0"/>
                <a:stretch/>
              </p:blipFill>
              <p:spPr>
                <a:xfrm>
                  <a:off x="3385545" y="415071"/>
                  <a:ext cx="363370" cy="363370"/>
                </a:xfrm>
                <a:prstGeom prst="rect">
                  <a:avLst/>
                </a:prstGeom>
                <a:noFill/>
                <a:ln>
                  <a:noFill/>
                </a:ln>
              </p:spPr>
            </p:pic>
          </p:grpSp>
          <p:grpSp>
            <p:nvGrpSpPr>
              <p:cNvPr id="1145" name="Google Shape;1145;p50"/>
              <p:cNvGrpSpPr/>
              <p:nvPr/>
            </p:nvGrpSpPr>
            <p:grpSpPr>
              <a:xfrm>
                <a:off x="2322427" y="375696"/>
                <a:ext cx="1000764" cy="414018"/>
                <a:chOff x="2322427" y="369857"/>
                <a:chExt cx="1000764" cy="414018"/>
              </a:xfrm>
            </p:grpSpPr>
            <p:sp>
              <p:nvSpPr>
                <p:cNvPr id="1146" name="Google Shape;1146;p50"/>
                <p:cNvSpPr/>
                <p:nvPr/>
              </p:nvSpPr>
              <p:spPr>
                <a:xfrm>
                  <a:off x="2322427" y="369857"/>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HMS20278 | Datasets2Tools" id="1147" name="Google Shape;1147;p50"/>
                <p:cNvPicPr preferRelativeResize="0"/>
                <p:nvPr/>
              </p:nvPicPr>
              <p:blipFill rotWithShape="1">
                <a:blip r:embed="rId16">
                  <a:alphaModFix/>
                </a:blip>
                <a:srcRect b="0" l="0" r="0" t="0"/>
                <a:stretch/>
              </p:blipFill>
              <p:spPr>
                <a:xfrm>
                  <a:off x="2651068" y="441638"/>
                  <a:ext cx="310236" cy="310236"/>
                </a:xfrm>
                <a:prstGeom prst="rect">
                  <a:avLst/>
                </a:prstGeom>
                <a:noFill/>
                <a:ln>
                  <a:noFill/>
                </a:ln>
              </p:spPr>
            </p:pic>
          </p:grpSp>
          <p:sp>
            <p:nvSpPr>
              <p:cNvPr id="1148" name="Google Shape;1148;p50"/>
              <p:cNvSpPr/>
              <p:nvPr/>
            </p:nvSpPr>
            <p:spPr>
              <a:xfrm>
                <a:off x="1528134" y="375696"/>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Forma llena de bandera - Iconos gratis de mapas y banderas" id="1149" name="Google Shape;1149;p50"/>
              <p:cNvPicPr preferRelativeResize="0"/>
              <p:nvPr/>
            </p:nvPicPr>
            <p:blipFill rotWithShape="1">
              <a:blip r:embed="rId17">
                <a:alphaModFix/>
              </a:blip>
              <a:srcRect b="0" l="0" r="0" t="0"/>
              <a:stretch/>
            </p:blipFill>
            <p:spPr>
              <a:xfrm>
                <a:off x="1916987" y="427785"/>
                <a:ext cx="309840" cy="309840"/>
              </a:xfrm>
              <a:prstGeom prst="rect">
                <a:avLst/>
              </a:prstGeom>
              <a:noFill/>
              <a:ln>
                <a:noFill/>
              </a:ln>
            </p:spPr>
          </p:pic>
          <p:sp>
            <p:nvSpPr>
              <p:cNvPr id="1150" name="Google Shape;1150;p50"/>
              <p:cNvSpPr/>
              <p:nvPr/>
            </p:nvSpPr>
            <p:spPr>
              <a:xfrm>
                <a:off x="791487" y="375696"/>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1151" name="Google Shape;1151;p50"/>
              <p:cNvSpPr/>
              <p:nvPr/>
            </p:nvSpPr>
            <p:spPr>
              <a:xfrm>
                <a:off x="5344640" y="375696"/>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grpSp>
        <p:pic>
          <p:nvPicPr>
            <p:cNvPr descr="Resolution - Free computer icons" id="1152" name="Google Shape;1152;p50"/>
            <p:cNvPicPr preferRelativeResize="0"/>
            <p:nvPr/>
          </p:nvPicPr>
          <p:blipFill rotWithShape="1">
            <a:blip r:embed="rId18">
              <a:alphaModFix/>
            </a:blip>
            <a:srcRect b="0" l="0" r="0" t="0"/>
            <a:stretch/>
          </p:blipFill>
          <p:spPr>
            <a:xfrm>
              <a:off x="1132929" y="433985"/>
              <a:ext cx="337219" cy="337219"/>
            </a:xfrm>
            <a:prstGeom prst="rect">
              <a:avLst/>
            </a:prstGeom>
            <a:noFill/>
            <a:ln>
              <a:noFill/>
            </a:ln>
          </p:spPr>
        </p:pic>
      </p:grpSp>
      <p:sp>
        <p:nvSpPr>
          <p:cNvPr id="1153" name="Google Shape;1153;p50"/>
          <p:cNvSpPr/>
          <p:nvPr/>
        </p:nvSpPr>
        <p:spPr>
          <a:xfrm>
            <a:off x="3871085" y="375696"/>
            <a:ext cx="1000764" cy="414018"/>
          </a:xfrm>
          <a:prstGeom prst="round2SameRect">
            <a:avLst>
              <a:gd fmla="val 35910" name="adj1"/>
              <a:gd fmla="val 0" name="adj2"/>
            </a:avLst>
          </a:prstGeom>
          <a:solidFill>
            <a:srgbClr val="007BC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Support Vector Machines Icon - Free PNG &amp; SVG 1374192 - Noun Project" id="1154" name="Google Shape;1154;p50"/>
          <p:cNvPicPr preferRelativeResize="0"/>
          <p:nvPr/>
        </p:nvPicPr>
        <p:blipFill rotWithShape="1">
          <a:blip r:embed="rId7">
            <a:alphaModFix/>
          </a:blip>
          <a:srcRect b="0" l="0" r="0" t="0"/>
          <a:stretch/>
        </p:blipFill>
        <p:spPr>
          <a:xfrm>
            <a:off x="4173156" y="420778"/>
            <a:ext cx="346367" cy="346367"/>
          </a:xfrm>
          <a:prstGeom prst="rect">
            <a:avLst/>
          </a:prstGeom>
          <a:noFill/>
          <a:ln>
            <a:noFill/>
          </a:ln>
        </p:spPr>
      </p:pic>
      <p:sp>
        <p:nvSpPr>
          <p:cNvPr id="1155" name="Google Shape;1155;p50"/>
          <p:cNvSpPr/>
          <p:nvPr/>
        </p:nvSpPr>
        <p:spPr>
          <a:xfrm>
            <a:off x="235754" y="4617666"/>
            <a:ext cx="504000" cy="504000"/>
          </a:xfrm>
          <a:prstGeom prst="ellipse">
            <a:avLst/>
          </a:prstGeom>
          <a:blipFill rotWithShape="1">
            <a:blip r:embed="rId19">
              <a:alphaModFix/>
            </a:blip>
            <a:stretch>
              <a:fillRect b="0" l="0" r="0" t="0"/>
            </a:stretch>
          </a:blipFill>
          <a:ln cap="flat" cmpd="sng" w="12700">
            <a:solidFill>
              <a:srgbClr val="007B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156" name="Google Shape;1156;p50"/>
          <p:cNvSpPr txBox="1"/>
          <p:nvPr/>
        </p:nvSpPr>
        <p:spPr>
          <a:xfrm>
            <a:off x="639229" y="4755087"/>
            <a:ext cx="1130177" cy="276999"/>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600"/>
              <a:buFont typeface="Arial"/>
              <a:buNone/>
            </a:pPr>
            <a:r>
              <a:rPr b="1" i="0" lang="ca" sz="600" u="none" cap="none" strike="noStrike">
                <a:solidFill>
                  <a:srgbClr val="000000"/>
                </a:solidFill>
                <a:latin typeface="Arial"/>
                <a:ea typeface="Arial"/>
                <a:cs typeface="Arial"/>
                <a:sym typeface="Arial"/>
              </a:rPr>
              <a:t>PROJECT ADVISOR: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600"/>
              <a:buFont typeface="Arial"/>
              <a:buNone/>
            </a:pPr>
            <a:r>
              <a:rPr b="1" i="0" lang="ca" sz="600" u="none" cap="none" strike="noStrike">
                <a:solidFill>
                  <a:srgbClr val="000000"/>
                </a:solidFill>
                <a:latin typeface="Arial"/>
                <a:ea typeface="Arial"/>
                <a:cs typeface="Arial"/>
                <a:sym typeface="Arial"/>
              </a:rPr>
              <a:t>DANI FOJO</a:t>
            </a:r>
            <a:endParaRPr b="0" i="0" sz="1400" u="none" cap="none" strike="noStrike">
              <a:solidFill>
                <a:srgbClr val="000000"/>
              </a:solidFill>
              <a:latin typeface="Arial"/>
              <a:ea typeface="Arial"/>
              <a:cs typeface="Arial"/>
              <a:sym typeface="Arial"/>
            </a:endParaRPr>
          </a:p>
        </p:txBody>
      </p:sp>
      <p:pic>
        <p:nvPicPr>
          <p:cNvPr id="1157" name="Google Shape;1157;p50"/>
          <p:cNvPicPr preferRelativeResize="0"/>
          <p:nvPr/>
        </p:nvPicPr>
        <p:blipFill rotWithShape="1">
          <a:blip r:embed="rId20">
            <a:alphaModFix/>
          </a:blip>
          <a:srcRect b="0" l="0" r="0" t="0"/>
          <a:stretch/>
        </p:blipFill>
        <p:spPr>
          <a:xfrm>
            <a:off x="8752300" y="29649"/>
            <a:ext cx="337224" cy="337254"/>
          </a:xfrm>
          <a:prstGeom prst="rect">
            <a:avLst/>
          </a:prstGeom>
          <a:noFill/>
          <a:ln>
            <a:noFill/>
          </a:ln>
        </p:spPr>
      </p:pic>
      <p:pic>
        <p:nvPicPr>
          <p:cNvPr id="1158" name="Google Shape;1158;p50"/>
          <p:cNvPicPr preferRelativeResize="0"/>
          <p:nvPr/>
        </p:nvPicPr>
        <p:blipFill rotWithShape="1">
          <a:blip r:embed="rId21">
            <a:alphaModFix/>
          </a:blip>
          <a:srcRect b="0" l="0" r="0" t="0"/>
          <a:stretch/>
        </p:blipFill>
        <p:spPr>
          <a:xfrm>
            <a:off x="434725" y="820088"/>
            <a:ext cx="5789517" cy="3620776"/>
          </a:xfrm>
          <a:prstGeom prst="rect">
            <a:avLst/>
          </a:prstGeom>
          <a:noFill/>
          <a:ln>
            <a:noFill/>
          </a:ln>
        </p:spPr>
      </p:pic>
      <p:pic>
        <p:nvPicPr>
          <p:cNvPr id="1159" name="Google Shape;1159;p50"/>
          <p:cNvPicPr preferRelativeResize="0"/>
          <p:nvPr/>
        </p:nvPicPr>
        <p:blipFill rotWithShape="1">
          <a:blip r:embed="rId22">
            <a:alphaModFix/>
          </a:blip>
          <a:srcRect b="0" l="0" r="0" t="0"/>
          <a:stretch/>
        </p:blipFill>
        <p:spPr>
          <a:xfrm>
            <a:off x="74850" y="2529725"/>
            <a:ext cx="1664591" cy="2009075"/>
          </a:xfrm>
          <a:prstGeom prst="rect">
            <a:avLst/>
          </a:prstGeom>
          <a:noFill/>
          <a:ln>
            <a:noFill/>
          </a:ln>
        </p:spPr>
      </p:pic>
      <p:pic>
        <p:nvPicPr>
          <p:cNvPr descr="weight, Weightlifter, Man, Silhouette, Fitness Forever, sport, Excercise,  sports, weightlifting, Lifting icon" id="1160" name="Google Shape;1160;p50"/>
          <p:cNvPicPr preferRelativeResize="0"/>
          <p:nvPr/>
        </p:nvPicPr>
        <p:blipFill rotWithShape="1">
          <a:blip r:embed="rId23">
            <a:alphaModFix/>
          </a:blip>
          <a:srcRect b="0" l="0" r="0" t="0"/>
          <a:stretch/>
        </p:blipFill>
        <p:spPr>
          <a:xfrm>
            <a:off x="5672477" y="414045"/>
            <a:ext cx="326958" cy="326958"/>
          </a:xfrm>
          <a:prstGeom prst="rect">
            <a:avLst/>
          </a:prstGeom>
          <a:noFill/>
          <a:ln>
            <a:noFill/>
          </a:ln>
        </p:spPr>
      </p:pic>
      <p:pic>
        <p:nvPicPr>
          <p:cNvPr descr="Black Down Arrow Png For Kids - Decrease Arrow Icon Png | Full Size PNG  Download | SeekPNG" id="1161" name="Google Shape;1161;p50"/>
          <p:cNvPicPr preferRelativeResize="0"/>
          <p:nvPr/>
        </p:nvPicPr>
        <p:blipFill rotWithShape="1">
          <a:blip r:embed="rId24">
            <a:alphaModFix/>
          </a:blip>
          <a:srcRect b="0" l="0" r="0" t="0"/>
          <a:stretch/>
        </p:blipFill>
        <p:spPr>
          <a:xfrm>
            <a:off x="4961259" y="504307"/>
            <a:ext cx="290979" cy="196574"/>
          </a:xfrm>
          <a:prstGeom prst="rect">
            <a:avLst/>
          </a:prstGeom>
          <a:noFill/>
          <a:ln>
            <a:noFill/>
          </a:ln>
        </p:spPr>
      </p:pic>
      <p:sp>
        <p:nvSpPr>
          <p:cNvPr id="1162" name="Google Shape;1162;p50"/>
          <p:cNvSpPr txBox="1"/>
          <p:nvPr>
            <p:ph idx="12" type="sldNum"/>
          </p:nvPr>
        </p:nvSpPr>
        <p:spPr>
          <a:xfrm>
            <a:off x="2413125" y="4847763"/>
            <a:ext cx="2057400" cy="273900"/>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Clr>
                <a:srgbClr val="000000"/>
              </a:buClr>
              <a:buSzPts val="900"/>
              <a:buFont typeface="Arial"/>
              <a:buNone/>
            </a:pPr>
            <a:r>
              <a:rPr b="1" lang="ca" sz="1200"/>
              <a:t>13</a:t>
            </a:r>
            <a:r>
              <a:rPr b="1" lang="ca" sz="1200"/>
              <a:t>/38</a:t>
            </a:r>
            <a:endParaRPr b="1" sz="1200"/>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7" name="Shape 1167"/>
        <p:cNvGrpSpPr/>
        <p:nvPr/>
      </p:nvGrpSpPr>
      <p:grpSpPr>
        <a:xfrm>
          <a:off x="0" y="0"/>
          <a:ext cx="0" cy="0"/>
          <a:chOff x="0" y="0"/>
          <a:chExt cx="0" cy="0"/>
        </a:xfrm>
      </p:grpSpPr>
      <p:pic>
        <p:nvPicPr>
          <p:cNvPr descr="Neural Network: How it works and its industry use cases | by Geetansh  Sharma | Analytics Vidhya | Medium" id="1168" name="Google Shape;1168;p51"/>
          <p:cNvPicPr preferRelativeResize="0"/>
          <p:nvPr/>
        </p:nvPicPr>
        <p:blipFill rotWithShape="1">
          <a:blip r:embed="rId3">
            <a:alphaModFix/>
          </a:blip>
          <a:srcRect b="0" l="34229" r="4215" t="0"/>
          <a:stretch/>
        </p:blipFill>
        <p:spPr>
          <a:xfrm>
            <a:off x="5981253" y="795063"/>
            <a:ext cx="3122980" cy="3743729"/>
          </a:xfrm>
          <a:prstGeom prst="rect">
            <a:avLst/>
          </a:prstGeom>
          <a:noFill/>
          <a:ln>
            <a:noFill/>
          </a:ln>
        </p:spPr>
      </p:pic>
      <p:sp>
        <p:nvSpPr>
          <p:cNvPr id="1169" name="Google Shape;1169;p51"/>
          <p:cNvSpPr/>
          <p:nvPr/>
        </p:nvSpPr>
        <p:spPr>
          <a:xfrm>
            <a:off x="5940658" y="796089"/>
            <a:ext cx="3203400" cy="3751200"/>
          </a:xfrm>
          <a:prstGeom prst="rect">
            <a:avLst/>
          </a:prstGeom>
          <a:solidFill>
            <a:schemeClr val="dk1">
              <a:alpha val="76078"/>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170" name="Google Shape;1170;p51"/>
          <p:cNvSpPr/>
          <p:nvPr/>
        </p:nvSpPr>
        <p:spPr>
          <a:xfrm>
            <a:off x="6131168" y="916180"/>
            <a:ext cx="2836800" cy="507900"/>
          </a:xfrm>
          <a:prstGeom prst="rect">
            <a:avLst/>
          </a:prstGeom>
          <a:noFill/>
          <a:ln>
            <a:noFill/>
          </a:ln>
        </p:spPr>
        <p:txBody>
          <a:bodyPr anchorCtr="0" anchor="t" bIns="45700" lIns="0" spcFirstLastPara="1" rIns="91425" wrap="square" tIns="45700">
            <a:noAutofit/>
          </a:bodyPr>
          <a:lstStyle/>
          <a:p>
            <a:pPr indent="0" lvl="0" marL="0" marR="0" rtl="0" algn="l">
              <a:lnSpc>
                <a:spcPct val="100000"/>
              </a:lnSpc>
              <a:spcBef>
                <a:spcPts val="0"/>
              </a:spcBef>
              <a:spcAft>
                <a:spcPts val="0"/>
              </a:spcAft>
              <a:buClr>
                <a:srgbClr val="000000"/>
              </a:buClr>
              <a:buSzPts val="2700"/>
              <a:buFont typeface="Arial"/>
              <a:buNone/>
            </a:pPr>
            <a:r>
              <a:rPr b="0" i="0" lang="ca" sz="2700" u="none" cap="none" strike="noStrike">
                <a:solidFill>
                  <a:schemeClr val="lt1"/>
                </a:solidFill>
                <a:latin typeface="Arial Black"/>
                <a:ea typeface="Arial Black"/>
                <a:cs typeface="Arial Black"/>
                <a:sym typeface="Arial Black"/>
              </a:rPr>
              <a:t>MODEL</a:t>
            </a:r>
            <a:endParaRPr b="0" i="0" sz="1400" u="none" cap="none" strike="noStrike">
              <a:solidFill>
                <a:srgbClr val="000000"/>
              </a:solidFill>
              <a:latin typeface="Arial"/>
              <a:ea typeface="Arial"/>
              <a:cs typeface="Arial"/>
              <a:sym typeface="Arial"/>
            </a:endParaRPr>
          </a:p>
        </p:txBody>
      </p:sp>
      <p:sp>
        <p:nvSpPr>
          <p:cNvPr id="1171" name="Google Shape;1171;p51"/>
          <p:cNvSpPr/>
          <p:nvPr/>
        </p:nvSpPr>
        <p:spPr>
          <a:xfrm>
            <a:off x="6135528" y="1437074"/>
            <a:ext cx="3034200" cy="507900"/>
          </a:xfrm>
          <a:prstGeom prst="rect">
            <a:avLst/>
          </a:prstGeom>
          <a:noFill/>
          <a:ln>
            <a:noFill/>
          </a:ln>
        </p:spPr>
        <p:txBody>
          <a:bodyPr anchorCtr="0" anchor="t" bIns="45700" lIns="0" spcFirstLastPara="1" rIns="91425" wrap="square" tIns="45700">
            <a:noAutofit/>
          </a:bodyPr>
          <a:lstStyle/>
          <a:p>
            <a:pPr indent="0" lvl="0" marL="0" marR="0" rtl="0" algn="l">
              <a:lnSpc>
                <a:spcPct val="100000"/>
              </a:lnSpc>
              <a:spcBef>
                <a:spcPts val="0"/>
              </a:spcBef>
              <a:spcAft>
                <a:spcPts val="0"/>
              </a:spcAft>
              <a:buClr>
                <a:srgbClr val="000000"/>
              </a:buClr>
              <a:buSzPts val="2700"/>
              <a:buFont typeface="Arial"/>
              <a:buNone/>
            </a:pPr>
            <a:r>
              <a:rPr b="0" i="0" lang="ca" sz="2700" u="none" cap="none" strike="noStrike">
                <a:solidFill>
                  <a:schemeClr val="lt1"/>
                </a:solidFill>
                <a:latin typeface="Arial Black"/>
                <a:ea typeface="Arial Black"/>
                <a:cs typeface="Arial Black"/>
                <a:sym typeface="Arial Black"/>
              </a:rPr>
              <a:t>DEFINITION</a:t>
            </a:r>
            <a:endParaRPr b="0" i="0" sz="2700" u="none" cap="none" strike="noStrike">
              <a:solidFill>
                <a:schemeClr val="lt1"/>
              </a:solidFill>
              <a:latin typeface="Arial Black"/>
              <a:ea typeface="Arial Black"/>
              <a:cs typeface="Arial Black"/>
              <a:sym typeface="Arial Black"/>
            </a:endParaRPr>
          </a:p>
        </p:txBody>
      </p:sp>
      <p:sp>
        <p:nvSpPr>
          <p:cNvPr id="1172" name="Google Shape;1172;p51"/>
          <p:cNvSpPr/>
          <p:nvPr/>
        </p:nvSpPr>
        <p:spPr>
          <a:xfrm>
            <a:off x="5899125" y="796089"/>
            <a:ext cx="142500" cy="3775500"/>
          </a:xfrm>
          <a:prstGeom prst="rect">
            <a:avLst/>
          </a:prstGeom>
          <a:solidFill>
            <a:srgbClr val="007BC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grpSp>
        <p:nvGrpSpPr>
          <p:cNvPr id="1173" name="Google Shape;1173;p51"/>
          <p:cNvGrpSpPr/>
          <p:nvPr/>
        </p:nvGrpSpPr>
        <p:grpSpPr>
          <a:xfrm>
            <a:off x="1240820" y="4571558"/>
            <a:ext cx="6595981" cy="177075"/>
            <a:chOff x="1654426" y="6095402"/>
            <a:chExt cx="8794641" cy="236100"/>
          </a:xfrm>
        </p:grpSpPr>
        <p:sp>
          <p:nvSpPr>
            <p:cNvPr id="1174" name="Google Shape;1174;p51"/>
            <p:cNvSpPr/>
            <p:nvPr/>
          </p:nvSpPr>
          <p:spPr>
            <a:xfrm>
              <a:off x="1654426" y="6095403"/>
              <a:ext cx="345900" cy="1491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1175" name="Google Shape;1175;p51"/>
            <p:cNvSpPr/>
            <p:nvPr/>
          </p:nvSpPr>
          <p:spPr>
            <a:xfrm>
              <a:off x="10103167" y="6095402"/>
              <a:ext cx="345900" cy="2361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grpSp>
      <p:grpSp>
        <p:nvGrpSpPr>
          <p:cNvPr id="1176" name="Google Shape;1176;p51"/>
          <p:cNvGrpSpPr/>
          <p:nvPr/>
        </p:nvGrpSpPr>
        <p:grpSpPr>
          <a:xfrm>
            <a:off x="6926826" y="4606278"/>
            <a:ext cx="2029209" cy="407083"/>
            <a:chOff x="6568690" y="4701027"/>
            <a:chExt cx="2539686" cy="504003"/>
          </a:xfrm>
        </p:grpSpPr>
        <p:sp>
          <p:nvSpPr>
            <p:cNvPr id="1177" name="Google Shape;1177;p51"/>
            <p:cNvSpPr/>
            <p:nvPr/>
          </p:nvSpPr>
          <p:spPr>
            <a:xfrm>
              <a:off x="6568690" y="4701027"/>
              <a:ext cx="509100" cy="504000"/>
            </a:xfrm>
            <a:prstGeom prst="ellipse">
              <a:avLst/>
            </a:prstGeom>
            <a:blipFill rotWithShape="1">
              <a:blip r:embed="rId4">
                <a:alphaModFix/>
              </a:blip>
              <a:stretch>
                <a:fillRect b="-21985" l="-21985" r="-21985" t="-21985"/>
              </a:stretch>
            </a:blipFill>
            <a:ln cap="flat" cmpd="sng" w="12700">
              <a:solidFill>
                <a:srgbClr val="007B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178" name="Google Shape;1178;p51"/>
            <p:cNvSpPr/>
            <p:nvPr/>
          </p:nvSpPr>
          <p:spPr>
            <a:xfrm>
              <a:off x="7583983" y="4701027"/>
              <a:ext cx="509100" cy="504000"/>
            </a:xfrm>
            <a:prstGeom prst="ellipse">
              <a:avLst/>
            </a:prstGeom>
            <a:blipFill rotWithShape="1">
              <a:blip r:embed="rId5">
                <a:alphaModFix/>
              </a:blip>
              <a:stretch>
                <a:fillRect b="0" l="0" r="0" t="0"/>
              </a:stretch>
            </a:blipFill>
            <a:ln cap="flat" cmpd="sng" w="12700">
              <a:solidFill>
                <a:srgbClr val="007B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179" name="Google Shape;1179;p51"/>
            <p:cNvSpPr/>
            <p:nvPr/>
          </p:nvSpPr>
          <p:spPr>
            <a:xfrm>
              <a:off x="8599276" y="4701030"/>
              <a:ext cx="509100" cy="504000"/>
            </a:xfrm>
            <a:prstGeom prst="ellipse">
              <a:avLst/>
            </a:prstGeom>
            <a:blipFill rotWithShape="1">
              <a:blip r:embed="rId6">
                <a:alphaModFix/>
              </a:blip>
              <a:stretch>
                <a:fillRect b="0" l="0" r="0" t="0"/>
              </a:stretch>
            </a:blipFill>
            <a:ln cap="flat" cmpd="sng" w="12700">
              <a:solidFill>
                <a:srgbClr val="007B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sp>
        <p:nvSpPr>
          <p:cNvPr id="1180" name="Google Shape;1180;p51"/>
          <p:cNvSpPr txBox="1"/>
          <p:nvPr/>
        </p:nvSpPr>
        <p:spPr>
          <a:xfrm>
            <a:off x="6570049" y="4993376"/>
            <a:ext cx="1130100" cy="184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600"/>
              <a:buFont typeface="Arial"/>
              <a:buNone/>
            </a:pPr>
            <a:r>
              <a:rPr b="1" i="0" lang="ca" sz="600" u="none" cap="none" strike="noStrike">
                <a:solidFill>
                  <a:srgbClr val="000000"/>
                </a:solidFill>
                <a:latin typeface="Arial"/>
                <a:ea typeface="Arial"/>
                <a:cs typeface="Arial"/>
                <a:sym typeface="Arial"/>
              </a:rPr>
              <a:t>MARC BERMEJO</a:t>
            </a:r>
            <a:endParaRPr b="0" i="0" sz="1400" u="none" cap="none" strike="noStrike">
              <a:solidFill>
                <a:srgbClr val="000000"/>
              </a:solidFill>
              <a:latin typeface="Arial"/>
              <a:ea typeface="Arial"/>
              <a:cs typeface="Arial"/>
              <a:sym typeface="Arial"/>
            </a:endParaRPr>
          </a:p>
        </p:txBody>
      </p:sp>
      <p:sp>
        <p:nvSpPr>
          <p:cNvPr id="1181" name="Google Shape;1181;p51"/>
          <p:cNvSpPr txBox="1"/>
          <p:nvPr/>
        </p:nvSpPr>
        <p:spPr>
          <a:xfrm>
            <a:off x="7375522" y="4993376"/>
            <a:ext cx="1130100" cy="184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600"/>
              <a:buFont typeface="Arial"/>
              <a:buNone/>
            </a:pPr>
            <a:r>
              <a:rPr b="1" i="0" lang="ca" sz="600" u="none" cap="none" strike="noStrike">
                <a:solidFill>
                  <a:srgbClr val="000000"/>
                </a:solidFill>
                <a:latin typeface="Arial"/>
                <a:ea typeface="Arial"/>
                <a:cs typeface="Arial"/>
                <a:sym typeface="Arial"/>
              </a:rPr>
              <a:t>RAUL PUENTE</a:t>
            </a:r>
            <a:endParaRPr b="0" i="0" sz="1400" u="none" cap="none" strike="noStrike">
              <a:solidFill>
                <a:srgbClr val="000000"/>
              </a:solidFill>
              <a:latin typeface="Arial"/>
              <a:ea typeface="Arial"/>
              <a:cs typeface="Arial"/>
              <a:sym typeface="Arial"/>
            </a:endParaRPr>
          </a:p>
        </p:txBody>
      </p:sp>
      <p:sp>
        <p:nvSpPr>
          <p:cNvPr id="1182" name="Google Shape;1182;p51"/>
          <p:cNvSpPr txBox="1"/>
          <p:nvPr/>
        </p:nvSpPr>
        <p:spPr>
          <a:xfrm>
            <a:off x="8187815" y="4993376"/>
            <a:ext cx="1130100" cy="184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600"/>
              <a:buFont typeface="Arial"/>
              <a:buNone/>
            </a:pPr>
            <a:r>
              <a:rPr b="1" i="0" lang="ca" sz="600" u="none" cap="none" strike="noStrike">
                <a:solidFill>
                  <a:srgbClr val="000000"/>
                </a:solidFill>
                <a:latin typeface="Arial"/>
                <a:ea typeface="Arial"/>
                <a:cs typeface="Arial"/>
                <a:sym typeface="Arial"/>
              </a:rPr>
              <a:t>FERRAN TORRES</a:t>
            </a:r>
            <a:endParaRPr b="0" i="0" sz="1400" u="none" cap="none" strike="noStrike">
              <a:solidFill>
                <a:srgbClr val="000000"/>
              </a:solidFill>
              <a:latin typeface="Arial"/>
              <a:ea typeface="Arial"/>
              <a:cs typeface="Arial"/>
              <a:sym typeface="Arial"/>
            </a:endParaRPr>
          </a:p>
        </p:txBody>
      </p:sp>
      <p:sp>
        <p:nvSpPr>
          <p:cNvPr id="1183" name="Google Shape;1183;p51"/>
          <p:cNvSpPr txBox="1"/>
          <p:nvPr/>
        </p:nvSpPr>
        <p:spPr>
          <a:xfrm>
            <a:off x="3543392" y="4761203"/>
            <a:ext cx="3358200" cy="184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600"/>
              <a:buFont typeface="Arial"/>
              <a:buNone/>
            </a:pPr>
            <a:r>
              <a:rPr b="1" i="0" lang="ca" sz="600" u="none" cap="none" strike="noStrike">
                <a:solidFill>
                  <a:srgbClr val="000000"/>
                </a:solidFill>
                <a:latin typeface="Arial"/>
                <a:ea typeface="Arial"/>
                <a:cs typeface="Arial"/>
                <a:sym typeface="Arial"/>
              </a:rPr>
              <a:t>GAN HYPER RESOLUTION PROJECT</a:t>
            </a:r>
            <a:endParaRPr b="1" i="0" sz="600" u="none" cap="none" strike="noStrike">
              <a:solidFill>
                <a:srgbClr val="000000"/>
              </a:solidFill>
              <a:latin typeface="Arial"/>
              <a:ea typeface="Arial"/>
              <a:cs typeface="Arial"/>
              <a:sym typeface="Arial"/>
            </a:endParaRPr>
          </a:p>
        </p:txBody>
      </p:sp>
      <p:pic>
        <p:nvPicPr>
          <p:cNvPr descr="Support Vector Machines Icon - Free PNG &amp; SVG 1374192 - Noun Project" id="1184" name="Google Shape;1184;p51"/>
          <p:cNvPicPr preferRelativeResize="0"/>
          <p:nvPr/>
        </p:nvPicPr>
        <p:blipFill rotWithShape="1">
          <a:blip r:embed="rId7">
            <a:alphaModFix/>
          </a:blip>
          <a:srcRect b="0" l="0" r="0" t="0"/>
          <a:stretch/>
        </p:blipFill>
        <p:spPr>
          <a:xfrm>
            <a:off x="7081959" y="2480625"/>
            <a:ext cx="935243" cy="935243"/>
          </a:xfrm>
          <a:prstGeom prst="rect">
            <a:avLst/>
          </a:prstGeom>
          <a:noFill/>
          <a:ln>
            <a:noFill/>
          </a:ln>
        </p:spPr>
      </p:pic>
      <p:pic>
        <p:nvPicPr>
          <p:cNvPr id="1185" name="Google Shape;1185;p51"/>
          <p:cNvPicPr preferRelativeResize="0"/>
          <p:nvPr/>
        </p:nvPicPr>
        <p:blipFill rotWithShape="1">
          <a:blip r:embed="rId8">
            <a:alphaModFix/>
          </a:blip>
          <a:srcRect b="0" l="0" r="0" t="0"/>
          <a:stretch/>
        </p:blipFill>
        <p:spPr>
          <a:xfrm>
            <a:off x="-15843688" y="2883900"/>
            <a:ext cx="1277937" cy="5143500"/>
          </a:xfrm>
          <a:prstGeom prst="rect">
            <a:avLst/>
          </a:prstGeom>
          <a:noFill/>
          <a:ln>
            <a:noFill/>
          </a:ln>
        </p:spPr>
      </p:pic>
      <p:pic>
        <p:nvPicPr>
          <p:cNvPr id="1186" name="Google Shape;1186;p51"/>
          <p:cNvPicPr preferRelativeResize="0"/>
          <p:nvPr/>
        </p:nvPicPr>
        <p:blipFill rotWithShape="1">
          <a:blip r:embed="rId9">
            <a:alphaModFix/>
          </a:blip>
          <a:srcRect b="0" l="0" r="0" t="0"/>
          <a:stretch/>
        </p:blipFill>
        <p:spPr>
          <a:xfrm>
            <a:off x="19995490" y="1803214"/>
            <a:ext cx="3762375" cy="3629025"/>
          </a:xfrm>
          <a:prstGeom prst="rect">
            <a:avLst/>
          </a:prstGeom>
          <a:noFill/>
          <a:ln>
            <a:noFill/>
          </a:ln>
        </p:spPr>
      </p:pic>
      <p:sp>
        <p:nvSpPr>
          <p:cNvPr id="1187" name="Google Shape;1187;p51"/>
          <p:cNvSpPr/>
          <p:nvPr/>
        </p:nvSpPr>
        <p:spPr>
          <a:xfrm>
            <a:off x="0" y="788715"/>
            <a:ext cx="9144000" cy="3782700"/>
          </a:xfrm>
          <a:prstGeom prst="frame">
            <a:avLst>
              <a:gd fmla="val 1815" name="adj1"/>
            </a:avLst>
          </a:prstGeom>
          <a:solidFill>
            <a:srgbClr val="007BC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dk1"/>
              </a:solidFill>
              <a:latin typeface="Arial"/>
              <a:ea typeface="Arial"/>
              <a:cs typeface="Arial"/>
              <a:sym typeface="Arial"/>
            </a:endParaRPr>
          </a:p>
        </p:txBody>
      </p:sp>
      <p:grpSp>
        <p:nvGrpSpPr>
          <p:cNvPr id="1188" name="Google Shape;1188;p51"/>
          <p:cNvGrpSpPr/>
          <p:nvPr/>
        </p:nvGrpSpPr>
        <p:grpSpPr>
          <a:xfrm>
            <a:off x="3047" y="375696"/>
            <a:ext cx="9139015" cy="414000"/>
            <a:chOff x="3047" y="375696"/>
            <a:chExt cx="9139015" cy="414000"/>
          </a:xfrm>
        </p:grpSpPr>
        <p:grpSp>
          <p:nvGrpSpPr>
            <p:cNvPr id="1189" name="Google Shape;1189;p51"/>
            <p:cNvGrpSpPr/>
            <p:nvPr/>
          </p:nvGrpSpPr>
          <p:grpSpPr>
            <a:xfrm>
              <a:off x="3047" y="375696"/>
              <a:ext cx="9139015" cy="414000"/>
              <a:chOff x="3047" y="375696"/>
              <a:chExt cx="9139015" cy="414000"/>
            </a:xfrm>
          </p:grpSpPr>
          <p:sp>
            <p:nvSpPr>
              <p:cNvPr id="1190" name="Google Shape;1190;p51"/>
              <p:cNvSpPr/>
              <p:nvPr/>
            </p:nvSpPr>
            <p:spPr>
              <a:xfrm>
                <a:off x="3047" y="375696"/>
                <a:ext cx="1000800" cy="414000"/>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grpSp>
            <p:nvGrpSpPr>
              <p:cNvPr id="1191" name="Google Shape;1191;p51"/>
              <p:cNvGrpSpPr/>
              <p:nvPr/>
            </p:nvGrpSpPr>
            <p:grpSpPr>
              <a:xfrm>
                <a:off x="8141262" y="375696"/>
                <a:ext cx="1000800" cy="414000"/>
                <a:chOff x="8141262" y="376015"/>
                <a:chExt cx="1000800" cy="414000"/>
              </a:xfrm>
            </p:grpSpPr>
            <p:sp>
              <p:nvSpPr>
                <p:cNvPr id="1192" name="Google Shape;1192;p51"/>
                <p:cNvSpPr/>
                <p:nvPr/>
              </p:nvSpPr>
              <p:spPr>
                <a:xfrm>
                  <a:off x="8141262" y="376015"/>
                  <a:ext cx="1000800" cy="414000"/>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thoughtful Icon - Free PNG &amp; SVG 1757003 - Noun Project" id="1193" name="Google Shape;1193;p51"/>
                <p:cNvPicPr preferRelativeResize="0"/>
                <p:nvPr/>
              </p:nvPicPr>
              <p:blipFill rotWithShape="1">
                <a:blip r:embed="rId10">
                  <a:alphaModFix/>
                </a:blip>
                <a:srcRect b="0" l="0" r="0" t="0"/>
                <a:stretch/>
              </p:blipFill>
              <p:spPr>
                <a:xfrm>
                  <a:off x="8517066" y="464108"/>
                  <a:ext cx="259551" cy="259551"/>
                </a:xfrm>
                <a:prstGeom prst="rect">
                  <a:avLst/>
                </a:prstGeom>
                <a:noFill/>
                <a:ln>
                  <a:noFill/>
                </a:ln>
              </p:spPr>
            </p:pic>
          </p:grpSp>
          <p:pic>
            <p:nvPicPr>
              <p:cNvPr descr="motivation Icon - Download motivation Icon 1110005 | Noun Project" id="1194" name="Google Shape;1194;p51"/>
              <p:cNvPicPr preferRelativeResize="0"/>
              <p:nvPr/>
            </p:nvPicPr>
            <p:blipFill rotWithShape="1">
              <a:blip r:embed="rId11">
                <a:alphaModFix/>
              </a:blip>
              <a:srcRect b="0" l="0" r="0" t="0"/>
              <a:stretch/>
            </p:blipFill>
            <p:spPr>
              <a:xfrm>
                <a:off x="315282" y="397803"/>
                <a:ext cx="369805" cy="369805"/>
              </a:xfrm>
              <a:prstGeom prst="rect">
                <a:avLst/>
              </a:prstGeom>
              <a:noFill/>
              <a:ln>
                <a:noFill/>
              </a:ln>
            </p:spPr>
          </p:pic>
          <p:grpSp>
            <p:nvGrpSpPr>
              <p:cNvPr id="1195" name="Google Shape;1195;p51"/>
              <p:cNvGrpSpPr/>
              <p:nvPr/>
            </p:nvGrpSpPr>
            <p:grpSpPr>
              <a:xfrm>
                <a:off x="7477265" y="375696"/>
                <a:ext cx="1000800" cy="414000"/>
                <a:chOff x="7477265" y="375308"/>
                <a:chExt cx="1000800" cy="414000"/>
              </a:xfrm>
            </p:grpSpPr>
            <p:sp>
              <p:nvSpPr>
                <p:cNvPr id="1196" name="Google Shape;1196;p51"/>
                <p:cNvSpPr/>
                <p:nvPr/>
              </p:nvSpPr>
              <p:spPr>
                <a:xfrm>
                  <a:off x="7477265" y="375308"/>
                  <a:ext cx="1000800" cy="414000"/>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Statistical Analysis Icon - Download in Glyph Style" id="1197" name="Google Shape;1197;p51"/>
                <p:cNvPicPr preferRelativeResize="0"/>
                <p:nvPr/>
              </p:nvPicPr>
              <p:blipFill rotWithShape="1">
                <a:blip r:embed="rId12">
                  <a:alphaModFix/>
                </a:blip>
                <a:srcRect b="0" l="0" r="0" t="0"/>
                <a:stretch/>
              </p:blipFill>
              <p:spPr>
                <a:xfrm>
                  <a:off x="7843649" y="455633"/>
                  <a:ext cx="283664" cy="283664"/>
                </a:xfrm>
                <a:prstGeom prst="rect">
                  <a:avLst/>
                </a:prstGeom>
                <a:noFill/>
                <a:ln>
                  <a:noFill/>
                </a:ln>
              </p:spPr>
            </p:pic>
          </p:grpSp>
          <p:grpSp>
            <p:nvGrpSpPr>
              <p:cNvPr id="1198" name="Google Shape;1198;p51"/>
              <p:cNvGrpSpPr/>
              <p:nvPr/>
            </p:nvGrpSpPr>
            <p:grpSpPr>
              <a:xfrm>
                <a:off x="6777743" y="375696"/>
                <a:ext cx="1000800" cy="414000"/>
                <a:chOff x="6777743" y="373411"/>
                <a:chExt cx="1000800" cy="414000"/>
              </a:xfrm>
            </p:grpSpPr>
            <p:sp>
              <p:nvSpPr>
                <p:cNvPr id="1199" name="Google Shape;1199;p51"/>
                <p:cNvSpPr/>
                <p:nvPr/>
              </p:nvSpPr>
              <p:spPr>
                <a:xfrm>
                  <a:off x="6777743" y="373411"/>
                  <a:ext cx="1000800" cy="414000"/>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metrics Icon - Free PNG &amp; SVG 105414 - Noun Project" id="1200" name="Google Shape;1200;p51"/>
                <p:cNvPicPr preferRelativeResize="0"/>
                <p:nvPr/>
              </p:nvPicPr>
              <p:blipFill rotWithShape="1">
                <a:blip r:embed="rId13">
                  <a:alphaModFix/>
                </a:blip>
                <a:srcRect b="0" l="0" r="0" t="0"/>
                <a:stretch/>
              </p:blipFill>
              <p:spPr>
                <a:xfrm>
                  <a:off x="7096476" y="434572"/>
                  <a:ext cx="322932" cy="322932"/>
                </a:xfrm>
                <a:prstGeom prst="rect">
                  <a:avLst/>
                </a:prstGeom>
                <a:noFill/>
                <a:ln>
                  <a:noFill/>
                </a:ln>
              </p:spPr>
            </p:pic>
          </p:grpSp>
          <p:grpSp>
            <p:nvGrpSpPr>
              <p:cNvPr id="1201" name="Google Shape;1201;p51"/>
              <p:cNvGrpSpPr/>
              <p:nvPr/>
            </p:nvGrpSpPr>
            <p:grpSpPr>
              <a:xfrm>
                <a:off x="6043799" y="375696"/>
                <a:ext cx="1000800" cy="414000"/>
                <a:chOff x="6043799" y="374249"/>
                <a:chExt cx="1000800" cy="414000"/>
              </a:xfrm>
            </p:grpSpPr>
            <p:sp>
              <p:nvSpPr>
                <p:cNvPr id="1202" name="Google Shape;1202;p51"/>
                <p:cNvSpPr/>
                <p:nvPr/>
              </p:nvSpPr>
              <p:spPr>
                <a:xfrm>
                  <a:off x="6043799" y="374249"/>
                  <a:ext cx="1000800" cy="414000"/>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Parameter Icon #356991 - Free Icons Library" id="1203" name="Google Shape;1203;p51"/>
                <p:cNvPicPr preferRelativeResize="0"/>
                <p:nvPr/>
              </p:nvPicPr>
              <p:blipFill rotWithShape="1">
                <a:blip r:embed="rId14">
                  <a:alphaModFix/>
                </a:blip>
                <a:srcRect b="0" l="0" r="0" t="0"/>
                <a:stretch/>
              </p:blipFill>
              <p:spPr>
                <a:xfrm>
                  <a:off x="6410183" y="464558"/>
                  <a:ext cx="262052" cy="262052"/>
                </a:xfrm>
                <a:prstGeom prst="rect">
                  <a:avLst/>
                </a:prstGeom>
                <a:noFill/>
                <a:ln>
                  <a:noFill/>
                </a:ln>
              </p:spPr>
            </p:pic>
          </p:grpSp>
          <p:sp>
            <p:nvSpPr>
              <p:cNvPr id="1204" name="Google Shape;1204;p51"/>
              <p:cNvSpPr/>
              <p:nvPr/>
            </p:nvSpPr>
            <p:spPr>
              <a:xfrm>
                <a:off x="4610433" y="375696"/>
                <a:ext cx="1000800" cy="414000"/>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grpSp>
            <p:nvGrpSpPr>
              <p:cNvPr id="1205" name="Google Shape;1205;p51"/>
              <p:cNvGrpSpPr/>
              <p:nvPr/>
            </p:nvGrpSpPr>
            <p:grpSpPr>
              <a:xfrm>
                <a:off x="3113374" y="375696"/>
                <a:ext cx="1000800" cy="414000"/>
                <a:chOff x="3113374" y="372277"/>
                <a:chExt cx="1000800" cy="414000"/>
              </a:xfrm>
            </p:grpSpPr>
            <p:sp>
              <p:nvSpPr>
                <p:cNvPr id="1206" name="Google Shape;1206;p51"/>
                <p:cNvSpPr/>
                <p:nvPr/>
              </p:nvSpPr>
              <p:spPr>
                <a:xfrm>
                  <a:off x="3113374" y="372277"/>
                  <a:ext cx="1000800" cy="414000"/>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Engranajes mecanicos - Iconos gratis de" id="1207" name="Google Shape;1207;p51"/>
                <p:cNvPicPr preferRelativeResize="0"/>
                <p:nvPr/>
              </p:nvPicPr>
              <p:blipFill rotWithShape="1">
                <a:blip r:embed="rId15">
                  <a:alphaModFix/>
                </a:blip>
                <a:srcRect b="0" l="0" r="0" t="0"/>
                <a:stretch/>
              </p:blipFill>
              <p:spPr>
                <a:xfrm>
                  <a:off x="3385545" y="415071"/>
                  <a:ext cx="363370" cy="363370"/>
                </a:xfrm>
                <a:prstGeom prst="rect">
                  <a:avLst/>
                </a:prstGeom>
                <a:noFill/>
                <a:ln>
                  <a:noFill/>
                </a:ln>
              </p:spPr>
            </p:pic>
          </p:grpSp>
          <p:grpSp>
            <p:nvGrpSpPr>
              <p:cNvPr id="1208" name="Google Shape;1208;p51"/>
              <p:cNvGrpSpPr/>
              <p:nvPr/>
            </p:nvGrpSpPr>
            <p:grpSpPr>
              <a:xfrm>
                <a:off x="2322427" y="375696"/>
                <a:ext cx="1000800" cy="414000"/>
                <a:chOff x="2322427" y="369857"/>
                <a:chExt cx="1000800" cy="414000"/>
              </a:xfrm>
            </p:grpSpPr>
            <p:sp>
              <p:nvSpPr>
                <p:cNvPr id="1209" name="Google Shape;1209;p51"/>
                <p:cNvSpPr/>
                <p:nvPr/>
              </p:nvSpPr>
              <p:spPr>
                <a:xfrm>
                  <a:off x="2322427" y="369857"/>
                  <a:ext cx="1000800" cy="414000"/>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HMS20278 | Datasets2Tools" id="1210" name="Google Shape;1210;p51"/>
                <p:cNvPicPr preferRelativeResize="0"/>
                <p:nvPr/>
              </p:nvPicPr>
              <p:blipFill rotWithShape="1">
                <a:blip r:embed="rId16">
                  <a:alphaModFix/>
                </a:blip>
                <a:srcRect b="0" l="0" r="0" t="0"/>
                <a:stretch/>
              </p:blipFill>
              <p:spPr>
                <a:xfrm>
                  <a:off x="2651068" y="441638"/>
                  <a:ext cx="310236" cy="310236"/>
                </a:xfrm>
                <a:prstGeom prst="rect">
                  <a:avLst/>
                </a:prstGeom>
                <a:noFill/>
                <a:ln>
                  <a:noFill/>
                </a:ln>
              </p:spPr>
            </p:pic>
          </p:grpSp>
          <p:sp>
            <p:nvSpPr>
              <p:cNvPr id="1211" name="Google Shape;1211;p51"/>
              <p:cNvSpPr/>
              <p:nvPr/>
            </p:nvSpPr>
            <p:spPr>
              <a:xfrm>
                <a:off x="1528134" y="375696"/>
                <a:ext cx="1000800" cy="414000"/>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Forma llena de bandera - Iconos gratis de mapas y banderas" id="1212" name="Google Shape;1212;p51"/>
              <p:cNvPicPr preferRelativeResize="0"/>
              <p:nvPr/>
            </p:nvPicPr>
            <p:blipFill rotWithShape="1">
              <a:blip r:embed="rId17">
                <a:alphaModFix/>
              </a:blip>
              <a:srcRect b="0" l="0" r="0" t="0"/>
              <a:stretch/>
            </p:blipFill>
            <p:spPr>
              <a:xfrm>
                <a:off x="1916987" y="427785"/>
                <a:ext cx="309841" cy="309841"/>
              </a:xfrm>
              <a:prstGeom prst="rect">
                <a:avLst/>
              </a:prstGeom>
              <a:noFill/>
              <a:ln>
                <a:noFill/>
              </a:ln>
            </p:spPr>
          </p:pic>
          <p:sp>
            <p:nvSpPr>
              <p:cNvPr id="1213" name="Google Shape;1213;p51"/>
              <p:cNvSpPr/>
              <p:nvPr/>
            </p:nvSpPr>
            <p:spPr>
              <a:xfrm>
                <a:off x="791487" y="375696"/>
                <a:ext cx="1000800" cy="414000"/>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1214" name="Google Shape;1214;p51"/>
              <p:cNvSpPr/>
              <p:nvPr/>
            </p:nvSpPr>
            <p:spPr>
              <a:xfrm>
                <a:off x="5344640" y="375696"/>
                <a:ext cx="1000800" cy="414000"/>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grpSp>
        <p:pic>
          <p:nvPicPr>
            <p:cNvPr descr="Resolution - Free computer icons" id="1215" name="Google Shape;1215;p51"/>
            <p:cNvPicPr preferRelativeResize="0"/>
            <p:nvPr/>
          </p:nvPicPr>
          <p:blipFill rotWithShape="1">
            <a:blip r:embed="rId18">
              <a:alphaModFix/>
            </a:blip>
            <a:srcRect b="0" l="0" r="0" t="0"/>
            <a:stretch/>
          </p:blipFill>
          <p:spPr>
            <a:xfrm>
              <a:off x="1132929" y="433985"/>
              <a:ext cx="337219" cy="337219"/>
            </a:xfrm>
            <a:prstGeom prst="rect">
              <a:avLst/>
            </a:prstGeom>
            <a:noFill/>
            <a:ln>
              <a:noFill/>
            </a:ln>
          </p:spPr>
        </p:pic>
      </p:grpSp>
      <p:sp>
        <p:nvSpPr>
          <p:cNvPr id="1216" name="Google Shape;1216;p51"/>
          <p:cNvSpPr/>
          <p:nvPr/>
        </p:nvSpPr>
        <p:spPr>
          <a:xfrm>
            <a:off x="3871085" y="375696"/>
            <a:ext cx="1000800" cy="414000"/>
          </a:xfrm>
          <a:prstGeom prst="round2SameRect">
            <a:avLst>
              <a:gd fmla="val 35910" name="adj1"/>
              <a:gd fmla="val 0" name="adj2"/>
            </a:avLst>
          </a:prstGeom>
          <a:solidFill>
            <a:srgbClr val="007BC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Support Vector Machines Icon - Free PNG &amp; SVG 1374192 - Noun Project" id="1217" name="Google Shape;1217;p51"/>
          <p:cNvPicPr preferRelativeResize="0"/>
          <p:nvPr/>
        </p:nvPicPr>
        <p:blipFill rotWithShape="1">
          <a:blip r:embed="rId7">
            <a:alphaModFix/>
          </a:blip>
          <a:srcRect b="0" l="0" r="0" t="0"/>
          <a:stretch/>
        </p:blipFill>
        <p:spPr>
          <a:xfrm>
            <a:off x="4173156" y="420778"/>
            <a:ext cx="346367" cy="346367"/>
          </a:xfrm>
          <a:prstGeom prst="rect">
            <a:avLst/>
          </a:prstGeom>
          <a:noFill/>
          <a:ln>
            <a:noFill/>
          </a:ln>
        </p:spPr>
      </p:pic>
      <p:sp>
        <p:nvSpPr>
          <p:cNvPr id="1218" name="Google Shape;1218;p51"/>
          <p:cNvSpPr/>
          <p:nvPr/>
        </p:nvSpPr>
        <p:spPr>
          <a:xfrm>
            <a:off x="235754" y="4617666"/>
            <a:ext cx="504000" cy="504000"/>
          </a:xfrm>
          <a:prstGeom prst="ellipse">
            <a:avLst/>
          </a:prstGeom>
          <a:blipFill rotWithShape="1">
            <a:blip r:embed="rId19">
              <a:alphaModFix/>
            </a:blip>
            <a:stretch>
              <a:fillRect b="0" l="0" r="0" t="0"/>
            </a:stretch>
          </a:blipFill>
          <a:ln cap="flat" cmpd="sng" w="12700">
            <a:solidFill>
              <a:srgbClr val="007B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219" name="Google Shape;1219;p51"/>
          <p:cNvSpPr txBox="1"/>
          <p:nvPr/>
        </p:nvSpPr>
        <p:spPr>
          <a:xfrm>
            <a:off x="639229" y="4755087"/>
            <a:ext cx="1130100" cy="2769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600"/>
              <a:buFont typeface="Arial"/>
              <a:buNone/>
            </a:pPr>
            <a:r>
              <a:rPr b="1" i="0" lang="ca" sz="600" u="none" cap="none" strike="noStrike">
                <a:solidFill>
                  <a:srgbClr val="000000"/>
                </a:solidFill>
                <a:latin typeface="Arial"/>
                <a:ea typeface="Arial"/>
                <a:cs typeface="Arial"/>
                <a:sym typeface="Arial"/>
              </a:rPr>
              <a:t>PROJECT ADVISOR: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600"/>
              <a:buFont typeface="Arial"/>
              <a:buNone/>
            </a:pPr>
            <a:r>
              <a:rPr b="1" i="0" lang="ca" sz="600" u="none" cap="none" strike="noStrike">
                <a:solidFill>
                  <a:srgbClr val="000000"/>
                </a:solidFill>
                <a:latin typeface="Arial"/>
                <a:ea typeface="Arial"/>
                <a:cs typeface="Arial"/>
                <a:sym typeface="Arial"/>
              </a:rPr>
              <a:t>DANI FOJO</a:t>
            </a:r>
            <a:endParaRPr b="0" i="0" sz="1400" u="none" cap="none" strike="noStrike">
              <a:solidFill>
                <a:srgbClr val="000000"/>
              </a:solidFill>
              <a:latin typeface="Arial"/>
              <a:ea typeface="Arial"/>
              <a:cs typeface="Arial"/>
              <a:sym typeface="Arial"/>
            </a:endParaRPr>
          </a:p>
        </p:txBody>
      </p:sp>
      <p:pic>
        <p:nvPicPr>
          <p:cNvPr id="1220" name="Google Shape;1220;p51"/>
          <p:cNvPicPr preferRelativeResize="0"/>
          <p:nvPr/>
        </p:nvPicPr>
        <p:blipFill rotWithShape="1">
          <a:blip r:embed="rId20">
            <a:alphaModFix/>
          </a:blip>
          <a:srcRect b="0" l="0" r="0" t="0"/>
          <a:stretch/>
        </p:blipFill>
        <p:spPr>
          <a:xfrm>
            <a:off x="8752300" y="29649"/>
            <a:ext cx="337224" cy="337254"/>
          </a:xfrm>
          <a:prstGeom prst="rect">
            <a:avLst/>
          </a:prstGeom>
          <a:noFill/>
          <a:ln>
            <a:noFill/>
          </a:ln>
        </p:spPr>
      </p:pic>
      <p:pic>
        <p:nvPicPr>
          <p:cNvPr descr="weight, Weightlifter, Man, Silhouette, Fitness Forever, sport, Excercise,  sports, weightlifting, Lifting icon" id="1221" name="Google Shape;1221;p51"/>
          <p:cNvPicPr preferRelativeResize="0"/>
          <p:nvPr/>
        </p:nvPicPr>
        <p:blipFill rotWithShape="1">
          <a:blip r:embed="rId21">
            <a:alphaModFix/>
          </a:blip>
          <a:srcRect b="0" l="0" r="0" t="0"/>
          <a:stretch/>
        </p:blipFill>
        <p:spPr>
          <a:xfrm>
            <a:off x="5672477" y="414045"/>
            <a:ext cx="326958" cy="326958"/>
          </a:xfrm>
          <a:prstGeom prst="rect">
            <a:avLst/>
          </a:prstGeom>
          <a:noFill/>
          <a:ln>
            <a:noFill/>
          </a:ln>
        </p:spPr>
      </p:pic>
      <p:pic>
        <p:nvPicPr>
          <p:cNvPr descr="Black Down Arrow Png For Kids - Decrease Arrow Icon Png | Full Size PNG  Download | SeekPNG" id="1222" name="Google Shape;1222;p51"/>
          <p:cNvPicPr preferRelativeResize="0"/>
          <p:nvPr/>
        </p:nvPicPr>
        <p:blipFill rotWithShape="1">
          <a:blip r:embed="rId22">
            <a:alphaModFix/>
          </a:blip>
          <a:srcRect b="0" l="0" r="0" t="0"/>
          <a:stretch/>
        </p:blipFill>
        <p:spPr>
          <a:xfrm>
            <a:off x="4961259" y="504307"/>
            <a:ext cx="290979" cy="196574"/>
          </a:xfrm>
          <a:prstGeom prst="rect">
            <a:avLst/>
          </a:prstGeom>
          <a:noFill/>
          <a:ln>
            <a:noFill/>
          </a:ln>
        </p:spPr>
      </p:pic>
      <p:sp>
        <p:nvSpPr>
          <p:cNvPr id="1223" name="Google Shape;1223;p51"/>
          <p:cNvSpPr txBox="1"/>
          <p:nvPr/>
        </p:nvSpPr>
        <p:spPr>
          <a:xfrm>
            <a:off x="144069" y="1008441"/>
            <a:ext cx="5770800" cy="3417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ca" sz="1600" u="none" cap="none" strike="noStrike">
                <a:solidFill>
                  <a:srgbClr val="000000"/>
                </a:solidFill>
                <a:latin typeface="Arial"/>
                <a:ea typeface="Arial"/>
                <a:cs typeface="Arial"/>
                <a:sym typeface="Arial"/>
              </a:rPr>
              <a:t>Network 	Interpolation: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1" i="0" sz="16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200"/>
              <a:buFont typeface="Arial"/>
              <a:buChar char="•"/>
            </a:pPr>
            <a:r>
              <a:rPr b="0" i="0" lang="ca" sz="1200" u="none" cap="none" strike="noStrike">
                <a:solidFill>
                  <a:srgbClr val="000000"/>
                </a:solidFill>
                <a:latin typeface="Arial"/>
                <a:ea typeface="Arial"/>
                <a:cs typeface="Arial"/>
                <a:sym typeface="Arial"/>
              </a:rPr>
              <a:t>Used to remove unpleasant noise generated by the GAN maintaining a Good perceptual quality.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200"/>
              <a:buFont typeface="Arial"/>
              <a:buChar char="•"/>
            </a:pPr>
            <a:r>
              <a:rPr b="0" i="0" lang="ca" sz="1200" u="none" cap="none" strike="noStrike">
                <a:solidFill>
                  <a:srgbClr val="000000"/>
                </a:solidFill>
                <a:latin typeface="Arial"/>
                <a:ea typeface="Arial"/>
                <a:cs typeface="Arial"/>
                <a:sym typeface="Arial"/>
              </a:rPr>
              <a:t>Process followed:</a:t>
            </a:r>
            <a:endParaRPr/>
          </a:p>
          <a:p>
            <a:pPr indent="-209550" lvl="0" marL="28575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a:p>
            <a:pPr indent="-209550" lvl="0" marL="28575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a:p>
            <a:pPr indent="-209550" lvl="0" marL="28575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a:p>
            <a:pPr indent="-209550" lvl="0" marL="28575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a:p>
            <a:pPr indent="-209550" lvl="0" marL="28575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1" i="0" lang="ca" sz="1200" u="none" cap="none" strike="noStrike">
                <a:solidFill>
                  <a:srgbClr val="000000"/>
                </a:solidFill>
                <a:latin typeface="Arial"/>
                <a:ea typeface="Arial"/>
                <a:cs typeface="Arial"/>
                <a:sym typeface="Arial"/>
              </a:rPr>
              <a:t>Formula:</a:t>
            </a:r>
            <a:endParaRPr/>
          </a:p>
          <a:p>
            <a:pPr indent="-209550" lvl="1" marL="28575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a:p>
            <a:pPr indent="0" lvl="3"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a:p>
            <a:pPr indent="-209550" lvl="0" marL="28575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a:p>
            <a:pPr indent="-209550" lvl="0" marL="28575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00000"/>
              </a:solidFill>
              <a:latin typeface="Arial"/>
              <a:ea typeface="Arial"/>
              <a:cs typeface="Arial"/>
              <a:sym typeface="Arial"/>
            </a:endParaRPr>
          </a:p>
        </p:txBody>
      </p:sp>
      <p:sp>
        <p:nvSpPr>
          <p:cNvPr id="1224" name="Google Shape;1224;p51"/>
          <p:cNvSpPr txBox="1"/>
          <p:nvPr/>
        </p:nvSpPr>
        <p:spPr>
          <a:xfrm>
            <a:off x="-1962253" y="5771772"/>
            <a:ext cx="19805650" cy="138499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ca" sz="1400" u="none" cap="none" strike="noStrike">
                <a:solidFill>
                  <a:srgbClr val="000000"/>
                </a:solidFill>
                <a:latin typeface="Old Standard TT"/>
                <a:ea typeface="Old Standard TT"/>
                <a:cs typeface="Old Standard TT"/>
                <a:sym typeface="Old Standard TT"/>
              </a:rPr>
              <a:t>In order to balance the visual quality and RMSE/PSNR, we further propose</a:t>
            </a:r>
            <a:endParaRPr/>
          </a:p>
          <a:p>
            <a:pPr indent="0" lvl="0" marL="0" marR="0" rtl="0" algn="l">
              <a:lnSpc>
                <a:spcPct val="100000"/>
              </a:lnSpc>
              <a:spcBef>
                <a:spcPts val="0"/>
              </a:spcBef>
              <a:spcAft>
                <a:spcPts val="0"/>
              </a:spcAft>
              <a:buNone/>
            </a:pPr>
            <a:r>
              <a:rPr b="0" i="0" lang="ca" sz="1400" u="none" cap="none" strike="noStrike">
                <a:solidFill>
                  <a:srgbClr val="000000"/>
                </a:solidFill>
                <a:latin typeface="Old Standard TT"/>
                <a:ea typeface="Old Standard TT"/>
                <a:cs typeface="Old Standard TT"/>
                <a:sym typeface="Old Standard TT"/>
              </a:rPr>
              <a:t>the network interpolation strategy, which could continuously adjust the recon-</a:t>
            </a:r>
            <a:endParaRPr/>
          </a:p>
          <a:p>
            <a:pPr indent="0" lvl="0" marL="0" marR="0" rtl="0" algn="l">
              <a:lnSpc>
                <a:spcPct val="100000"/>
              </a:lnSpc>
              <a:spcBef>
                <a:spcPts val="0"/>
              </a:spcBef>
              <a:spcAft>
                <a:spcPts val="0"/>
              </a:spcAft>
              <a:buNone/>
            </a:pPr>
            <a:r>
              <a:rPr b="0" i="0" lang="ca" sz="1400" u="none" cap="none" strike="noStrike">
                <a:solidFill>
                  <a:srgbClr val="000000"/>
                </a:solidFill>
                <a:latin typeface="Old Standard TT"/>
                <a:ea typeface="Old Standard TT"/>
                <a:cs typeface="Old Standard TT"/>
                <a:sym typeface="Old Standard TT"/>
              </a:rPr>
              <a:t>struction style and smoothness. Another alternative is image interpolation, which</a:t>
            </a:r>
            <a:endParaRPr/>
          </a:p>
          <a:p>
            <a:pPr indent="0" lvl="0" marL="0" marR="0" rtl="0" algn="l">
              <a:lnSpc>
                <a:spcPct val="100000"/>
              </a:lnSpc>
              <a:spcBef>
                <a:spcPts val="0"/>
              </a:spcBef>
              <a:spcAft>
                <a:spcPts val="0"/>
              </a:spcAft>
              <a:buNone/>
            </a:pPr>
            <a:r>
              <a:rPr b="0" i="0" lang="ca" sz="1400" u="none" cap="none" strike="noStrike">
                <a:solidFill>
                  <a:srgbClr val="000000"/>
                </a:solidFill>
                <a:latin typeface="Old Standard TT"/>
                <a:ea typeface="Old Standard TT"/>
                <a:cs typeface="Old Standard TT"/>
                <a:sym typeface="Old Standard TT"/>
              </a:rPr>
              <a:t>directly interpolates images pixel by pixel. We employ this strategy to partici-</a:t>
            </a:r>
            <a:endParaRPr/>
          </a:p>
          <a:p>
            <a:pPr indent="0" lvl="0" marL="0" marR="0" rtl="0" algn="l">
              <a:lnSpc>
                <a:spcPct val="100000"/>
              </a:lnSpc>
              <a:spcBef>
                <a:spcPts val="0"/>
              </a:spcBef>
              <a:spcAft>
                <a:spcPts val="0"/>
              </a:spcAft>
              <a:buNone/>
            </a:pPr>
            <a:r>
              <a:rPr b="0" i="0" lang="ca" sz="1400" u="none" cap="none" strike="noStrike">
                <a:solidFill>
                  <a:srgbClr val="000000"/>
                </a:solidFill>
                <a:latin typeface="Old Standard TT"/>
                <a:ea typeface="Old Standard TT"/>
                <a:cs typeface="Old Standard TT"/>
                <a:sym typeface="Old Standard TT"/>
              </a:rPr>
              <a:t>pate in region 1 and region 2. The network interpolation and image interpolation</a:t>
            </a:r>
            <a:endParaRPr/>
          </a:p>
          <a:p>
            <a:pPr indent="0" lvl="0" marL="0" marR="0" rtl="0" algn="l">
              <a:lnSpc>
                <a:spcPct val="100000"/>
              </a:lnSpc>
              <a:spcBef>
                <a:spcPts val="0"/>
              </a:spcBef>
              <a:spcAft>
                <a:spcPts val="0"/>
              </a:spcAft>
              <a:buNone/>
            </a:pPr>
            <a:r>
              <a:rPr b="0" i="0" lang="ca" sz="1400" u="none" cap="none" strike="noStrike">
                <a:solidFill>
                  <a:srgbClr val="000000"/>
                </a:solidFill>
                <a:latin typeface="Old Standard TT"/>
                <a:ea typeface="Old Standard TT"/>
                <a:cs typeface="Old Standard TT"/>
                <a:sym typeface="Old Standard TT"/>
              </a:rPr>
              <a:t>strategies and their dierences are discussed in Sec. </a:t>
            </a:r>
            <a:r>
              <a:rPr b="0" i="0" lang="ca" sz="1400" u="none" cap="none" strike="noStrike">
                <a:solidFill>
                  <a:srgbClr val="FF0000"/>
                </a:solidFill>
                <a:latin typeface="Old Standard TT"/>
                <a:ea typeface="Old Standard TT"/>
                <a:cs typeface="Old Standard TT"/>
                <a:sym typeface="Old Standard TT"/>
              </a:rPr>
              <a:t>3.4</a:t>
            </a:r>
            <a:r>
              <a:rPr b="0" i="0" lang="ca" sz="1400" u="none" cap="none" strike="noStrike">
                <a:solidFill>
                  <a:srgbClr val="000000"/>
                </a:solidFill>
                <a:latin typeface="Old Standard TT"/>
                <a:ea typeface="Old Standard TT"/>
                <a:cs typeface="Old Standard TT"/>
                <a:sym typeface="Old Standard TT"/>
              </a:rPr>
              <a:t>.</a:t>
            </a:r>
            <a:endParaRPr b="0" i="0" sz="1400" u="none" cap="none" strike="noStrike">
              <a:solidFill>
                <a:srgbClr val="000000"/>
              </a:solidFill>
              <a:latin typeface="Arial"/>
              <a:ea typeface="Arial"/>
              <a:cs typeface="Arial"/>
              <a:sym typeface="Arial"/>
            </a:endParaRPr>
          </a:p>
        </p:txBody>
      </p:sp>
      <p:sp>
        <p:nvSpPr>
          <p:cNvPr id="1225" name="Google Shape;1225;p51"/>
          <p:cNvSpPr txBox="1"/>
          <p:nvPr/>
        </p:nvSpPr>
        <p:spPr>
          <a:xfrm>
            <a:off x="-1882653" y="-1804509"/>
            <a:ext cx="10431917" cy="138499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ca" sz="1400" u="none" cap="none" strike="noStrike">
                <a:solidFill>
                  <a:srgbClr val="24292F"/>
                </a:solidFill>
                <a:latin typeface="Arial"/>
                <a:ea typeface="Arial"/>
                <a:cs typeface="Arial"/>
                <a:sym typeface="Arial"/>
              </a:rPr>
              <a:t>To remove unpleasant noise in GAN-based methods while maintain a good perceltual quality, we use Network Interpolation. That means that we first train a PSNR-oriented network GPSNR and then obtain a GAN-based network GGAN.</a:t>
            </a:r>
            <a:endParaRPr/>
          </a:p>
          <a:p>
            <a:pPr indent="0" lvl="0" marL="0" marR="0" rtl="0" algn="l">
              <a:lnSpc>
                <a:spcPct val="100000"/>
              </a:lnSpc>
              <a:spcBef>
                <a:spcPts val="0"/>
              </a:spcBef>
              <a:spcAft>
                <a:spcPts val="0"/>
              </a:spcAft>
              <a:buNone/>
            </a:pPr>
            <a:r>
              <a:rPr b="0" i="0" lang="ca" sz="1400" u="none" cap="none" strike="noStrike">
                <a:solidFill>
                  <a:srgbClr val="24292F"/>
                </a:solidFill>
                <a:latin typeface="Arial"/>
                <a:ea typeface="Arial"/>
                <a:cs typeface="Arial"/>
                <a:sym typeface="Arial"/>
              </a:rPr>
              <a:t>We interpolate all the corresponding parameters of these two networks to derive an interpolated model GINTERP, whose parameters are:</a:t>
            </a:r>
            <a:endParaRPr/>
          </a:p>
          <a:p>
            <a:pPr indent="0" lvl="0" marL="0" marR="0" rtl="0" algn="l">
              <a:lnSpc>
                <a:spcPct val="100000"/>
              </a:lnSpc>
              <a:spcBef>
                <a:spcPts val="0"/>
              </a:spcBef>
              <a:spcAft>
                <a:spcPts val="0"/>
              </a:spcAft>
              <a:buNone/>
            </a:pPr>
            <a:r>
              <a:rPr b="0" i="0" lang="ca" sz="1400" u="none" cap="none" strike="noStrike">
                <a:solidFill>
                  <a:srgbClr val="24292F"/>
                </a:solidFill>
                <a:latin typeface="Arial"/>
                <a:ea typeface="Arial"/>
                <a:cs typeface="Arial"/>
                <a:sym typeface="Arial"/>
              </a:rPr>
              <a:t>θGINTERP=(1−α)θGPSNR+αθGGAN</a:t>
            </a:r>
            <a:endParaRPr b="0" i="0" sz="1400" u="none" cap="none" strike="noStrike">
              <a:solidFill>
                <a:srgbClr val="24292F"/>
              </a:solidFill>
              <a:latin typeface="Arial"/>
              <a:ea typeface="Arial"/>
              <a:cs typeface="Arial"/>
              <a:sym typeface="Arial"/>
            </a:endParaRPr>
          </a:p>
          <a:p>
            <a:pPr indent="0" lvl="0" marL="0" marR="0" rtl="0" algn="l">
              <a:lnSpc>
                <a:spcPct val="100000"/>
              </a:lnSpc>
              <a:spcBef>
                <a:spcPts val="0"/>
              </a:spcBef>
              <a:spcAft>
                <a:spcPts val="0"/>
              </a:spcAft>
              <a:buNone/>
            </a:pPr>
            <a:r>
              <a:rPr b="0" i="0" lang="ca" sz="1400" u="none" cap="none" strike="noStrike">
                <a:solidFill>
                  <a:srgbClr val="24292F"/>
                </a:solidFill>
                <a:latin typeface="Arial"/>
                <a:ea typeface="Arial"/>
                <a:cs typeface="Arial"/>
                <a:sym typeface="Arial"/>
              </a:rPr>
              <a:t>where θGINTERP, θGPSNR and θGGAN are the parameters of GINTERP, GPSNR and GGAN respectively, and α ∈ [0, 1] is the interpolation parameter.</a:t>
            </a:r>
            <a:endParaRPr/>
          </a:p>
        </p:txBody>
      </p:sp>
      <p:sp>
        <p:nvSpPr>
          <p:cNvPr id="1226" name="Google Shape;1226;p51"/>
          <p:cNvSpPr txBox="1"/>
          <p:nvPr/>
        </p:nvSpPr>
        <p:spPr>
          <a:xfrm>
            <a:off x="716009" y="2109849"/>
            <a:ext cx="4956468" cy="1200288"/>
          </a:xfrm>
          <a:prstGeom prst="rect">
            <a:avLst/>
          </a:prstGeom>
          <a:blipFill rotWithShape="1">
            <a:blip r:embed="rId23">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ca" sz="1400" u="none" cap="none" strike="noStrike">
                <a:latin typeface="Arial"/>
                <a:ea typeface="Arial"/>
                <a:cs typeface="Arial"/>
                <a:sym typeface="Arial"/>
              </a:rPr>
              <a:t> </a:t>
            </a:r>
            <a:endParaRPr/>
          </a:p>
        </p:txBody>
      </p:sp>
      <p:pic>
        <p:nvPicPr>
          <p:cNvPr id="1227" name="Google Shape;1227;p51"/>
          <p:cNvPicPr preferRelativeResize="0"/>
          <p:nvPr/>
        </p:nvPicPr>
        <p:blipFill rotWithShape="1">
          <a:blip r:embed="rId24">
            <a:alphaModFix/>
          </a:blip>
          <a:srcRect b="0" l="0" r="0" t="0"/>
          <a:stretch/>
        </p:blipFill>
        <p:spPr>
          <a:xfrm>
            <a:off x="1235856" y="3494200"/>
            <a:ext cx="2989062" cy="337574"/>
          </a:xfrm>
          <a:prstGeom prst="rect">
            <a:avLst/>
          </a:prstGeom>
          <a:noFill/>
          <a:ln>
            <a:noFill/>
          </a:ln>
        </p:spPr>
      </p:pic>
      <p:sp>
        <p:nvSpPr>
          <p:cNvPr id="1228" name="Google Shape;1228;p51"/>
          <p:cNvSpPr txBox="1"/>
          <p:nvPr/>
        </p:nvSpPr>
        <p:spPr>
          <a:xfrm>
            <a:off x="759030" y="3864241"/>
            <a:ext cx="4351740" cy="261570"/>
          </a:xfrm>
          <a:prstGeom prst="rect">
            <a:avLst/>
          </a:prstGeom>
          <a:noFill/>
          <a:ln>
            <a:noFill/>
          </a:ln>
        </p:spPr>
        <p:txBody>
          <a:bodyPr anchorCtr="0" anchor="t" bIns="45700" lIns="91425" spcFirstLastPara="1" rIns="91425" wrap="square" tIns="45700">
            <a:spAutoFit/>
          </a:bodyPr>
          <a:lstStyle/>
          <a:p>
            <a:pPr indent="-171450" lvl="0" marL="171450" marR="0" rtl="0" algn="l">
              <a:lnSpc>
                <a:spcPct val="100000"/>
              </a:lnSpc>
              <a:spcBef>
                <a:spcPts val="0"/>
              </a:spcBef>
              <a:spcAft>
                <a:spcPts val="0"/>
              </a:spcAft>
              <a:buClr>
                <a:srgbClr val="000000"/>
              </a:buClr>
              <a:buSzPts val="1100"/>
              <a:buFont typeface="Arial"/>
              <a:buChar char="•"/>
            </a:pPr>
            <a:r>
              <a:rPr b="0" i="0" lang="ca" sz="1100" u="none" cap="none" strike="noStrike">
                <a:solidFill>
                  <a:srgbClr val="000000"/>
                </a:solidFill>
                <a:latin typeface="Arial"/>
                <a:ea typeface="Arial"/>
                <a:cs typeface="Arial"/>
                <a:sym typeface="Arial"/>
              </a:rPr>
              <a:t>α= Interpolation parameter </a:t>
            </a:r>
            <a:endParaRPr b="0" i="0" sz="1100" u="none" cap="none" strike="noStrike">
              <a:solidFill>
                <a:srgbClr val="000000"/>
              </a:solidFill>
              <a:latin typeface="Arial"/>
              <a:ea typeface="Arial"/>
              <a:cs typeface="Arial"/>
              <a:sym typeface="Arial"/>
            </a:endParaRPr>
          </a:p>
        </p:txBody>
      </p:sp>
      <p:sp>
        <p:nvSpPr>
          <p:cNvPr id="1229" name="Google Shape;1229;p51"/>
          <p:cNvSpPr txBox="1"/>
          <p:nvPr>
            <p:ph idx="12" type="sldNum"/>
          </p:nvPr>
        </p:nvSpPr>
        <p:spPr>
          <a:xfrm>
            <a:off x="2413125" y="4847763"/>
            <a:ext cx="2057400" cy="273900"/>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Clr>
                <a:srgbClr val="000000"/>
              </a:buClr>
              <a:buSzPts val="900"/>
              <a:buFont typeface="Arial"/>
              <a:buNone/>
            </a:pPr>
            <a:r>
              <a:rPr b="1" lang="ca" sz="1200"/>
              <a:t>14</a:t>
            </a:r>
            <a:r>
              <a:rPr b="1" lang="ca" sz="1200"/>
              <a:t>/38</a:t>
            </a:r>
            <a:endParaRPr b="1" sz="1200"/>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4" name="Shape 1234"/>
        <p:cNvGrpSpPr/>
        <p:nvPr/>
      </p:nvGrpSpPr>
      <p:grpSpPr>
        <a:xfrm>
          <a:off x="0" y="0"/>
          <a:ext cx="0" cy="0"/>
          <a:chOff x="0" y="0"/>
          <a:chExt cx="0" cy="0"/>
        </a:xfrm>
      </p:grpSpPr>
      <p:pic>
        <p:nvPicPr>
          <p:cNvPr descr="Neural Network: How it works and its industry use cases | by Geetansh  Sharma | Analytics Vidhya | Medium" id="1235" name="Google Shape;1235;p52"/>
          <p:cNvPicPr preferRelativeResize="0"/>
          <p:nvPr/>
        </p:nvPicPr>
        <p:blipFill rotWithShape="1">
          <a:blip r:embed="rId3">
            <a:alphaModFix/>
          </a:blip>
          <a:srcRect b="0" l="34229" r="4215" t="0"/>
          <a:stretch/>
        </p:blipFill>
        <p:spPr>
          <a:xfrm>
            <a:off x="5981253" y="795063"/>
            <a:ext cx="3122980" cy="3743729"/>
          </a:xfrm>
          <a:prstGeom prst="rect">
            <a:avLst/>
          </a:prstGeom>
          <a:noFill/>
          <a:ln>
            <a:noFill/>
          </a:ln>
        </p:spPr>
      </p:pic>
      <p:sp>
        <p:nvSpPr>
          <p:cNvPr id="1236" name="Google Shape;1236;p52"/>
          <p:cNvSpPr/>
          <p:nvPr/>
        </p:nvSpPr>
        <p:spPr>
          <a:xfrm>
            <a:off x="5940658" y="796089"/>
            <a:ext cx="3203400" cy="3751200"/>
          </a:xfrm>
          <a:prstGeom prst="rect">
            <a:avLst/>
          </a:prstGeom>
          <a:solidFill>
            <a:schemeClr val="dk1">
              <a:alpha val="76078"/>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237" name="Google Shape;1237;p52"/>
          <p:cNvSpPr/>
          <p:nvPr/>
        </p:nvSpPr>
        <p:spPr>
          <a:xfrm>
            <a:off x="6131168" y="916180"/>
            <a:ext cx="2836800" cy="507900"/>
          </a:xfrm>
          <a:prstGeom prst="rect">
            <a:avLst/>
          </a:prstGeom>
          <a:noFill/>
          <a:ln>
            <a:noFill/>
          </a:ln>
        </p:spPr>
        <p:txBody>
          <a:bodyPr anchorCtr="0" anchor="t" bIns="45700" lIns="0" spcFirstLastPara="1" rIns="91425" wrap="square" tIns="45700">
            <a:noAutofit/>
          </a:bodyPr>
          <a:lstStyle/>
          <a:p>
            <a:pPr indent="0" lvl="0" marL="0" marR="0" rtl="0" algn="l">
              <a:lnSpc>
                <a:spcPct val="100000"/>
              </a:lnSpc>
              <a:spcBef>
                <a:spcPts val="0"/>
              </a:spcBef>
              <a:spcAft>
                <a:spcPts val="0"/>
              </a:spcAft>
              <a:buClr>
                <a:srgbClr val="000000"/>
              </a:buClr>
              <a:buSzPts val="2700"/>
              <a:buFont typeface="Arial"/>
              <a:buNone/>
            </a:pPr>
            <a:r>
              <a:rPr b="0" i="0" lang="ca" sz="2700" u="none" cap="none" strike="noStrike">
                <a:solidFill>
                  <a:schemeClr val="lt1"/>
                </a:solidFill>
                <a:latin typeface="Arial Black"/>
                <a:ea typeface="Arial Black"/>
                <a:cs typeface="Arial Black"/>
                <a:sym typeface="Arial Black"/>
              </a:rPr>
              <a:t>MODEL</a:t>
            </a:r>
            <a:endParaRPr b="0" i="0" sz="1400" u="none" cap="none" strike="noStrike">
              <a:solidFill>
                <a:srgbClr val="000000"/>
              </a:solidFill>
              <a:latin typeface="Arial"/>
              <a:ea typeface="Arial"/>
              <a:cs typeface="Arial"/>
              <a:sym typeface="Arial"/>
            </a:endParaRPr>
          </a:p>
        </p:txBody>
      </p:sp>
      <p:sp>
        <p:nvSpPr>
          <p:cNvPr id="1238" name="Google Shape;1238;p52"/>
          <p:cNvSpPr/>
          <p:nvPr/>
        </p:nvSpPr>
        <p:spPr>
          <a:xfrm>
            <a:off x="6135528" y="1437074"/>
            <a:ext cx="3034200" cy="507900"/>
          </a:xfrm>
          <a:prstGeom prst="rect">
            <a:avLst/>
          </a:prstGeom>
          <a:noFill/>
          <a:ln>
            <a:noFill/>
          </a:ln>
        </p:spPr>
        <p:txBody>
          <a:bodyPr anchorCtr="0" anchor="t" bIns="45700" lIns="0" spcFirstLastPara="1" rIns="91425" wrap="square" tIns="45700">
            <a:noAutofit/>
          </a:bodyPr>
          <a:lstStyle/>
          <a:p>
            <a:pPr indent="0" lvl="0" marL="0" marR="0" rtl="0" algn="l">
              <a:lnSpc>
                <a:spcPct val="100000"/>
              </a:lnSpc>
              <a:spcBef>
                <a:spcPts val="0"/>
              </a:spcBef>
              <a:spcAft>
                <a:spcPts val="0"/>
              </a:spcAft>
              <a:buClr>
                <a:srgbClr val="000000"/>
              </a:buClr>
              <a:buSzPts val="2700"/>
              <a:buFont typeface="Arial"/>
              <a:buNone/>
            </a:pPr>
            <a:r>
              <a:rPr b="0" i="0" lang="ca" sz="2700" u="none" cap="none" strike="noStrike">
                <a:solidFill>
                  <a:schemeClr val="lt1"/>
                </a:solidFill>
                <a:latin typeface="Arial Black"/>
                <a:ea typeface="Arial Black"/>
                <a:cs typeface="Arial Black"/>
                <a:sym typeface="Arial Black"/>
              </a:rPr>
              <a:t>DEFINITION</a:t>
            </a:r>
            <a:endParaRPr b="0" i="0" sz="2700" u="none" cap="none" strike="noStrike">
              <a:solidFill>
                <a:schemeClr val="lt1"/>
              </a:solidFill>
              <a:latin typeface="Arial Black"/>
              <a:ea typeface="Arial Black"/>
              <a:cs typeface="Arial Black"/>
              <a:sym typeface="Arial Black"/>
            </a:endParaRPr>
          </a:p>
        </p:txBody>
      </p:sp>
      <p:sp>
        <p:nvSpPr>
          <p:cNvPr id="1239" name="Google Shape;1239;p52"/>
          <p:cNvSpPr/>
          <p:nvPr/>
        </p:nvSpPr>
        <p:spPr>
          <a:xfrm>
            <a:off x="5899125" y="796089"/>
            <a:ext cx="142500" cy="3775500"/>
          </a:xfrm>
          <a:prstGeom prst="rect">
            <a:avLst/>
          </a:prstGeom>
          <a:solidFill>
            <a:srgbClr val="007BC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grpSp>
        <p:nvGrpSpPr>
          <p:cNvPr id="1240" name="Google Shape;1240;p52"/>
          <p:cNvGrpSpPr/>
          <p:nvPr/>
        </p:nvGrpSpPr>
        <p:grpSpPr>
          <a:xfrm>
            <a:off x="1240820" y="4571558"/>
            <a:ext cx="6595981" cy="177075"/>
            <a:chOff x="1654426" y="6095402"/>
            <a:chExt cx="8794641" cy="236100"/>
          </a:xfrm>
        </p:grpSpPr>
        <p:sp>
          <p:nvSpPr>
            <p:cNvPr id="1241" name="Google Shape;1241;p52"/>
            <p:cNvSpPr/>
            <p:nvPr/>
          </p:nvSpPr>
          <p:spPr>
            <a:xfrm>
              <a:off x="1654426" y="6095403"/>
              <a:ext cx="345900" cy="1491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1242" name="Google Shape;1242;p52"/>
            <p:cNvSpPr/>
            <p:nvPr/>
          </p:nvSpPr>
          <p:spPr>
            <a:xfrm>
              <a:off x="10103167" y="6095402"/>
              <a:ext cx="345900" cy="2361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grpSp>
      <p:grpSp>
        <p:nvGrpSpPr>
          <p:cNvPr id="1243" name="Google Shape;1243;p52"/>
          <p:cNvGrpSpPr/>
          <p:nvPr/>
        </p:nvGrpSpPr>
        <p:grpSpPr>
          <a:xfrm>
            <a:off x="6926826" y="4606278"/>
            <a:ext cx="2029209" cy="407083"/>
            <a:chOff x="6568690" y="4701027"/>
            <a:chExt cx="2539686" cy="504003"/>
          </a:xfrm>
        </p:grpSpPr>
        <p:sp>
          <p:nvSpPr>
            <p:cNvPr id="1244" name="Google Shape;1244;p52"/>
            <p:cNvSpPr/>
            <p:nvPr/>
          </p:nvSpPr>
          <p:spPr>
            <a:xfrm>
              <a:off x="6568690" y="4701027"/>
              <a:ext cx="509100" cy="504000"/>
            </a:xfrm>
            <a:prstGeom prst="ellipse">
              <a:avLst/>
            </a:prstGeom>
            <a:blipFill rotWithShape="1">
              <a:blip r:embed="rId4">
                <a:alphaModFix/>
              </a:blip>
              <a:stretch>
                <a:fillRect b="-21985" l="-21985" r="-21985" t="-21985"/>
              </a:stretch>
            </a:blipFill>
            <a:ln cap="flat" cmpd="sng" w="12700">
              <a:solidFill>
                <a:srgbClr val="007B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245" name="Google Shape;1245;p52"/>
            <p:cNvSpPr/>
            <p:nvPr/>
          </p:nvSpPr>
          <p:spPr>
            <a:xfrm>
              <a:off x="7583983" y="4701027"/>
              <a:ext cx="509100" cy="504000"/>
            </a:xfrm>
            <a:prstGeom prst="ellipse">
              <a:avLst/>
            </a:prstGeom>
            <a:blipFill rotWithShape="1">
              <a:blip r:embed="rId5">
                <a:alphaModFix/>
              </a:blip>
              <a:stretch>
                <a:fillRect b="0" l="0" r="0" t="0"/>
              </a:stretch>
            </a:blipFill>
            <a:ln cap="flat" cmpd="sng" w="12700">
              <a:solidFill>
                <a:srgbClr val="007B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246" name="Google Shape;1246;p52"/>
            <p:cNvSpPr/>
            <p:nvPr/>
          </p:nvSpPr>
          <p:spPr>
            <a:xfrm>
              <a:off x="8599276" y="4701030"/>
              <a:ext cx="509100" cy="504000"/>
            </a:xfrm>
            <a:prstGeom prst="ellipse">
              <a:avLst/>
            </a:prstGeom>
            <a:blipFill rotWithShape="1">
              <a:blip r:embed="rId6">
                <a:alphaModFix/>
              </a:blip>
              <a:stretch>
                <a:fillRect b="0" l="0" r="0" t="0"/>
              </a:stretch>
            </a:blipFill>
            <a:ln cap="flat" cmpd="sng" w="12700">
              <a:solidFill>
                <a:srgbClr val="007B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sp>
        <p:nvSpPr>
          <p:cNvPr id="1247" name="Google Shape;1247;p52"/>
          <p:cNvSpPr txBox="1"/>
          <p:nvPr/>
        </p:nvSpPr>
        <p:spPr>
          <a:xfrm>
            <a:off x="6570049" y="4993376"/>
            <a:ext cx="1130100" cy="184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600"/>
              <a:buFont typeface="Arial"/>
              <a:buNone/>
            </a:pPr>
            <a:r>
              <a:rPr b="1" i="0" lang="ca" sz="600" u="none" cap="none" strike="noStrike">
                <a:solidFill>
                  <a:srgbClr val="000000"/>
                </a:solidFill>
                <a:latin typeface="Arial"/>
                <a:ea typeface="Arial"/>
                <a:cs typeface="Arial"/>
                <a:sym typeface="Arial"/>
              </a:rPr>
              <a:t>MARC BERMEJO</a:t>
            </a:r>
            <a:endParaRPr b="0" i="0" sz="1400" u="none" cap="none" strike="noStrike">
              <a:solidFill>
                <a:srgbClr val="000000"/>
              </a:solidFill>
              <a:latin typeface="Arial"/>
              <a:ea typeface="Arial"/>
              <a:cs typeface="Arial"/>
              <a:sym typeface="Arial"/>
            </a:endParaRPr>
          </a:p>
        </p:txBody>
      </p:sp>
      <p:sp>
        <p:nvSpPr>
          <p:cNvPr id="1248" name="Google Shape;1248;p52"/>
          <p:cNvSpPr txBox="1"/>
          <p:nvPr/>
        </p:nvSpPr>
        <p:spPr>
          <a:xfrm>
            <a:off x="7375522" y="4993376"/>
            <a:ext cx="1130100" cy="184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600"/>
              <a:buFont typeface="Arial"/>
              <a:buNone/>
            </a:pPr>
            <a:r>
              <a:rPr b="1" i="0" lang="ca" sz="600" u="none" cap="none" strike="noStrike">
                <a:solidFill>
                  <a:srgbClr val="000000"/>
                </a:solidFill>
                <a:latin typeface="Arial"/>
                <a:ea typeface="Arial"/>
                <a:cs typeface="Arial"/>
                <a:sym typeface="Arial"/>
              </a:rPr>
              <a:t>RAUL PUENTE</a:t>
            </a:r>
            <a:endParaRPr b="0" i="0" sz="1400" u="none" cap="none" strike="noStrike">
              <a:solidFill>
                <a:srgbClr val="000000"/>
              </a:solidFill>
              <a:latin typeface="Arial"/>
              <a:ea typeface="Arial"/>
              <a:cs typeface="Arial"/>
              <a:sym typeface="Arial"/>
            </a:endParaRPr>
          </a:p>
        </p:txBody>
      </p:sp>
      <p:sp>
        <p:nvSpPr>
          <p:cNvPr id="1249" name="Google Shape;1249;p52"/>
          <p:cNvSpPr txBox="1"/>
          <p:nvPr/>
        </p:nvSpPr>
        <p:spPr>
          <a:xfrm>
            <a:off x="8187815" y="4993376"/>
            <a:ext cx="1130100" cy="184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600"/>
              <a:buFont typeface="Arial"/>
              <a:buNone/>
            </a:pPr>
            <a:r>
              <a:rPr b="1" i="0" lang="ca" sz="600" u="none" cap="none" strike="noStrike">
                <a:solidFill>
                  <a:srgbClr val="000000"/>
                </a:solidFill>
                <a:latin typeface="Arial"/>
                <a:ea typeface="Arial"/>
                <a:cs typeface="Arial"/>
                <a:sym typeface="Arial"/>
              </a:rPr>
              <a:t>FERRAN TORRES</a:t>
            </a:r>
            <a:endParaRPr b="0" i="0" sz="1400" u="none" cap="none" strike="noStrike">
              <a:solidFill>
                <a:srgbClr val="000000"/>
              </a:solidFill>
              <a:latin typeface="Arial"/>
              <a:ea typeface="Arial"/>
              <a:cs typeface="Arial"/>
              <a:sym typeface="Arial"/>
            </a:endParaRPr>
          </a:p>
        </p:txBody>
      </p:sp>
      <p:sp>
        <p:nvSpPr>
          <p:cNvPr id="1250" name="Google Shape;1250;p52"/>
          <p:cNvSpPr txBox="1"/>
          <p:nvPr/>
        </p:nvSpPr>
        <p:spPr>
          <a:xfrm>
            <a:off x="3543392" y="4761203"/>
            <a:ext cx="3358200" cy="184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600"/>
              <a:buFont typeface="Arial"/>
              <a:buNone/>
            </a:pPr>
            <a:r>
              <a:rPr b="1" i="0" lang="ca" sz="600" u="none" cap="none" strike="noStrike">
                <a:solidFill>
                  <a:srgbClr val="000000"/>
                </a:solidFill>
                <a:latin typeface="Arial"/>
                <a:ea typeface="Arial"/>
                <a:cs typeface="Arial"/>
                <a:sym typeface="Arial"/>
              </a:rPr>
              <a:t>GAN HYPER RESOLUTION PROJECT</a:t>
            </a:r>
            <a:endParaRPr b="1" i="0" sz="600" u="none" cap="none" strike="noStrike">
              <a:solidFill>
                <a:srgbClr val="000000"/>
              </a:solidFill>
              <a:latin typeface="Arial"/>
              <a:ea typeface="Arial"/>
              <a:cs typeface="Arial"/>
              <a:sym typeface="Arial"/>
            </a:endParaRPr>
          </a:p>
        </p:txBody>
      </p:sp>
      <p:pic>
        <p:nvPicPr>
          <p:cNvPr descr="Support Vector Machines Icon - Free PNG &amp; SVG 1374192 - Noun Project" id="1251" name="Google Shape;1251;p52"/>
          <p:cNvPicPr preferRelativeResize="0"/>
          <p:nvPr/>
        </p:nvPicPr>
        <p:blipFill rotWithShape="1">
          <a:blip r:embed="rId7">
            <a:alphaModFix/>
          </a:blip>
          <a:srcRect b="0" l="0" r="0" t="0"/>
          <a:stretch/>
        </p:blipFill>
        <p:spPr>
          <a:xfrm>
            <a:off x="7081959" y="2480625"/>
            <a:ext cx="935243" cy="935243"/>
          </a:xfrm>
          <a:prstGeom prst="rect">
            <a:avLst/>
          </a:prstGeom>
          <a:noFill/>
          <a:ln>
            <a:noFill/>
          </a:ln>
        </p:spPr>
      </p:pic>
      <p:pic>
        <p:nvPicPr>
          <p:cNvPr id="1252" name="Google Shape;1252;p52"/>
          <p:cNvPicPr preferRelativeResize="0"/>
          <p:nvPr/>
        </p:nvPicPr>
        <p:blipFill rotWithShape="1">
          <a:blip r:embed="rId8">
            <a:alphaModFix/>
          </a:blip>
          <a:srcRect b="0" l="0" r="0" t="0"/>
          <a:stretch/>
        </p:blipFill>
        <p:spPr>
          <a:xfrm>
            <a:off x="-15843688" y="2883900"/>
            <a:ext cx="1277937" cy="5143500"/>
          </a:xfrm>
          <a:prstGeom prst="rect">
            <a:avLst/>
          </a:prstGeom>
          <a:noFill/>
          <a:ln>
            <a:noFill/>
          </a:ln>
        </p:spPr>
      </p:pic>
      <p:pic>
        <p:nvPicPr>
          <p:cNvPr id="1253" name="Google Shape;1253;p52"/>
          <p:cNvPicPr preferRelativeResize="0"/>
          <p:nvPr/>
        </p:nvPicPr>
        <p:blipFill rotWithShape="1">
          <a:blip r:embed="rId9">
            <a:alphaModFix/>
          </a:blip>
          <a:srcRect b="0" l="0" r="0" t="0"/>
          <a:stretch/>
        </p:blipFill>
        <p:spPr>
          <a:xfrm>
            <a:off x="19995490" y="1803214"/>
            <a:ext cx="3762375" cy="3629025"/>
          </a:xfrm>
          <a:prstGeom prst="rect">
            <a:avLst/>
          </a:prstGeom>
          <a:noFill/>
          <a:ln>
            <a:noFill/>
          </a:ln>
        </p:spPr>
      </p:pic>
      <p:sp>
        <p:nvSpPr>
          <p:cNvPr id="1254" name="Google Shape;1254;p52"/>
          <p:cNvSpPr/>
          <p:nvPr/>
        </p:nvSpPr>
        <p:spPr>
          <a:xfrm>
            <a:off x="0" y="788715"/>
            <a:ext cx="9144000" cy="3782700"/>
          </a:xfrm>
          <a:prstGeom prst="frame">
            <a:avLst>
              <a:gd fmla="val 1815" name="adj1"/>
            </a:avLst>
          </a:prstGeom>
          <a:solidFill>
            <a:srgbClr val="007BC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dk1"/>
              </a:solidFill>
              <a:latin typeface="Arial"/>
              <a:ea typeface="Arial"/>
              <a:cs typeface="Arial"/>
              <a:sym typeface="Arial"/>
            </a:endParaRPr>
          </a:p>
        </p:txBody>
      </p:sp>
      <p:grpSp>
        <p:nvGrpSpPr>
          <p:cNvPr id="1255" name="Google Shape;1255;p52"/>
          <p:cNvGrpSpPr/>
          <p:nvPr/>
        </p:nvGrpSpPr>
        <p:grpSpPr>
          <a:xfrm>
            <a:off x="3047" y="375696"/>
            <a:ext cx="9139015" cy="414000"/>
            <a:chOff x="3047" y="375696"/>
            <a:chExt cx="9139015" cy="414000"/>
          </a:xfrm>
        </p:grpSpPr>
        <p:grpSp>
          <p:nvGrpSpPr>
            <p:cNvPr id="1256" name="Google Shape;1256;p52"/>
            <p:cNvGrpSpPr/>
            <p:nvPr/>
          </p:nvGrpSpPr>
          <p:grpSpPr>
            <a:xfrm>
              <a:off x="3047" y="375696"/>
              <a:ext cx="9139015" cy="414000"/>
              <a:chOff x="3047" y="375696"/>
              <a:chExt cx="9139015" cy="414000"/>
            </a:xfrm>
          </p:grpSpPr>
          <p:sp>
            <p:nvSpPr>
              <p:cNvPr id="1257" name="Google Shape;1257;p52"/>
              <p:cNvSpPr/>
              <p:nvPr/>
            </p:nvSpPr>
            <p:spPr>
              <a:xfrm>
                <a:off x="3047" y="375696"/>
                <a:ext cx="1000800" cy="414000"/>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grpSp>
            <p:nvGrpSpPr>
              <p:cNvPr id="1258" name="Google Shape;1258;p52"/>
              <p:cNvGrpSpPr/>
              <p:nvPr/>
            </p:nvGrpSpPr>
            <p:grpSpPr>
              <a:xfrm>
                <a:off x="8141262" y="375696"/>
                <a:ext cx="1000800" cy="414000"/>
                <a:chOff x="8141262" y="376015"/>
                <a:chExt cx="1000800" cy="414000"/>
              </a:xfrm>
            </p:grpSpPr>
            <p:sp>
              <p:nvSpPr>
                <p:cNvPr id="1259" name="Google Shape;1259;p52"/>
                <p:cNvSpPr/>
                <p:nvPr/>
              </p:nvSpPr>
              <p:spPr>
                <a:xfrm>
                  <a:off x="8141262" y="376015"/>
                  <a:ext cx="1000800" cy="414000"/>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thoughtful Icon - Free PNG &amp; SVG 1757003 - Noun Project" id="1260" name="Google Shape;1260;p52"/>
                <p:cNvPicPr preferRelativeResize="0"/>
                <p:nvPr/>
              </p:nvPicPr>
              <p:blipFill rotWithShape="1">
                <a:blip r:embed="rId10">
                  <a:alphaModFix/>
                </a:blip>
                <a:srcRect b="0" l="0" r="0" t="0"/>
                <a:stretch/>
              </p:blipFill>
              <p:spPr>
                <a:xfrm>
                  <a:off x="8517066" y="464108"/>
                  <a:ext cx="259551" cy="259551"/>
                </a:xfrm>
                <a:prstGeom prst="rect">
                  <a:avLst/>
                </a:prstGeom>
                <a:noFill/>
                <a:ln>
                  <a:noFill/>
                </a:ln>
              </p:spPr>
            </p:pic>
          </p:grpSp>
          <p:pic>
            <p:nvPicPr>
              <p:cNvPr descr="motivation Icon - Download motivation Icon 1110005 | Noun Project" id="1261" name="Google Shape;1261;p52"/>
              <p:cNvPicPr preferRelativeResize="0"/>
              <p:nvPr/>
            </p:nvPicPr>
            <p:blipFill rotWithShape="1">
              <a:blip r:embed="rId11">
                <a:alphaModFix/>
              </a:blip>
              <a:srcRect b="0" l="0" r="0" t="0"/>
              <a:stretch/>
            </p:blipFill>
            <p:spPr>
              <a:xfrm>
                <a:off x="315282" y="397803"/>
                <a:ext cx="369805" cy="369805"/>
              </a:xfrm>
              <a:prstGeom prst="rect">
                <a:avLst/>
              </a:prstGeom>
              <a:noFill/>
              <a:ln>
                <a:noFill/>
              </a:ln>
            </p:spPr>
          </p:pic>
          <p:grpSp>
            <p:nvGrpSpPr>
              <p:cNvPr id="1262" name="Google Shape;1262;p52"/>
              <p:cNvGrpSpPr/>
              <p:nvPr/>
            </p:nvGrpSpPr>
            <p:grpSpPr>
              <a:xfrm>
                <a:off x="7477265" y="375696"/>
                <a:ext cx="1000800" cy="414000"/>
                <a:chOff x="7477265" y="375308"/>
                <a:chExt cx="1000800" cy="414000"/>
              </a:xfrm>
            </p:grpSpPr>
            <p:sp>
              <p:nvSpPr>
                <p:cNvPr id="1263" name="Google Shape;1263;p52"/>
                <p:cNvSpPr/>
                <p:nvPr/>
              </p:nvSpPr>
              <p:spPr>
                <a:xfrm>
                  <a:off x="7477265" y="375308"/>
                  <a:ext cx="1000800" cy="414000"/>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Statistical Analysis Icon - Download in Glyph Style" id="1264" name="Google Shape;1264;p52"/>
                <p:cNvPicPr preferRelativeResize="0"/>
                <p:nvPr/>
              </p:nvPicPr>
              <p:blipFill rotWithShape="1">
                <a:blip r:embed="rId12">
                  <a:alphaModFix/>
                </a:blip>
                <a:srcRect b="0" l="0" r="0" t="0"/>
                <a:stretch/>
              </p:blipFill>
              <p:spPr>
                <a:xfrm>
                  <a:off x="7843649" y="455633"/>
                  <a:ext cx="283664" cy="283664"/>
                </a:xfrm>
                <a:prstGeom prst="rect">
                  <a:avLst/>
                </a:prstGeom>
                <a:noFill/>
                <a:ln>
                  <a:noFill/>
                </a:ln>
              </p:spPr>
            </p:pic>
          </p:grpSp>
          <p:grpSp>
            <p:nvGrpSpPr>
              <p:cNvPr id="1265" name="Google Shape;1265;p52"/>
              <p:cNvGrpSpPr/>
              <p:nvPr/>
            </p:nvGrpSpPr>
            <p:grpSpPr>
              <a:xfrm>
                <a:off x="6777743" y="375696"/>
                <a:ext cx="1000800" cy="414000"/>
                <a:chOff x="6777743" y="373411"/>
                <a:chExt cx="1000800" cy="414000"/>
              </a:xfrm>
            </p:grpSpPr>
            <p:sp>
              <p:nvSpPr>
                <p:cNvPr id="1266" name="Google Shape;1266;p52"/>
                <p:cNvSpPr/>
                <p:nvPr/>
              </p:nvSpPr>
              <p:spPr>
                <a:xfrm>
                  <a:off x="6777743" y="373411"/>
                  <a:ext cx="1000800" cy="414000"/>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metrics Icon - Free PNG &amp; SVG 105414 - Noun Project" id="1267" name="Google Shape;1267;p52"/>
                <p:cNvPicPr preferRelativeResize="0"/>
                <p:nvPr/>
              </p:nvPicPr>
              <p:blipFill rotWithShape="1">
                <a:blip r:embed="rId13">
                  <a:alphaModFix/>
                </a:blip>
                <a:srcRect b="0" l="0" r="0" t="0"/>
                <a:stretch/>
              </p:blipFill>
              <p:spPr>
                <a:xfrm>
                  <a:off x="7096476" y="434572"/>
                  <a:ext cx="322932" cy="322932"/>
                </a:xfrm>
                <a:prstGeom prst="rect">
                  <a:avLst/>
                </a:prstGeom>
                <a:noFill/>
                <a:ln>
                  <a:noFill/>
                </a:ln>
              </p:spPr>
            </p:pic>
          </p:grpSp>
          <p:grpSp>
            <p:nvGrpSpPr>
              <p:cNvPr id="1268" name="Google Shape;1268;p52"/>
              <p:cNvGrpSpPr/>
              <p:nvPr/>
            </p:nvGrpSpPr>
            <p:grpSpPr>
              <a:xfrm>
                <a:off x="6043799" y="375696"/>
                <a:ext cx="1000800" cy="414000"/>
                <a:chOff x="6043799" y="374249"/>
                <a:chExt cx="1000800" cy="414000"/>
              </a:xfrm>
            </p:grpSpPr>
            <p:sp>
              <p:nvSpPr>
                <p:cNvPr id="1269" name="Google Shape;1269;p52"/>
                <p:cNvSpPr/>
                <p:nvPr/>
              </p:nvSpPr>
              <p:spPr>
                <a:xfrm>
                  <a:off x="6043799" y="374249"/>
                  <a:ext cx="1000800" cy="414000"/>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Parameter Icon #356991 - Free Icons Library" id="1270" name="Google Shape;1270;p52"/>
                <p:cNvPicPr preferRelativeResize="0"/>
                <p:nvPr/>
              </p:nvPicPr>
              <p:blipFill rotWithShape="1">
                <a:blip r:embed="rId14">
                  <a:alphaModFix/>
                </a:blip>
                <a:srcRect b="0" l="0" r="0" t="0"/>
                <a:stretch/>
              </p:blipFill>
              <p:spPr>
                <a:xfrm>
                  <a:off x="6410183" y="464558"/>
                  <a:ext cx="262052" cy="262052"/>
                </a:xfrm>
                <a:prstGeom prst="rect">
                  <a:avLst/>
                </a:prstGeom>
                <a:noFill/>
                <a:ln>
                  <a:noFill/>
                </a:ln>
              </p:spPr>
            </p:pic>
          </p:grpSp>
          <p:sp>
            <p:nvSpPr>
              <p:cNvPr id="1271" name="Google Shape;1271;p52"/>
              <p:cNvSpPr/>
              <p:nvPr/>
            </p:nvSpPr>
            <p:spPr>
              <a:xfrm>
                <a:off x="4610433" y="375696"/>
                <a:ext cx="1000800" cy="414000"/>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grpSp>
            <p:nvGrpSpPr>
              <p:cNvPr id="1272" name="Google Shape;1272;p52"/>
              <p:cNvGrpSpPr/>
              <p:nvPr/>
            </p:nvGrpSpPr>
            <p:grpSpPr>
              <a:xfrm>
                <a:off x="3113374" y="375696"/>
                <a:ext cx="1000800" cy="414000"/>
                <a:chOff x="3113374" y="372277"/>
                <a:chExt cx="1000800" cy="414000"/>
              </a:xfrm>
            </p:grpSpPr>
            <p:sp>
              <p:nvSpPr>
                <p:cNvPr id="1273" name="Google Shape;1273;p52"/>
                <p:cNvSpPr/>
                <p:nvPr/>
              </p:nvSpPr>
              <p:spPr>
                <a:xfrm>
                  <a:off x="3113374" y="372277"/>
                  <a:ext cx="1000800" cy="414000"/>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Engranajes mecanicos - Iconos gratis de" id="1274" name="Google Shape;1274;p52"/>
                <p:cNvPicPr preferRelativeResize="0"/>
                <p:nvPr/>
              </p:nvPicPr>
              <p:blipFill rotWithShape="1">
                <a:blip r:embed="rId15">
                  <a:alphaModFix/>
                </a:blip>
                <a:srcRect b="0" l="0" r="0" t="0"/>
                <a:stretch/>
              </p:blipFill>
              <p:spPr>
                <a:xfrm>
                  <a:off x="3385545" y="415071"/>
                  <a:ext cx="363370" cy="363370"/>
                </a:xfrm>
                <a:prstGeom prst="rect">
                  <a:avLst/>
                </a:prstGeom>
                <a:noFill/>
                <a:ln>
                  <a:noFill/>
                </a:ln>
              </p:spPr>
            </p:pic>
          </p:grpSp>
          <p:grpSp>
            <p:nvGrpSpPr>
              <p:cNvPr id="1275" name="Google Shape;1275;p52"/>
              <p:cNvGrpSpPr/>
              <p:nvPr/>
            </p:nvGrpSpPr>
            <p:grpSpPr>
              <a:xfrm>
                <a:off x="2322427" y="375696"/>
                <a:ext cx="1000800" cy="414000"/>
                <a:chOff x="2322427" y="369857"/>
                <a:chExt cx="1000800" cy="414000"/>
              </a:xfrm>
            </p:grpSpPr>
            <p:sp>
              <p:nvSpPr>
                <p:cNvPr id="1276" name="Google Shape;1276;p52"/>
                <p:cNvSpPr/>
                <p:nvPr/>
              </p:nvSpPr>
              <p:spPr>
                <a:xfrm>
                  <a:off x="2322427" y="369857"/>
                  <a:ext cx="1000800" cy="414000"/>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HMS20278 | Datasets2Tools" id="1277" name="Google Shape;1277;p52"/>
                <p:cNvPicPr preferRelativeResize="0"/>
                <p:nvPr/>
              </p:nvPicPr>
              <p:blipFill rotWithShape="1">
                <a:blip r:embed="rId16">
                  <a:alphaModFix/>
                </a:blip>
                <a:srcRect b="0" l="0" r="0" t="0"/>
                <a:stretch/>
              </p:blipFill>
              <p:spPr>
                <a:xfrm>
                  <a:off x="2651068" y="441638"/>
                  <a:ext cx="310236" cy="310236"/>
                </a:xfrm>
                <a:prstGeom prst="rect">
                  <a:avLst/>
                </a:prstGeom>
                <a:noFill/>
                <a:ln>
                  <a:noFill/>
                </a:ln>
              </p:spPr>
            </p:pic>
          </p:grpSp>
          <p:sp>
            <p:nvSpPr>
              <p:cNvPr id="1278" name="Google Shape;1278;p52"/>
              <p:cNvSpPr/>
              <p:nvPr/>
            </p:nvSpPr>
            <p:spPr>
              <a:xfrm>
                <a:off x="1528134" y="375696"/>
                <a:ext cx="1000800" cy="414000"/>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Forma llena de bandera - Iconos gratis de mapas y banderas" id="1279" name="Google Shape;1279;p52"/>
              <p:cNvPicPr preferRelativeResize="0"/>
              <p:nvPr/>
            </p:nvPicPr>
            <p:blipFill rotWithShape="1">
              <a:blip r:embed="rId17">
                <a:alphaModFix/>
              </a:blip>
              <a:srcRect b="0" l="0" r="0" t="0"/>
              <a:stretch/>
            </p:blipFill>
            <p:spPr>
              <a:xfrm>
                <a:off x="1916987" y="427785"/>
                <a:ext cx="309841" cy="309841"/>
              </a:xfrm>
              <a:prstGeom prst="rect">
                <a:avLst/>
              </a:prstGeom>
              <a:noFill/>
              <a:ln>
                <a:noFill/>
              </a:ln>
            </p:spPr>
          </p:pic>
          <p:sp>
            <p:nvSpPr>
              <p:cNvPr id="1280" name="Google Shape;1280;p52"/>
              <p:cNvSpPr/>
              <p:nvPr/>
            </p:nvSpPr>
            <p:spPr>
              <a:xfrm>
                <a:off x="791487" y="375696"/>
                <a:ext cx="1000800" cy="414000"/>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1281" name="Google Shape;1281;p52"/>
              <p:cNvSpPr/>
              <p:nvPr/>
            </p:nvSpPr>
            <p:spPr>
              <a:xfrm>
                <a:off x="5344640" y="375696"/>
                <a:ext cx="1000800" cy="414000"/>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grpSp>
        <p:pic>
          <p:nvPicPr>
            <p:cNvPr descr="Resolution - Free computer icons" id="1282" name="Google Shape;1282;p52"/>
            <p:cNvPicPr preferRelativeResize="0"/>
            <p:nvPr/>
          </p:nvPicPr>
          <p:blipFill rotWithShape="1">
            <a:blip r:embed="rId18">
              <a:alphaModFix/>
            </a:blip>
            <a:srcRect b="0" l="0" r="0" t="0"/>
            <a:stretch/>
          </p:blipFill>
          <p:spPr>
            <a:xfrm>
              <a:off x="1132929" y="433985"/>
              <a:ext cx="337219" cy="337219"/>
            </a:xfrm>
            <a:prstGeom prst="rect">
              <a:avLst/>
            </a:prstGeom>
            <a:noFill/>
            <a:ln>
              <a:noFill/>
            </a:ln>
          </p:spPr>
        </p:pic>
      </p:grpSp>
      <p:sp>
        <p:nvSpPr>
          <p:cNvPr id="1283" name="Google Shape;1283;p52"/>
          <p:cNvSpPr/>
          <p:nvPr/>
        </p:nvSpPr>
        <p:spPr>
          <a:xfrm>
            <a:off x="3871085" y="375696"/>
            <a:ext cx="1000800" cy="414000"/>
          </a:xfrm>
          <a:prstGeom prst="round2SameRect">
            <a:avLst>
              <a:gd fmla="val 35910" name="adj1"/>
              <a:gd fmla="val 0" name="adj2"/>
            </a:avLst>
          </a:prstGeom>
          <a:solidFill>
            <a:srgbClr val="007BC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Support Vector Machines Icon - Free PNG &amp; SVG 1374192 - Noun Project" id="1284" name="Google Shape;1284;p52"/>
          <p:cNvPicPr preferRelativeResize="0"/>
          <p:nvPr/>
        </p:nvPicPr>
        <p:blipFill rotWithShape="1">
          <a:blip r:embed="rId7">
            <a:alphaModFix/>
          </a:blip>
          <a:srcRect b="0" l="0" r="0" t="0"/>
          <a:stretch/>
        </p:blipFill>
        <p:spPr>
          <a:xfrm>
            <a:off x="4173156" y="420778"/>
            <a:ext cx="346367" cy="346367"/>
          </a:xfrm>
          <a:prstGeom prst="rect">
            <a:avLst/>
          </a:prstGeom>
          <a:noFill/>
          <a:ln>
            <a:noFill/>
          </a:ln>
        </p:spPr>
      </p:pic>
      <p:sp>
        <p:nvSpPr>
          <p:cNvPr id="1285" name="Google Shape;1285;p52"/>
          <p:cNvSpPr/>
          <p:nvPr/>
        </p:nvSpPr>
        <p:spPr>
          <a:xfrm>
            <a:off x="235754" y="4617666"/>
            <a:ext cx="504000" cy="504000"/>
          </a:xfrm>
          <a:prstGeom prst="ellipse">
            <a:avLst/>
          </a:prstGeom>
          <a:blipFill rotWithShape="1">
            <a:blip r:embed="rId19">
              <a:alphaModFix/>
            </a:blip>
            <a:stretch>
              <a:fillRect b="0" l="0" r="0" t="0"/>
            </a:stretch>
          </a:blipFill>
          <a:ln cap="flat" cmpd="sng" w="12700">
            <a:solidFill>
              <a:srgbClr val="007B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286" name="Google Shape;1286;p52"/>
          <p:cNvSpPr txBox="1"/>
          <p:nvPr/>
        </p:nvSpPr>
        <p:spPr>
          <a:xfrm>
            <a:off x="639229" y="4755087"/>
            <a:ext cx="1130100" cy="2769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600"/>
              <a:buFont typeface="Arial"/>
              <a:buNone/>
            </a:pPr>
            <a:r>
              <a:rPr b="1" i="0" lang="ca" sz="600" u="none" cap="none" strike="noStrike">
                <a:solidFill>
                  <a:srgbClr val="000000"/>
                </a:solidFill>
                <a:latin typeface="Arial"/>
                <a:ea typeface="Arial"/>
                <a:cs typeface="Arial"/>
                <a:sym typeface="Arial"/>
              </a:rPr>
              <a:t>PROJECT ADVISOR: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600"/>
              <a:buFont typeface="Arial"/>
              <a:buNone/>
            </a:pPr>
            <a:r>
              <a:rPr b="1" i="0" lang="ca" sz="600" u="none" cap="none" strike="noStrike">
                <a:solidFill>
                  <a:srgbClr val="000000"/>
                </a:solidFill>
                <a:latin typeface="Arial"/>
                <a:ea typeface="Arial"/>
                <a:cs typeface="Arial"/>
                <a:sym typeface="Arial"/>
              </a:rPr>
              <a:t>DANI FOJO</a:t>
            </a:r>
            <a:endParaRPr b="0" i="0" sz="1400" u="none" cap="none" strike="noStrike">
              <a:solidFill>
                <a:srgbClr val="000000"/>
              </a:solidFill>
              <a:latin typeface="Arial"/>
              <a:ea typeface="Arial"/>
              <a:cs typeface="Arial"/>
              <a:sym typeface="Arial"/>
            </a:endParaRPr>
          </a:p>
        </p:txBody>
      </p:sp>
      <p:pic>
        <p:nvPicPr>
          <p:cNvPr id="1287" name="Google Shape;1287;p52"/>
          <p:cNvPicPr preferRelativeResize="0"/>
          <p:nvPr/>
        </p:nvPicPr>
        <p:blipFill rotWithShape="1">
          <a:blip r:embed="rId20">
            <a:alphaModFix/>
          </a:blip>
          <a:srcRect b="0" l="0" r="0" t="0"/>
          <a:stretch/>
        </p:blipFill>
        <p:spPr>
          <a:xfrm>
            <a:off x="8752300" y="29649"/>
            <a:ext cx="337224" cy="337254"/>
          </a:xfrm>
          <a:prstGeom prst="rect">
            <a:avLst/>
          </a:prstGeom>
          <a:noFill/>
          <a:ln>
            <a:noFill/>
          </a:ln>
        </p:spPr>
      </p:pic>
      <p:pic>
        <p:nvPicPr>
          <p:cNvPr descr="weight, Weightlifter, Man, Silhouette, Fitness Forever, sport, Excercise,  sports, weightlifting, Lifting icon" id="1288" name="Google Shape;1288;p52"/>
          <p:cNvPicPr preferRelativeResize="0"/>
          <p:nvPr/>
        </p:nvPicPr>
        <p:blipFill rotWithShape="1">
          <a:blip r:embed="rId21">
            <a:alphaModFix/>
          </a:blip>
          <a:srcRect b="0" l="0" r="0" t="0"/>
          <a:stretch/>
        </p:blipFill>
        <p:spPr>
          <a:xfrm>
            <a:off x="5672477" y="414045"/>
            <a:ext cx="326958" cy="326958"/>
          </a:xfrm>
          <a:prstGeom prst="rect">
            <a:avLst/>
          </a:prstGeom>
          <a:noFill/>
          <a:ln>
            <a:noFill/>
          </a:ln>
        </p:spPr>
      </p:pic>
      <p:pic>
        <p:nvPicPr>
          <p:cNvPr descr="Black Down Arrow Png For Kids - Decrease Arrow Icon Png | Full Size PNG  Download | SeekPNG" id="1289" name="Google Shape;1289;p52"/>
          <p:cNvPicPr preferRelativeResize="0"/>
          <p:nvPr/>
        </p:nvPicPr>
        <p:blipFill rotWithShape="1">
          <a:blip r:embed="rId22">
            <a:alphaModFix/>
          </a:blip>
          <a:srcRect b="0" l="0" r="0" t="0"/>
          <a:stretch/>
        </p:blipFill>
        <p:spPr>
          <a:xfrm>
            <a:off x="4961259" y="504307"/>
            <a:ext cx="290979" cy="196574"/>
          </a:xfrm>
          <a:prstGeom prst="rect">
            <a:avLst/>
          </a:prstGeom>
          <a:noFill/>
          <a:ln>
            <a:noFill/>
          </a:ln>
        </p:spPr>
      </p:pic>
      <p:sp>
        <p:nvSpPr>
          <p:cNvPr id="1290" name="Google Shape;1290;p52"/>
          <p:cNvSpPr txBox="1"/>
          <p:nvPr/>
        </p:nvSpPr>
        <p:spPr>
          <a:xfrm>
            <a:off x="144069" y="1008441"/>
            <a:ext cx="5770800" cy="76940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ca" sz="1600" u="none" cap="none" strike="noStrike">
                <a:solidFill>
                  <a:srgbClr val="000000"/>
                </a:solidFill>
                <a:latin typeface="Arial"/>
                <a:ea typeface="Arial"/>
                <a:cs typeface="Arial"/>
                <a:sym typeface="Arial"/>
              </a:rPr>
              <a:t>Network 	Interpolation: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1" i="0" sz="1600" u="none" cap="none" strike="noStrike">
              <a:solidFill>
                <a:srgbClr val="000000"/>
              </a:solidFill>
              <a:latin typeface="Arial"/>
              <a:ea typeface="Arial"/>
              <a:cs typeface="Arial"/>
              <a:sym typeface="Arial"/>
            </a:endParaRPr>
          </a:p>
          <a:p>
            <a:pPr indent="-209550" lvl="0" marL="28575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00000"/>
              </a:solidFill>
              <a:latin typeface="Arial"/>
              <a:ea typeface="Arial"/>
              <a:cs typeface="Arial"/>
              <a:sym typeface="Arial"/>
            </a:endParaRPr>
          </a:p>
        </p:txBody>
      </p:sp>
      <p:sp>
        <p:nvSpPr>
          <p:cNvPr id="1291" name="Google Shape;1291;p52"/>
          <p:cNvSpPr txBox="1"/>
          <p:nvPr/>
        </p:nvSpPr>
        <p:spPr>
          <a:xfrm>
            <a:off x="-1962253" y="5771772"/>
            <a:ext cx="19805650" cy="138499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ca" sz="1400" u="none" cap="none" strike="noStrike">
                <a:solidFill>
                  <a:srgbClr val="000000"/>
                </a:solidFill>
                <a:latin typeface="Old Standard TT"/>
                <a:ea typeface="Old Standard TT"/>
                <a:cs typeface="Old Standard TT"/>
                <a:sym typeface="Old Standard TT"/>
              </a:rPr>
              <a:t>In order to balance the visual quality and RMSE/PSNR, we further propose</a:t>
            </a:r>
            <a:endParaRPr/>
          </a:p>
          <a:p>
            <a:pPr indent="0" lvl="0" marL="0" marR="0" rtl="0" algn="l">
              <a:lnSpc>
                <a:spcPct val="100000"/>
              </a:lnSpc>
              <a:spcBef>
                <a:spcPts val="0"/>
              </a:spcBef>
              <a:spcAft>
                <a:spcPts val="0"/>
              </a:spcAft>
              <a:buNone/>
            </a:pPr>
            <a:r>
              <a:rPr b="0" i="0" lang="ca" sz="1400" u="none" cap="none" strike="noStrike">
                <a:solidFill>
                  <a:srgbClr val="000000"/>
                </a:solidFill>
                <a:latin typeface="Old Standard TT"/>
                <a:ea typeface="Old Standard TT"/>
                <a:cs typeface="Old Standard TT"/>
                <a:sym typeface="Old Standard TT"/>
              </a:rPr>
              <a:t>the network interpolation strategy, which could continuously adjust the recon-</a:t>
            </a:r>
            <a:endParaRPr/>
          </a:p>
          <a:p>
            <a:pPr indent="0" lvl="0" marL="0" marR="0" rtl="0" algn="l">
              <a:lnSpc>
                <a:spcPct val="100000"/>
              </a:lnSpc>
              <a:spcBef>
                <a:spcPts val="0"/>
              </a:spcBef>
              <a:spcAft>
                <a:spcPts val="0"/>
              </a:spcAft>
              <a:buNone/>
            </a:pPr>
            <a:r>
              <a:rPr b="0" i="0" lang="ca" sz="1400" u="none" cap="none" strike="noStrike">
                <a:solidFill>
                  <a:srgbClr val="000000"/>
                </a:solidFill>
                <a:latin typeface="Old Standard TT"/>
                <a:ea typeface="Old Standard TT"/>
                <a:cs typeface="Old Standard TT"/>
                <a:sym typeface="Old Standard TT"/>
              </a:rPr>
              <a:t>struction style and smoothness. Another alternative is image interpolation, which</a:t>
            </a:r>
            <a:endParaRPr/>
          </a:p>
          <a:p>
            <a:pPr indent="0" lvl="0" marL="0" marR="0" rtl="0" algn="l">
              <a:lnSpc>
                <a:spcPct val="100000"/>
              </a:lnSpc>
              <a:spcBef>
                <a:spcPts val="0"/>
              </a:spcBef>
              <a:spcAft>
                <a:spcPts val="0"/>
              </a:spcAft>
              <a:buNone/>
            </a:pPr>
            <a:r>
              <a:rPr b="0" i="0" lang="ca" sz="1400" u="none" cap="none" strike="noStrike">
                <a:solidFill>
                  <a:srgbClr val="000000"/>
                </a:solidFill>
                <a:latin typeface="Old Standard TT"/>
                <a:ea typeface="Old Standard TT"/>
                <a:cs typeface="Old Standard TT"/>
                <a:sym typeface="Old Standard TT"/>
              </a:rPr>
              <a:t>directly interpolates images pixel by pixel. We employ this strategy to partici-</a:t>
            </a:r>
            <a:endParaRPr/>
          </a:p>
          <a:p>
            <a:pPr indent="0" lvl="0" marL="0" marR="0" rtl="0" algn="l">
              <a:lnSpc>
                <a:spcPct val="100000"/>
              </a:lnSpc>
              <a:spcBef>
                <a:spcPts val="0"/>
              </a:spcBef>
              <a:spcAft>
                <a:spcPts val="0"/>
              </a:spcAft>
              <a:buNone/>
            </a:pPr>
            <a:r>
              <a:rPr b="0" i="0" lang="ca" sz="1400" u="none" cap="none" strike="noStrike">
                <a:solidFill>
                  <a:srgbClr val="000000"/>
                </a:solidFill>
                <a:latin typeface="Old Standard TT"/>
                <a:ea typeface="Old Standard TT"/>
                <a:cs typeface="Old Standard TT"/>
                <a:sym typeface="Old Standard TT"/>
              </a:rPr>
              <a:t>pate in region 1 and region 2. The network interpolation and image interpolation</a:t>
            </a:r>
            <a:endParaRPr/>
          </a:p>
          <a:p>
            <a:pPr indent="0" lvl="0" marL="0" marR="0" rtl="0" algn="l">
              <a:lnSpc>
                <a:spcPct val="100000"/>
              </a:lnSpc>
              <a:spcBef>
                <a:spcPts val="0"/>
              </a:spcBef>
              <a:spcAft>
                <a:spcPts val="0"/>
              </a:spcAft>
              <a:buNone/>
            </a:pPr>
            <a:r>
              <a:rPr b="0" i="0" lang="ca" sz="1400" u="none" cap="none" strike="noStrike">
                <a:solidFill>
                  <a:srgbClr val="000000"/>
                </a:solidFill>
                <a:latin typeface="Old Standard TT"/>
                <a:ea typeface="Old Standard TT"/>
                <a:cs typeface="Old Standard TT"/>
                <a:sym typeface="Old Standard TT"/>
              </a:rPr>
              <a:t>strategies and their dierences are discussed in Sec. </a:t>
            </a:r>
            <a:r>
              <a:rPr b="0" i="0" lang="ca" sz="1400" u="none" cap="none" strike="noStrike">
                <a:solidFill>
                  <a:srgbClr val="FF0000"/>
                </a:solidFill>
                <a:latin typeface="Old Standard TT"/>
                <a:ea typeface="Old Standard TT"/>
                <a:cs typeface="Old Standard TT"/>
                <a:sym typeface="Old Standard TT"/>
              </a:rPr>
              <a:t>3.4</a:t>
            </a:r>
            <a:r>
              <a:rPr b="0" i="0" lang="ca" sz="1400" u="none" cap="none" strike="noStrike">
                <a:solidFill>
                  <a:srgbClr val="000000"/>
                </a:solidFill>
                <a:latin typeface="Old Standard TT"/>
                <a:ea typeface="Old Standard TT"/>
                <a:cs typeface="Old Standard TT"/>
                <a:sym typeface="Old Standard TT"/>
              </a:rPr>
              <a:t>.</a:t>
            </a:r>
            <a:endParaRPr b="0" i="0" sz="1400" u="none" cap="none" strike="noStrike">
              <a:solidFill>
                <a:srgbClr val="000000"/>
              </a:solidFill>
              <a:latin typeface="Arial"/>
              <a:ea typeface="Arial"/>
              <a:cs typeface="Arial"/>
              <a:sym typeface="Arial"/>
            </a:endParaRPr>
          </a:p>
        </p:txBody>
      </p:sp>
      <p:pic>
        <p:nvPicPr>
          <p:cNvPr id="1292" name="Google Shape;1292;p52"/>
          <p:cNvPicPr preferRelativeResize="0"/>
          <p:nvPr/>
        </p:nvPicPr>
        <p:blipFill rotWithShape="1">
          <a:blip r:embed="rId23">
            <a:alphaModFix/>
          </a:blip>
          <a:srcRect b="0" l="0" r="0" t="0"/>
          <a:stretch/>
        </p:blipFill>
        <p:spPr>
          <a:xfrm>
            <a:off x="373070" y="1424478"/>
            <a:ext cx="5041484" cy="3086995"/>
          </a:xfrm>
          <a:prstGeom prst="rect">
            <a:avLst/>
          </a:prstGeom>
          <a:noFill/>
          <a:ln>
            <a:noFill/>
          </a:ln>
        </p:spPr>
      </p:pic>
      <p:sp>
        <p:nvSpPr>
          <p:cNvPr id="1293" name="Google Shape;1293;p52"/>
          <p:cNvSpPr txBox="1"/>
          <p:nvPr>
            <p:ph idx="12" type="sldNum"/>
          </p:nvPr>
        </p:nvSpPr>
        <p:spPr>
          <a:xfrm>
            <a:off x="2413125" y="4847763"/>
            <a:ext cx="2057400" cy="273900"/>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Clr>
                <a:srgbClr val="000000"/>
              </a:buClr>
              <a:buSzPts val="900"/>
              <a:buFont typeface="Arial"/>
              <a:buNone/>
            </a:pPr>
            <a:r>
              <a:rPr b="1" lang="ca" sz="1200"/>
              <a:t>15</a:t>
            </a:r>
            <a:r>
              <a:rPr b="1" lang="ca" sz="1200"/>
              <a:t>/38</a:t>
            </a:r>
            <a:endParaRPr b="1" sz="1200"/>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8" name="Shape 1298"/>
        <p:cNvGrpSpPr/>
        <p:nvPr/>
      </p:nvGrpSpPr>
      <p:grpSpPr>
        <a:xfrm>
          <a:off x="0" y="0"/>
          <a:ext cx="0" cy="0"/>
          <a:chOff x="0" y="0"/>
          <a:chExt cx="0" cy="0"/>
        </a:xfrm>
      </p:grpSpPr>
      <p:pic>
        <p:nvPicPr>
          <p:cNvPr id="1299" name="Google Shape;1299;p53"/>
          <p:cNvPicPr preferRelativeResize="0"/>
          <p:nvPr/>
        </p:nvPicPr>
        <p:blipFill rotWithShape="1">
          <a:blip r:embed="rId3">
            <a:alphaModFix/>
          </a:blip>
          <a:srcRect b="0" l="26299" r="33727" t="0"/>
          <a:stretch/>
        </p:blipFill>
        <p:spPr>
          <a:xfrm>
            <a:off x="5978701" y="793691"/>
            <a:ext cx="3165299" cy="3711792"/>
          </a:xfrm>
          <a:prstGeom prst="rect">
            <a:avLst/>
          </a:prstGeom>
          <a:noFill/>
          <a:ln>
            <a:noFill/>
          </a:ln>
        </p:spPr>
      </p:pic>
      <p:sp>
        <p:nvSpPr>
          <p:cNvPr id="1300" name="Google Shape;1300;p53"/>
          <p:cNvSpPr/>
          <p:nvPr/>
        </p:nvSpPr>
        <p:spPr>
          <a:xfrm>
            <a:off x="5940658" y="796089"/>
            <a:ext cx="3203341" cy="3751083"/>
          </a:xfrm>
          <a:prstGeom prst="rect">
            <a:avLst/>
          </a:prstGeom>
          <a:solidFill>
            <a:schemeClr val="dk1">
              <a:alpha val="75686"/>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301" name="Google Shape;1301;p53"/>
          <p:cNvSpPr/>
          <p:nvPr/>
        </p:nvSpPr>
        <p:spPr>
          <a:xfrm>
            <a:off x="6131168" y="916180"/>
            <a:ext cx="2836827" cy="507831"/>
          </a:xfrm>
          <a:prstGeom prst="rect">
            <a:avLst/>
          </a:prstGeom>
          <a:noFill/>
          <a:ln>
            <a:noFill/>
          </a:ln>
        </p:spPr>
        <p:txBody>
          <a:bodyPr anchorCtr="0" anchor="t" bIns="45700" lIns="0" spcFirstLastPara="1" rIns="91425" wrap="square" tIns="45700">
            <a:noAutofit/>
          </a:bodyPr>
          <a:lstStyle/>
          <a:p>
            <a:pPr indent="0" lvl="0" marL="0" marR="0" rtl="0" algn="l">
              <a:lnSpc>
                <a:spcPct val="100000"/>
              </a:lnSpc>
              <a:spcBef>
                <a:spcPts val="0"/>
              </a:spcBef>
              <a:spcAft>
                <a:spcPts val="0"/>
              </a:spcAft>
              <a:buClr>
                <a:srgbClr val="000000"/>
              </a:buClr>
              <a:buSzPts val="2700"/>
              <a:buFont typeface="Arial"/>
              <a:buNone/>
            </a:pPr>
            <a:r>
              <a:rPr b="0" i="0" lang="ca" sz="2700" u="none" cap="none" strike="noStrike">
                <a:solidFill>
                  <a:schemeClr val="lt1"/>
                </a:solidFill>
                <a:latin typeface="Arial Black"/>
                <a:ea typeface="Arial Black"/>
                <a:cs typeface="Arial Black"/>
                <a:sym typeface="Arial Black"/>
              </a:rPr>
              <a:t>LOSS</a:t>
            </a:r>
            <a:endParaRPr b="0" i="0" sz="1400" u="none" cap="none" strike="noStrike">
              <a:solidFill>
                <a:srgbClr val="000000"/>
              </a:solidFill>
              <a:latin typeface="Arial"/>
              <a:ea typeface="Arial"/>
              <a:cs typeface="Arial"/>
              <a:sym typeface="Arial"/>
            </a:endParaRPr>
          </a:p>
        </p:txBody>
      </p:sp>
      <p:sp>
        <p:nvSpPr>
          <p:cNvPr id="1302" name="Google Shape;1302;p53"/>
          <p:cNvSpPr/>
          <p:nvPr/>
        </p:nvSpPr>
        <p:spPr>
          <a:xfrm>
            <a:off x="6135528" y="1437074"/>
            <a:ext cx="3034202" cy="507831"/>
          </a:xfrm>
          <a:prstGeom prst="rect">
            <a:avLst/>
          </a:prstGeom>
          <a:noFill/>
          <a:ln>
            <a:noFill/>
          </a:ln>
        </p:spPr>
        <p:txBody>
          <a:bodyPr anchorCtr="0" anchor="t" bIns="45700" lIns="0" spcFirstLastPara="1" rIns="91425" wrap="square" tIns="45700">
            <a:noAutofit/>
          </a:bodyPr>
          <a:lstStyle/>
          <a:p>
            <a:pPr indent="0" lvl="0" marL="0" marR="0" rtl="0" algn="l">
              <a:lnSpc>
                <a:spcPct val="100000"/>
              </a:lnSpc>
              <a:spcBef>
                <a:spcPts val="0"/>
              </a:spcBef>
              <a:spcAft>
                <a:spcPts val="0"/>
              </a:spcAft>
              <a:buClr>
                <a:srgbClr val="000000"/>
              </a:buClr>
              <a:buSzPts val="2700"/>
              <a:buFont typeface="Arial"/>
              <a:buNone/>
            </a:pPr>
            <a:r>
              <a:rPr b="0" i="0" lang="ca" sz="2700" u="none" cap="none" strike="noStrike">
                <a:solidFill>
                  <a:schemeClr val="lt1"/>
                </a:solidFill>
                <a:latin typeface="Arial Black"/>
                <a:ea typeface="Arial Black"/>
                <a:cs typeface="Arial Black"/>
                <a:sym typeface="Arial Black"/>
              </a:rPr>
              <a:t>FUNCTION</a:t>
            </a:r>
            <a:endParaRPr b="0" i="0" sz="2700" u="none" cap="none" strike="noStrike">
              <a:solidFill>
                <a:schemeClr val="lt1"/>
              </a:solidFill>
              <a:latin typeface="Arial Black"/>
              <a:ea typeface="Arial Black"/>
              <a:cs typeface="Arial Black"/>
              <a:sym typeface="Arial Black"/>
            </a:endParaRPr>
          </a:p>
        </p:txBody>
      </p:sp>
      <p:sp>
        <p:nvSpPr>
          <p:cNvPr id="1303" name="Google Shape;1303;p53"/>
          <p:cNvSpPr/>
          <p:nvPr/>
        </p:nvSpPr>
        <p:spPr>
          <a:xfrm>
            <a:off x="5899125" y="796089"/>
            <a:ext cx="142448" cy="3775464"/>
          </a:xfrm>
          <a:prstGeom prst="rect">
            <a:avLst/>
          </a:prstGeom>
          <a:solidFill>
            <a:srgbClr val="007BC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grpSp>
        <p:nvGrpSpPr>
          <p:cNvPr id="1304" name="Google Shape;1304;p53"/>
          <p:cNvGrpSpPr/>
          <p:nvPr/>
        </p:nvGrpSpPr>
        <p:grpSpPr>
          <a:xfrm>
            <a:off x="1240820" y="4571552"/>
            <a:ext cx="6596003" cy="176993"/>
            <a:chOff x="1654426" y="6095402"/>
            <a:chExt cx="8794671" cy="235991"/>
          </a:xfrm>
        </p:grpSpPr>
        <p:sp>
          <p:nvSpPr>
            <p:cNvPr id="1305" name="Google Shape;1305;p53"/>
            <p:cNvSpPr/>
            <p:nvPr/>
          </p:nvSpPr>
          <p:spPr>
            <a:xfrm>
              <a:off x="1654426" y="6095403"/>
              <a:ext cx="345930" cy="149066"/>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1306" name="Google Shape;1306;p53"/>
            <p:cNvSpPr/>
            <p:nvPr/>
          </p:nvSpPr>
          <p:spPr>
            <a:xfrm>
              <a:off x="10103167" y="6095402"/>
              <a:ext cx="345930" cy="235991"/>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grpSp>
      <p:grpSp>
        <p:nvGrpSpPr>
          <p:cNvPr id="1307" name="Google Shape;1307;p53"/>
          <p:cNvGrpSpPr/>
          <p:nvPr/>
        </p:nvGrpSpPr>
        <p:grpSpPr>
          <a:xfrm>
            <a:off x="6927009" y="4606492"/>
            <a:ext cx="2029295" cy="407107"/>
            <a:chOff x="6568690" y="4701027"/>
            <a:chExt cx="2539705" cy="504004"/>
          </a:xfrm>
        </p:grpSpPr>
        <p:sp>
          <p:nvSpPr>
            <p:cNvPr id="1308" name="Google Shape;1308;p53"/>
            <p:cNvSpPr/>
            <p:nvPr/>
          </p:nvSpPr>
          <p:spPr>
            <a:xfrm>
              <a:off x="6568690" y="4701027"/>
              <a:ext cx="509119" cy="504001"/>
            </a:xfrm>
            <a:prstGeom prst="ellipse">
              <a:avLst/>
            </a:prstGeom>
            <a:blipFill rotWithShape="1">
              <a:blip r:embed="rId4">
                <a:alphaModFix/>
              </a:blip>
              <a:stretch>
                <a:fillRect b="-21984" l="-21987" r="-21984" t="-21987"/>
              </a:stretch>
            </a:blipFill>
            <a:ln cap="flat" cmpd="sng" w="12700">
              <a:solidFill>
                <a:srgbClr val="007B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309" name="Google Shape;1309;p53"/>
            <p:cNvSpPr/>
            <p:nvPr/>
          </p:nvSpPr>
          <p:spPr>
            <a:xfrm>
              <a:off x="7583983" y="4701027"/>
              <a:ext cx="509119" cy="504001"/>
            </a:xfrm>
            <a:prstGeom prst="ellipse">
              <a:avLst/>
            </a:prstGeom>
            <a:blipFill rotWithShape="1">
              <a:blip r:embed="rId5">
                <a:alphaModFix/>
              </a:blip>
              <a:stretch>
                <a:fillRect b="0" l="0" r="0" t="0"/>
              </a:stretch>
            </a:blipFill>
            <a:ln cap="flat" cmpd="sng" w="12700">
              <a:solidFill>
                <a:srgbClr val="007B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310" name="Google Shape;1310;p53"/>
            <p:cNvSpPr/>
            <p:nvPr/>
          </p:nvSpPr>
          <p:spPr>
            <a:xfrm>
              <a:off x="8599276" y="4701030"/>
              <a:ext cx="509119" cy="504001"/>
            </a:xfrm>
            <a:prstGeom prst="ellipse">
              <a:avLst/>
            </a:prstGeom>
            <a:blipFill rotWithShape="1">
              <a:blip r:embed="rId6">
                <a:alphaModFix/>
              </a:blip>
              <a:stretch>
                <a:fillRect b="0" l="0" r="0" t="0"/>
              </a:stretch>
            </a:blipFill>
            <a:ln cap="flat" cmpd="sng" w="12700">
              <a:solidFill>
                <a:srgbClr val="007B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sp>
        <p:nvSpPr>
          <p:cNvPr id="1311" name="Google Shape;1311;p53"/>
          <p:cNvSpPr txBox="1"/>
          <p:nvPr/>
        </p:nvSpPr>
        <p:spPr>
          <a:xfrm>
            <a:off x="6570049" y="4993376"/>
            <a:ext cx="1130177" cy="18466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600"/>
              <a:buFont typeface="Arial"/>
              <a:buNone/>
            </a:pPr>
            <a:r>
              <a:rPr b="1" i="0" lang="ca" sz="600" u="none" cap="none" strike="noStrike">
                <a:solidFill>
                  <a:srgbClr val="000000"/>
                </a:solidFill>
                <a:latin typeface="Arial"/>
                <a:ea typeface="Arial"/>
                <a:cs typeface="Arial"/>
                <a:sym typeface="Arial"/>
              </a:rPr>
              <a:t>MARC BERMEJO</a:t>
            </a:r>
            <a:endParaRPr b="0" i="0" sz="1400" u="none" cap="none" strike="noStrike">
              <a:solidFill>
                <a:srgbClr val="000000"/>
              </a:solidFill>
              <a:latin typeface="Arial"/>
              <a:ea typeface="Arial"/>
              <a:cs typeface="Arial"/>
              <a:sym typeface="Arial"/>
            </a:endParaRPr>
          </a:p>
        </p:txBody>
      </p:sp>
      <p:sp>
        <p:nvSpPr>
          <p:cNvPr id="1312" name="Google Shape;1312;p53"/>
          <p:cNvSpPr txBox="1"/>
          <p:nvPr/>
        </p:nvSpPr>
        <p:spPr>
          <a:xfrm>
            <a:off x="7375522" y="4993376"/>
            <a:ext cx="1130177" cy="18466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600"/>
              <a:buFont typeface="Arial"/>
              <a:buNone/>
            </a:pPr>
            <a:r>
              <a:rPr b="1" i="0" lang="ca" sz="600" u="none" cap="none" strike="noStrike">
                <a:solidFill>
                  <a:srgbClr val="000000"/>
                </a:solidFill>
                <a:latin typeface="Arial"/>
                <a:ea typeface="Arial"/>
                <a:cs typeface="Arial"/>
                <a:sym typeface="Arial"/>
              </a:rPr>
              <a:t>RAUL PUENTE</a:t>
            </a:r>
            <a:endParaRPr b="0" i="0" sz="1400" u="none" cap="none" strike="noStrike">
              <a:solidFill>
                <a:srgbClr val="000000"/>
              </a:solidFill>
              <a:latin typeface="Arial"/>
              <a:ea typeface="Arial"/>
              <a:cs typeface="Arial"/>
              <a:sym typeface="Arial"/>
            </a:endParaRPr>
          </a:p>
        </p:txBody>
      </p:sp>
      <p:sp>
        <p:nvSpPr>
          <p:cNvPr id="1313" name="Google Shape;1313;p53"/>
          <p:cNvSpPr txBox="1"/>
          <p:nvPr/>
        </p:nvSpPr>
        <p:spPr>
          <a:xfrm>
            <a:off x="8187815" y="4993376"/>
            <a:ext cx="1130177" cy="18466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600"/>
              <a:buFont typeface="Arial"/>
              <a:buNone/>
            </a:pPr>
            <a:r>
              <a:rPr b="1" i="0" lang="ca" sz="600" u="none" cap="none" strike="noStrike">
                <a:solidFill>
                  <a:srgbClr val="000000"/>
                </a:solidFill>
                <a:latin typeface="Arial"/>
                <a:ea typeface="Arial"/>
                <a:cs typeface="Arial"/>
                <a:sym typeface="Arial"/>
              </a:rPr>
              <a:t>FERRAN TORRES</a:t>
            </a:r>
            <a:endParaRPr b="0" i="0" sz="1400" u="none" cap="none" strike="noStrike">
              <a:solidFill>
                <a:srgbClr val="000000"/>
              </a:solidFill>
              <a:latin typeface="Arial"/>
              <a:ea typeface="Arial"/>
              <a:cs typeface="Arial"/>
              <a:sym typeface="Arial"/>
            </a:endParaRPr>
          </a:p>
        </p:txBody>
      </p:sp>
      <p:sp>
        <p:nvSpPr>
          <p:cNvPr id="1314" name="Google Shape;1314;p53"/>
          <p:cNvSpPr txBox="1"/>
          <p:nvPr/>
        </p:nvSpPr>
        <p:spPr>
          <a:xfrm>
            <a:off x="3543392" y="4761203"/>
            <a:ext cx="3358310" cy="18466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600"/>
              <a:buFont typeface="Arial"/>
              <a:buNone/>
            </a:pPr>
            <a:r>
              <a:rPr b="1" i="0" lang="ca" sz="600" u="none" cap="none" strike="noStrike">
                <a:solidFill>
                  <a:srgbClr val="000000"/>
                </a:solidFill>
                <a:latin typeface="Arial"/>
                <a:ea typeface="Arial"/>
                <a:cs typeface="Arial"/>
                <a:sym typeface="Arial"/>
              </a:rPr>
              <a:t>GAN HYPER RESOLUTION PROJECT</a:t>
            </a:r>
            <a:endParaRPr b="1" i="0" sz="600" u="none" cap="none" strike="noStrike">
              <a:solidFill>
                <a:srgbClr val="000000"/>
              </a:solidFill>
              <a:latin typeface="Arial"/>
              <a:ea typeface="Arial"/>
              <a:cs typeface="Arial"/>
              <a:sym typeface="Arial"/>
            </a:endParaRPr>
          </a:p>
        </p:txBody>
      </p:sp>
      <p:pic>
        <p:nvPicPr>
          <p:cNvPr id="1315" name="Google Shape;1315;p53"/>
          <p:cNvPicPr preferRelativeResize="0"/>
          <p:nvPr/>
        </p:nvPicPr>
        <p:blipFill rotWithShape="1">
          <a:blip r:embed="rId7">
            <a:alphaModFix/>
          </a:blip>
          <a:srcRect b="0" l="0" r="0" t="0"/>
          <a:stretch/>
        </p:blipFill>
        <p:spPr>
          <a:xfrm>
            <a:off x="19995490" y="1803214"/>
            <a:ext cx="3762375" cy="3629025"/>
          </a:xfrm>
          <a:prstGeom prst="rect">
            <a:avLst/>
          </a:prstGeom>
          <a:noFill/>
          <a:ln>
            <a:noFill/>
          </a:ln>
        </p:spPr>
      </p:pic>
      <p:pic>
        <p:nvPicPr>
          <p:cNvPr descr="Black Down Arrow Png For Kids - Decrease Arrow Icon Png | Full Size PNG  Download | SeekPNG" id="1316" name="Google Shape;1316;p53"/>
          <p:cNvPicPr preferRelativeResize="0"/>
          <p:nvPr/>
        </p:nvPicPr>
        <p:blipFill rotWithShape="1">
          <a:blip r:embed="rId8">
            <a:alphaModFix/>
          </a:blip>
          <a:srcRect b="0" l="0" r="0" t="0"/>
          <a:stretch/>
        </p:blipFill>
        <p:spPr>
          <a:xfrm>
            <a:off x="7095635" y="2623907"/>
            <a:ext cx="862005" cy="582340"/>
          </a:xfrm>
          <a:prstGeom prst="rect">
            <a:avLst/>
          </a:prstGeom>
          <a:noFill/>
          <a:ln>
            <a:noFill/>
          </a:ln>
        </p:spPr>
      </p:pic>
      <p:sp>
        <p:nvSpPr>
          <p:cNvPr id="1317" name="Google Shape;1317;p53"/>
          <p:cNvSpPr/>
          <p:nvPr/>
        </p:nvSpPr>
        <p:spPr>
          <a:xfrm>
            <a:off x="0" y="788715"/>
            <a:ext cx="9144000" cy="3782700"/>
          </a:xfrm>
          <a:prstGeom prst="frame">
            <a:avLst>
              <a:gd fmla="val 1815" name="adj1"/>
            </a:avLst>
          </a:prstGeom>
          <a:solidFill>
            <a:srgbClr val="007BC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dk1"/>
              </a:solidFill>
              <a:latin typeface="Arial"/>
              <a:ea typeface="Arial"/>
              <a:cs typeface="Arial"/>
              <a:sym typeface="Arial"/>
            </a:endParaRPr>
          </a:p>
        </p:txBody>
      </p:sp>
      <p:sp>
        <p:nvSpPr>
          <p:cNvPr id="1318" name="Google Shape;1318;p53"/>
          <p:cNvSpPr/>
          <p:nvPr/>
        </p:nvSpPr>
        <p:spPr>
          <a:xfrm>
            <a:off x="235754" y="4617666"/>
            <a:ext cx="504000" cy="504000"/>
          </a:xfrm>
          <a:prstGeom prst="ellipse">
            <a:avLst/>
          </a:prstGeom>
          <a:blipFill rotWithShape="1">
            <a:blip r:embed="rId9">
              <a:alphaModFix/>
            </a:blip>
            <a:stretch>
              <a:fillRect b="0" l="0" r="0" t="0"/>
            </a:stretch>
          </a:blipFill>
          <a:ln cap="flat" cmpd="sng" w="12700">
            <a:solidFill>
              <a:srgbClr val="007B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319" name="Google Shape;1319;p53"/>
          <p:cNvSpPr txBox="1"/>
          <p:nvPr/>
        </p:nvSpPr>
        <p:spPr>
          <a:xfrm>
            <a:off x="639229" y="4755087"/>
            <a:ext cx="1130177" cy="276999"/>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600"/>
              <a:buFont typeface="Arial"/>
              <a:buNone/>
            </a:pPr>
            <a:r>
              <a:rPr b="1" i="0" lang="ca" sz="600" u="none" cap="none" strike="noStrike">
                <a:solidFill>
                  <a:srgbClr val="000000"/>
                </a:solidFill>
                <a:latin typeface="Arial"/>
                <a:ea typeface="Arial"/>
                <a:cs typeface="Arial"/>
                <a:sym typeface="Arial"/>
              </a:rPr>
              <a:t>PROJECT ADVISOR: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600"/>
              <a:buFont typeface="Arial"/>
              <a:buNone/>
            </a:pPr>
            <a:r>
              <a:rPr b="1" i="0" lang="ca" sz="600" u="none" cap="none" strike="noStrike">
                <a:solidFill>
                  <a:srgbClr val="000000"/>
                </a:solidFill>
                <a:latin typeface="Arial"/>
                <a:ea typeface="Arial"/>
                <a:cs typeface="Arial"/>
                <a:sym typeface="Arial"/>
              </a:rPr>
              <a:t>DANI FOJO</a:t>
            </a:r>
            <a:endParaRPr b="0" i="0" sz="1400" u="none" cap="none" strike="noStrike">
              <a:solidFill>
                <a:srgbClr val="000000"/>
              </a:solidFill>
              <a:latin typeface="Arial"/>
              <a:ea typeface="Arial"/>
              <a:cs typeface="Arial"/>
              <a:sym typeface="Arial"/>
            </a:endParaRPr>
          </a:p>
        </p:txBody>
      </p:sp>
      <p:pic>
        <p:nvPicPr>
          <p:cNvPr id="1320" name="Google Shape;1320;p53"/>
          <p:cNvPicPr preferRelativeResize="0"/>
          <p:nvPr/>
        </p:nvPicPr>
        <p:blipFill rotWithShape="1">
          <a:blip r:embed="rId10">
            <a:alphaModFix/>
          </a:blip>
          <a:srcRect b="0" l="0" r="0" t="0"/>
          <a:stretch/>
        </p:blipFill>
        <p:spPr>
          <a:xfrm>
            <a:off x="8752300" y="29649"/>
            <a:ext cx="337224" cy="337254"/>
          </a:xfrm>
          <a:prstGeom prst="rect">
            <a:avLst/>
          </a:prstGeom>
          <a:noFill/>
          <a:ln>
            <a:noFill/>
          </a:ln>
        </p:spPr>
      </p:pic>
      <p:pic>
        <p:nvPicPr>
          <p:cNvPr id="1321" name="Google Shape;1321;p53"/>
          <p:cNvPicPr preferRelativeResize="0"/>
          <p:nvPr/>
        </p:nvPicPr>
        <p:blipFill rotWithShape="1">
          <a:blip r:embed="rId11">
            <a:alphaModFix/>
          </a:blip>
          <a:srcRect b="0" l="0" r="0" t="0"/>
          <a:stretch/>
        </p:blipFill>
        <p:spPr>
          <a:xfrm>
            <a:off x="1514617" y="3219044"/>
            <a:ext cx="2986215" cy="479018"/>
          </a:xfrm>
          <a:prstGeom prst="rect">
            <a:avLst/>
          </a:prstGeom>
          <a:noFill/>
          <a:ln>
            <a:noFill/>
          </a:ln>
        </p:spPr>
      </p:pic>
      <p:pic>
        <p:nvPicPr>
          <p:cNvPr id="1322" name="Google Shape;1322;p53"/>
          <p:cNvPicPr preferRelativeResize="0"/>
          <p:nvPr/>
        </p:nvPicPr>
        <p:blipFill rotWithShape="1">
          <a:blip r:embed="rId12">
            <a:alphaModFix/>
          </a:blip>
          <a:srcRect b="0" l="0" r="0" t="0"/>
          <a:stretch/>
        </p:blipFill>
        <p:spPr>
          <a:xfrm>
            <a:off x="1495897" y="3865511"/>
            <a:ext cx="3016791" cy="479018"/>
          </a:xfrm>
          <a:prstGeom prst="rect">
            <a:avLst/>
          </a:prstGeom>
          <a:noFill/>
          <a:ln>
            <a:noFill/>
          </a:ln>
        </p:spPr>
      </p:pic>
      <p:sp>
        <p:nvSpPr>
          <p:cNvPr id="1323" name="Google Shape;1323;p53"/>
          <p:cNvSpPr txBox="1"/>
          <p:nvPr/>
        </p:nvSpPr>
        <p:spPr>
          <a:xfrm>
            <a:off x="144069" y="1008441"/>
            <a:ext cx="5770800" cy="264683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ca" sz="1600" u="none" cap="none" strike="noStrike">
                <a:solidFill>
                  <a:srgbClr val="000000"/>
                </a:solidFill>
                <a:latin typeface="Arial"/>
                <a:ea typeface="Arial"/>
                <a:cs typeface="Arial"/>
                <a:sym typeface="Arial"/>
              </a:rPr>
              <a:t>Content Loss (L</a:t>
            </a:r>
            <a:r>
              <a:rPr b="1" baseline="-25000" i="0" lang="ca" sz="1600" u="none" cap="none" strike="noStrike">
                <a:solidFill>
                  <a:srgbClr val="000000"/>
                </a:solidFill>
                <a:latin typeface="Arial"/>
                <a:ea typeface="Arial"/>
                <a:cs typeface="Arial"/>
                <a:sym typeface="Arial"/>
              </a:rPr>
              <a:t>content</a:t>
            </a:r>
            <a:r>
              <a:rPr b="1" i="0" lang="ca" sz="16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1" i="0" sz="16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200"/>
              <a:buFont typeface="Arial"/>
              <a:buChar char="•"/>
            </a:pPr>
            <a:r>
              <a:rPr b="0" i="0" lang="ca" sz="1200" u="none" cap="none" strike="noStrike">
                <a:solidFill>
                  <a:srgbClr val="000000"/>
                </a:solidFill>
                <a:latin typeface="Arial"/>
                <a:ea typeface="Arial"/>
                <a:cs typeface="Arial"/>
                <a:sym typeface="Arial"/>
              </a:rPr>
              <a:t>Mean error calculated between each pixel from the real image from the generated one.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200"/>
              <a:buFont typeface="Arial"/>
              <a:buChar char="•"/>
            </a:pPr>
            <a:r>
              <a:rPr b="0" i="0" lang="ca" sz="1200" u="none" cap="none" strike="noStrike">
                <a:solidFill>
                  <a:srgbClr val="000000"/>
                </a:solidFill>
                <a:latin typeface="Arial"/>
                <a:ea typeface="Arial"/>
                <a:cs typeface="Arial"/>
                <a:sym typeface="Arial"/>
              </a:rPr>
              <a:t>Ensures that the activations of higher layers are similar between the Ground Truth and the generated images. </a:t>
            </a:r>
            <a:endParaRPr b="0" i="0" sz="1400" u="none" cap="none" strike="noStrike">
              <a:solidFill>
                <a:srgbClr val="000000"/>
              </a:solidFill>
              <a:latin typeface="Arial"/>
              <a:ea typeface="Arial"/>
              <a:cs typeface="Arial"/>
              <a:sym typeface="Arial"/>
            </a:endParaRPr>
          </a:p>
          <a:p>
            <a:pPr indent="-209550" lvl="0" marL="28575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200"/>
              <a:buFont typeface="Arial"/>
              <a:buChar char="•"/>
            </a:pPr>
            <a:r>
              <a:rPr b="0" i="0" lang="ca" sz="1200" u="none" cap="none" strike="noStrike">
                <a:solidFill>
                  <a:srgbClr val="000000"/>
                </a:solidFill>
                <a:latin typeface="Arial"/>
                <a:ea typeface="Arial"/>
                <a:cs typeface="Arial"/>
                <a:sym typeface="Arial"/>
              </a:rPr>
              <a:t>The project is prepared to work either with L1 (Mean Absolute Error) or L2 (Mean Squared Error) functions. Set to L1 by default.</a:t>
            </a:r>
            <a:endParaRPr/>
          </a:p>
          <a:p>
            <a:pPr indent="0" lvl="0" marL="0" marR="0" rtl="0" algn="l">
              <a:lnSpc>
                <a:spcPct val="100000"/>
              </a:lnSpc>
              <a:spcBef>
                <a:spcPts val="0"/>
              </a:spcBef>
              <a:spcAft>
                <a:spcPts val="0"/>
              </a:spcAft>
              <a:buNone/>
            </a:pPr>
            <a:r>
              <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1" i="0" lang="ca" sz="1200" u="none" cap="none" strike="noStrike">
                <a:solidFill>
                  <a:srgbClr val="000000"/>
                </a:solidFill>
                <a:latin typeface="Arial"/>
                <a:ea typeface="Arial"/>
                <a:cs typeface="Arial"/>
                <a:sym typeface="Arial"/>
              </a:rPr>
              <a:t>Formula:</a:t>
            </a:r>
            <a:endParaRPr b="1" i="0" sz="1400" u="none" cap="none" strike="noStrike">
              <a:solidFill>
                <a:srgbClr val="000000"/>
              </a:solidFill>
              <a:latin typeface="Arial"/>
              <a:ea typeface="Arial"/>
              <a:cs typeface="Arial"/>
              <a:sym typeface="Arial"/>
            </a:endParaRPr>
          </a:p>
          <a:p>
            <a:pPr indent="-209550" lvl="0" marL="28575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00000"/>
              </a:solidFill>
              <a:latin typeface="Arial"/>
              <a:ea typeface="Arial"/>
              <a:cs typeface="Arial"/>
              <a:sym typeface="Arial"/>
            </a:endParaRPr>
          </a:p>
        </p:txBody>
      </p:sp>
      <p:grpSp>
        <p:nvGrpSpPr>
          <p:cNvPr id="1324" name="Google Shape;1324;p53"/>
          <p:cNvGrpSpPr/>
          <p:nvPr/>
        </p:nvGrpSpPr>
        <p:grpSpPr>
          <a:xfrm>
            <a:off x="3047" y="375696"/>
            <a:ext cx="9138979" cy="414018"/>
            <a:chOff x="3047" y="375696"/>
            <a:chExt cx="9138979" cy="414018"/>
          </a:xfrm>
        </p:grpSpPr>
        <p:grpSp>
          <p:nvGrpSpPr>
            <p:cNvPr id="1325" name="Google Shape;1325;p53"/>
            <p:cNvGrpSpPr/>
            <p:nvPr/>
          </p:nvGrpSpPr>
          <p:grpSpPr>
            <a:xfrm>
              <a:off x="3047" y="375696"/>
              <a:ext cx="9138979" cy="414018"/>
              <a:chOff x="3047" y="375696"/>
              <a:chExt cx="9138979" cy="414018"/>
            </a:xfrm>
          </p:grpSpPr>
          <p:sp>
            <p:nvSpPr>
              <p:cNvPr id="1326" name="Google Shape;1326;p53"/>
              <p:cNvSpPr/>
              <p:nvPr/>
            </p:nvSpPr>
            <p:spPr>
              <a:xfrm>
                <a:off x="3047" y="375696"/>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grpSp>
            <p:nvGrpSpPr>
              <p:cNvPr id="1327" name="Google Shape;1327;p53"/>
              <p:cNvGrpSpPr/>
              <p:nvPr/>
            </p:nvGrpSpPr>
            <p:grpSpPr>
              <a:xfrm>
                <a:off x="8141262" y="375696"/>
                <a:ext cx="1000764" cy="414018"/>
                <a:chOff x="8141262" y="376015"/>
                <a:chExt cx="1000764" cy="414018"/>
              </a:xfrm>
            </p:grpSpPr>
            <p:sp>
              <p:nvSpPr>
                <p:cNvPr id="1328" name="Google Shape;1328;p53"/>
                <p:cNvSpPr/>
                <p:nvPr/>
              </p:nvSpPr>
              <p:spPr>
                <a:xfrm>
                  <a:off x="8141262" y="376015"/>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thoughtful Icon - Free PNG &amp; SVG 1757003 - Noun Project" id="1329" name="Google Shape;1329;p53"/>
                <p:cNvPicPr preferRelativeResize="0"/>
                <p:nvPr/>
              </p:nvPicPr>
              <p:blipFill rotWithShape="1">
                <a:blip r:embed="rId13">
                  <a:alphaModFix/>
                </a:blip>
                <a:srcRect b="0" l="0" r="0" t="0"/>
                <a:stretch/>
              </p:blipFill>
              <p:spPr>
                <a:xfrm>
                  <a:off x="8517066" y="464108"/>
                  <a:ext cx="259551" cy="259551"/>
                </a:xfrm>
                <a:prstGeom prst="rect">
                  <a:avLst/>
                </a:prstGeom>
                <a:noFill/>
                <a:ln>
                  <a:noFill/>
                </a:ln>
              </p:spPr>
            </p:pic>
          </p:grpSp>
          <p:pic>
            <p:nvPicPr>
              <p:cNvPr descr="motivation Icon - Download motivation Icon 1110005 | Noun Project" id="1330" name="Google Shape;1330;p53"/>
              <p:cNvPicPr preferRelativeResize="0"/>
              <p:nvPr/>
            </p:nvPicPr>
            <p:blipFill rotWithShape="1">
              <a:blip r:embed="rId14">
                <a:alphaModFix/>
              </a:blip>
              <a:srcRect b="0" l="0" r="0" t="0"/>
              <a:stretch/>
            </p:blipFill>
            <p:spPr>
              <a:xfrm>
                <a:off x="315282" y="397803"/>
                <a:ext cx="369805" cy="369805"/>
              </a:xfrm>
              <a:prstGeom prst="rect">
                <a:avLst/>
              </a:prstGeom>
              <a:noFill/>
              <a:ln>
                <a:noFill/>
              </a:ln>
            </p:spPr>
          </p:pic>
          <p:grpSp>
            <p:nvGrpSpPr>
              <p:cNvPr id="1331" name="Google Shape;1331;p53"/>
              <p:cNvGrpSpPr/>
              <p:nvPr/>
            </p:nvGrpSpPr>
            <p:grpSpPr>
              <a:xfrm>
                <a:off x="7477265" y="375696"/>
                <a:ext cx="1000764" cy="414018"/>
                <a:chOff x="7477265" y="375308"/>
                <a:chExt cx="1000764" cy="414018"/>
              </a:xfrm>
            </p:grpSpPr>
            <p:sp>
              <p:nvSpPr>
                <p:cNvPr id="1332" name="Google Shape;1332;p53"/>
                <p:cNvSpPr/>
                <p:nvPr/>
              </p:nvSpPr>
              <p:spPr>
                <a:xfrm>
                  <a:off x="7477265" y="375308"/>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Statistical Analysis Icon - Download in Glyph Style" id="1333" name="Google Shape;1333;p53"/>
                <p:cNvPicPr preferRelativeResize="0"/>
                <p:nvPr/>
              </p:nvPicPr>
              <p:blipFill rotWithShape="1">
                <a:blip r:embed="rId15">
                  <a:alphaModFix/>
                </a:blip>
                <a:srcRect b="0" l="0" r="0" t="0"/>
                <a:stretch/>
              </p:blipFill>
              <p:spPr>
                <a:xfrm>
                  <a:off x="7843649" y="455633"/>
                  <a:ext cx="283664" cy="283664"/>
                </a:xfrm>
                <a:prstGeom prst="rect">
                  <a:avLst/>
                </a:prstGeom>
                <a:noFill/>
                <a:ln>
                  <a:noFill/>
                </a:ln>
              </p:spPr>
            </p:pic>
          </p:grpSp>
          <p:grpSp>
            <p:nvGrpSpPr>
              <p:cNvPr id="1334" name="Google Shape;1334;p53"/>
              <p:cNvGrpSpPr/>
              <p:nvPr/>
            </p:nvGrpSpPr>
            <p:grpSpPr>
              <a:xfrm>
                <a:off x="6777743" y="375696"/>
                <a:ext cx="1000764" cy="414018"/>
                <a:chOff x="6777743" y="373411"/>
                <a:chExt cx="1000764" cy="414018"/>
              </a:xfrm>
            </p:grpSpPr>
            <p:sp>
              <p:nvSpPr>
                <p:cNvPr id="1335" name="Google Shape;1335;p53"/>
                <p:cNvSpPr/>
                <p:nvPr/>
              </p:nvSpPr>
              <p:spPr>
                <a:xfrm>
                  <a:off x="6777743" y="373411"/>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metrics Icon - Free PNG &amp; SVG 105414 - Noun Project" id="1336" name="Google Shape;1336;p53"/>
                <p:cNvPicPr preferRelativeResize="0"/>
                <p:nvPr/>
              </p:nvPicPr>
              <p:blipFill rotWithShape="1">
                <a:blip r:embed="rId16">
                  <a:alphaModFix/>
                </a:blip>
                <a:srcRect b="0" l="0" r="0" t="0"/>
                <a:stretch/>
              </p:blipFill>
              <p:spPr>
                <a:xfrm>
                  <a:off x="7096476" y="434572"/>
                  <a:ext cx="322932" cy="322932"/>
                </a:xfrm>
                <a:prstGeom prst="rect">
                  <a:avLst/>
                </a:prstGeom>
                <a:noFill/>
                <a:ln>
                  <a:noFill/>
                </a:ln>
              </p:spPr>
            </p:pic>
          </p:grpSp>
          <p:grpSp>
            <p:nvGrpSpPr>
              <p:cNvPr id="1337" name="Google Shape;1337;p53"/>
              <p:cNvGrpSpPr/>
              <p:nvPr/>
            </p:nvGrpSpPr>
            <p:grpSpPr>
              <a:xfrm>
                <a:off x="6043799" y="375696"/>
                <a:ext cx="1000764" cy="414018"/>
                <a:chOff x="6043799" y="374249"/>
                <a:chExt cx="1000764" cy="414018"/>
              </a:xfrm>
            </p:grpSpPr>
            <p:sp>
              <p:nvSpPr>
                <p:cNvPr id="1338" name="Google Shape;1338;p53"/>
                <p:cNvSpPr/>
                <p:nvPr/>
              </p:nvSpPr>
              <p:spPr>
                <a:xfrm>
                  <a:off x="6043799" y="374249"/>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Parameter Icon #356991 - Free Icons Library" id="1339" name="Google Shape;1339;p53"/>
                <p:cNvPicPr preferRelativeResize="0"/>
                <p:nvPr/>
              </p:nvPicPr>
              <p:blipFill rotWithShape="1">
                <a:blip r:embed="rId17">
                  <a:alphaModFix/>
                </a:blip>
                <a:srcRect b="0" l="0" r="0" t="0"/>
                <a:stretch/>
              </p:blipFill>
              <p:spPr>
                <a:xfrm>
                  <a:off x="6410183" y="464558"/>
                  <a:ext cx="262052" cy="262052"/>
                </a:xfrm>
                <a:prstGeom prst="rect">
                  <a:avLst/>
                </a:prstGeom>
                <a:noFill/>
                <a:ln>
                  <a:noFill/>
                </a:ln>
              </p:spPr>
            </p:pic>
          </p:grpSp>
          <p:grpSp>
            <p:nvGrpSpPr>
              <p:cNvPr id="1340" name="Google Shape;1340;p53"/>
              <p:cNvGrpSpPr/>
              <p:nvPr/>
            </p:nvGrpSpPr>
            <p:grpSpPr>
              <a:xfrm>
                <a:off x="3113374" y="375696"/>
                <a:ext cx="1000764" cy="414018"/>
                <a:chOff x="3113374" y="372277"/>
                <a:chExt cx="1000764" cy="414018"/>
              </a:xfrm>
            </p:grpSpPr>
            <p:sp>
              <p:nvSpPr>
                <p:cNvPr id="1341" name="Google Shape;1341;p53"/>
                <p:cNvSpPr/>
                <p:nvPr/>
              </p:nvSpPr>
              <p:spPr>
                <a:xfrm>
                  <a:off x="3113374" y="372277"/>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Engranajes mecanicos - Iconos gratis de" id="1342" name="Google Shape;1342;p53"/>
                <p:cNvPicPr preferRelativeResize="0"/>
                <p:nvPr/>
              </p:nvPicPr>
              <p:blipFill rotWithShape="1">
                <a:blip r:embed="rId18">
                  <a:alphaModFix/>
                </a:blip>
                <a:srcRect b="0" l="0" r="0" t="0"/>
                <a:stretch/>
              </p:blipFill>
              <p:spPr>
                <a:xfrm>
                  <a:off x="3385545" y="415071"/>
                  <a:ext cx="363370" cy="363370"/>
                </a:xfrm>
                <a:prstGeom prst="rect">
                  <a:avLst/>
                </a:prstGeom>
                <a:noFill/>
                <a:ln>
                  <a:noFill/>
                </a:ln>
              </p:spPr>
            </p:pic>
          </p:grpSp>
          <p:grpSp>
            <p:nvGrpSpPr>
              <p:cNvPr id="1343" name="Google Shape;1343;p53"/>
              <p:cNvGrpSpPr/>
              <p:nvPr/>
            </p:nvGrpSpPr>
            <p:grpSpPr>
              <a:xfrm>
                <a:off x="2322427" y="375696"/>
                <a:ext cx="1000764" cy="414018"/>
                <a:chOff x="2322427" y="369857"/>
                <a:chExt cx="1000764" cy="414018"/>
              </a:xfrm>
            </p:grpSpPr>
            <p:sp>
              <p:nvSpPr>
                <p:cNvPr id="1344" name="Google Shape;1344;p53"/>
                <p:cNvSpPr/>
                <p:nvPr/>
              </p:nvSpPr>
              <p:spPr>
                <a:xfrm>
                  <a:off x="2322427" y="369857"/>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HMS20278 | Datasets2Tools" id="1345" name="Google Shape;1345;p53"/>
                <p:cNvPicPr preferRelativeResize="0"/>
                <p:nvPr/>
              </p:nvPicPr>
              <p:blipFill rotWithShape="1">
                <a:blip r:embed="rId19">
                  <a:alphaModFix/>
                </a:blip>
                <a:srcRect b="0" l="0" r="0" t="0"/>
                <a:stretch/>
              </p:blipFill>
              <p:spPr>
                <a:xfrm>
                  <a:off x="2651068" y="441638"/>
                  <a:ext cx="310236" cy="310236"/>
                </a:xfrm>
                <a:prstGeom prst="rect">
                  <a:avLst/>
                </a:prstGeom>
                <a:noFill/>
                <a:ln>
                  <a:noFill/>
                </a:ln>
              </p:spPr>
            </p:pic>
          </p:grpSp>
          <p:sp>
            <p:nvSpPr>
              <p:cNvPr id="1346" name="Google Shape;1346;p53"/>
              <p:cNvSpPr/>
              <p:nvPr/>
            </p:nvSpPr>
            <p:spPr>
              <a:xfrm>
                <a:off x="1528134" y="375696"/>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Forma llena de bandera - Iconos gratis de mapas y banderas" id="1347" name="Google Shape;1347;p53"/>
              <p:cNvPicPr preferRelativeResize="0"/>
              <p:nvPr/>
            </p:nvPicPr>
            <p:blipFill rotWithShape="1">
              <a:blip r:embed="rId20">
                <a:alphaModFix/>
              </a:blip>
              <a:srcRect b="0" l="0" r="0" t="0"/>
              <a:stretch/>
            </p:blipFill>
            <p:spPr>
              <a:xfrm>
                <a:off x="1916987" y="427785"/>
                <a:ext cx="309840" cy="309840"/>
              </a:xfrm>
              <a:prstGeom prst="rect">
                <a:avLst/>
              </a:prstGeom>
              <a:noFill/>
              <a:ln>
                <a:noFill/>
              </a:ln>
            </p:spPr>
          </p:pic>
          <p:sp>
            <p:nvSpPr>
              <p:cNvPr id="1348" name="Google Shape;1348;p53"/>
              <p:cNvSpPr/>
              <p:nvPr/>
            </p:nvSpPr>
            <p:spPr>
              <a:xfrm>
                <a:off x="791487" y="375696"/>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1349" name="Google Shape;1349;p53"/>
              <p:cNvSpPr/>
              <p:nvPr/>
            </p:nvSpPr>
            <p:spPr>
              <a:xfrm>
                <a:off x="5344640" y="375696"/>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grpSp>
        <p:pic>
          <p:nvPicPr>
            <p:cNvPr descr="Resolution - Free computer icons" id="1350" name="Google Shape;1350;p53"/>
            <p:cNvPicPr preferRelativeResize="0"/>
            <p:nvPr/>
          </p:nvPicPr>
          <p:blipFill rotWithShape="1">
            <a:blip r:embed="rId21">
              <a:alphaModFix/>
            </a:blip>
            <a:srcRect b="0" l="0" r="0" t="0"/>
            <a:stretch/>
          </p:blipFill>
          <p:spPr>
            <a:xfrm>
              <a:off x="1132929" y="433985"/>
              <a:ext cx="337219" cy="337219"/>
            </a:xfrm>
            <a:prstGeom prst="rect">
              <a:avLst/>
            </a:prstGeom>
            <a:noFill/>
            <a:ln>
              <a:noFill/>
            </a:ln>
          </p:spPr>
        </p:pic>
      </p:grpSp>
      <p:sp>
        <p:nvSpPr>
          <p:cNvPr id="1351" name="Google Shape;1351;p53"/>
          <p:cNvSpPr/>
          <p:nvPr/>
        </p:nvSpPr>
        <p:spPr>
          <a:xfrm>
            <a:off x="3871085" y="375696"/>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Support Vector Machines Icon - Free PNG &amp; SVG 1374192 - Noun Project" id="1352" name="Google Shape;1352;p53"/>
          <p:cNvPicPr preferRelativeResize="0"/>
          <p:nvPr/>
        </p:nvPicPr>
        <p:blipFill rotWithShape="1">
          <a:blip r:embed="rId22">
            <a:alphaModFix/>
          </a:blip>
          <a:srcRect b="0" l="0" r="0" t="0"/>
          <a:stretch/>
        </p:blipFill>
        <p:spPr>
          <a:xfrm>
            <a:off x="4173156" y="420778"/>
            <a:ext cx="346367" cy="346367"/>
          </a:xfrm>
          <a:prstGeom prst="rect">
            <a:avLst/>
          </a:prstGeom>
          <a:noFill/>
          <a:ln>
            <a:noFill/>
          </a:ln>
        </p:spPr>
      </p:pic>
      <p:pic>
        <p:nvPicPr>
          <p:cNvPr descr="weight, Weightlifter, Man, Silhouette, Fitness Forever, sport, Excercise,  sports, weightlifting, Lifting icon" id="1353" name="Google Shape;1353;p53"/>
          <p:cNvPicPr preferRelativeResize="0"/>
          <p:nvPr/>
        </p:nvPicPr>
        <p:blipFill rotWithShape="1">
          <a:blip r:embed="rId23">
            <a:alphaModFix/>
          </a:blip>
          <a:srcRect b="0" l="0" r="0" t="0"/>
          <a:stretch/>
        </p:blipFill>
        <p:spPr>
          <a:xfrm>
            <a:off x="5672477" y="414045"/>
            <a:ext cx="326958" cy="326958"/>
          </a:xfrm>
          <a:prstGeom prst="rect">
            <a:avLst/>
          </a:prstGeom>
          <a:noFill/>
          <a:ln>
            <a:noFill/>
          </a:ln>
        </p:spPr>
      </p:pic>
      <p:sp>
        <p:nvSpPr>
          <p:cNvPr id="1354" name="Google Shape;1354;p53"/>
          <p:cNvSpPr/>
          <p:nvPr/>
        </p:nvSpPr>
        <p:spPr>
          <a:xfrm>
            <a:off x="4610433" y="375696"/>
            <a:ext cx="1000764" cy="414018"/>
          </a:xfrm>
          <a:prstGeom prst="round2SameRect">
            <a:avLst>
              <a:gd fmla="val 35910" name="adj1"/>
              <a:gd fmla="val 0" name="adj2"/>
            </a:avLst>
          </a:prstGeom>
          <a:solidFill>
            <a:srgbClr val="007BC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Black Down Arrow Png For Kids - Decrease Arrow Icon Png | Full Size PNG  Download | SeekPNG" id="1355" name="Google Shape;1355;p53"/>
          <p:cNvPicPr preferRelativeResize="0"/>
          <p:nvPr/>
        </p:nvPicPr>
        <p:blipFill rotWithShape="1">
          <a:blip r:embed="rId8">
            <a:alphaModFix/>
          </a:blip>
          <a:srcRect b="0" l="0" r="0" t="0"/>
          <a:stretch/>
        </p:blipFill>
        <p:spPr>
          <a:xfrm>
            <a:off x="4961259" y="504307"/>
            <a:ext cx="290979" cy="196574"/>
          </a:xfrm>
          <a:prstGeom prst="rect">
            <a:avLst/>
          </a:prstGeom>
          <a:noFill/>
          <a:ln>
            <a:noFill/>
          </a:ln>
        </p:spPr>
      </p:pic>
      <p:sp>
        <p:nvSpPr>
          <p:cNvPr id="1356" name="Google Shape;1356;p53"/>
          <p:cNvSpPr txBox="1"/>
          <p:nvPr>
            <p:ph idx="12" type="sldNum"/>
          </p:nvPr>
        </p:nvSpPr>
        <p:spPr>
          <a:xfrm>
            <a:off x="2413125" y="4847763"/>
            <a:ext cx="2057400" cy="273900"/>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Clr>
                <a:srgbClr val="000000"/>
              </a:buClr>
              <a:buSzPts val="900"/>
              <a:buFont typeface="Arial"/>
              <a:buNone/>
            </a:pPr>
            <a:r>
              <a:rPr b="1" lang="ca" sz="1200"/>
              <a:t>16</a:t>
            </a:r>
            <a:r>
              <a:rPr b="1" lang="ca" sz="1200"/>
              <a:t>/38</a:t>
            </a:r>
            <a:endParaRPr b="1" sz="1200"/>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1" name="Shape 1361"/>
        <p:cNvGrpSpPr/>
        <p:nvPr/>
      </p:nvGrpSpPr>
      <p:grpSpPr>
        <a:xfrm>
          <a:off x="0" y="0"/>
          <a:ext cx="0" cy="0"/>
          <a:chOff x="0" y="0"/>
          <a:chExt cx="0" cy="0"/>
        </a:xfrm>
      </p:grpSpPr>
      <p:pic>
        <p:nvPicPr>
          <p:cNvPr id="1362" name="Google Shape;1362;p54"/>
          <p:cNvPicPr preferRelativeResize="0"/>
          <p:nvPr/>
        </p:nvPicPr>
        <p:blipFill rotWithShape="1">
          <a:blip r:embed="rId3">
            <a:alphaModFix/>
          </a:blip>
          <a:srcRect b="0" l="26299" r="33727" t="0"/>
          <a:stretch/>
        </p:blipFill>
        <p:spPr>
          <a:xfrm>
            <a:off x="5978701" y="793691"/>
            <a:ext cx="3165299" cy="3711792"/>
          </a:xfrm>
          <a:prstGeom prst="rect">
            <a:avLst/>
          </a:prstGeom>
          <a:noFill/>
          <a:ln>
            <a:noFill/>
          </a:ln>
        </p:spPr>
      </p:pic>
      <p:sp>
        <p:nvSpPr>
          <p:cNvPr id="1363" name="Google Shape;1363;p54"/>
          <p:cNvSpPr/>
          <p:nvPr/>
        </p:nvSpPr>
        <p:spPr>
          <a:xfrm>
            <a:off x="5940658" y="796089"/>
            <a:ext cx="3203341" cy="3751083"/>
          </a:xfrm>
          <a:prstGeom prst="rect">
            <a:avLst/>
          </a:prstGeom>
          <a:solidFill>
            <a:schemeClr val="dk1">
              <a:alpha val="76078"/>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364" name="Google Shape;1364;p54"/>
          <p:cNvSpPr/>
          <p:nvPr/>
        </p:nvSpPr>
        <p:spPr>
          <a:xfrm>
            <a:off x="6131168" y="916180"/>
            <a:ext cx="2836827" cy="507831"/>
          </a:xfrm>
          <a:prstGeom prst="rect">
            <a:avLst/>
          </a:prstGeom>
          <a:noFill/>
          <a:ln>
            <a:noFill/>
          </a:ln>
        </p:spPr>
        <p:txBody>
          <a:bodyPr anchorCtr="0" anchor="t" bIns="45700" lIns="0" spcFirstLastPara="1" rIns="91425" wrap="square" tIns="45700">
            <a:noAutofit/>
          </a:bodyPr>
          <a:lstStyle/>
          <a:p>
            <a:pPr indent="0" lvl="0" marL="0" marR="0" rtl="0" algn="l">
              <a:lnSpc>
                <a:spcPct val="100000"/>
              </a:lnSpc>
              <a:spcBef>
                <a:spcPts val="0"/>
              </a:spcBef>
              <a:spcAft>
                <a:spcPts val="0"/>
              </a:spcAft>
              <a:buClr>
                <a:srgbClr val="000000"/>
              </a:buClr>
              <a:buSzPts val="2700"/>
              <a:buFont typeface="Arial"/>
              <a:buNone/>
            </a:pPr>
            <a:r>
              <a:rPr b="0" i="0" lang="ca" sz="2700" u="none" cap="none" strike="noStrike">
                <a:solidFill>
                  <a:schemeClr val="lt1"/>
                </a:solidFill>
                <a:latin typeface="Arial Black"/>
                <a:ea typeface="Arial Black"/>
                <a:cs typeface="Arial Black"/>
                <a:sym typeface="Arial Black"/>
              </a:rPr>
              <a:t>LOSS</a:t>
            </a:r>
            <a:endParaRPr b="0" i="0" sz="1400" u="none" cap="none" strike="noStrike">
              <a:solidFill>
                <a:srgbClr val="000000"/>
              </a:solidFill>
              <a:latin typeface="Arial"/>
              <a:ea typeface="Arial"/>
              <a:cs typeface="Arial"/>
              <a:sym typeface="Arial"/>
            </a:endParaRPr>
          </a:p>
        </p:txBody>
      </p:sp>
      <p:sp>
        <p:nvSpPr>
          <p:cNvPr id="1365" name="Google Shape;1365;p54"/>
          <p:cNvSpPr/>
          <p:nvPr/>
        </p:nvSpPr>
        <p:spPr>
          <a:xfrm>
            <a:off x="6135528" y="1437074"/>
            <a:ext cx="3034202" cy="507831"/>
          </a:xfrm>
          <a:prstGeom prst="rect">
            <a:avLst/>
          </a:prstGeom>
          <a:noFill/>
          <a:ln>
            <a:noFill/>
          </a:ln>
        </p:spPr>
        <p:txBody>
          <a:bodyPr anchorCtr="0" anchor="t" bIns="45700" lIns="0" spcFirstLastPara="1" rIns="91425" wrap="square" tIns="45700">
            <a:noAutofit/>
          </a:bodyPr>
          <a:lstStyle/>
          <a:p>
            <a:pPr indent="0" lvl="0" marL="0" marR="0" rtl="0" algn="l">
              <a:lnSpc>
                <a:spcPct val="100000"/>
              </a:lnSpc>
              <a:spcBef>
                <a:spcPts val="0"/>
              </a:spcBef>
              <a:spcAft>
                <a:spcPts val="0"/>
              </a:spcAft>
              <a:buClr>
                <a:srgbClr val="000000"/>
              </a:buClr>
              <a:buSzPts val="2700"/>
              <a:buFont typeface="Arial"/>
              <a:buNone/>
            </a:pPr>
            <a:r>
              <a:rPr b="0" i="0" lang="ca" sz="2700" u="none" cap="none" strike="noStrike">
                <a:solidFill>
                  <a:schemeClr val="lt1"/>
                </a:solidFill>
                <a:latin typeface="Arial Black"/>
                <a:ea typeface="Arial Black"/>
                <a:cs typeface="Arial Black"/>
                <a:sym typeface="Arial Black"/>
              </a:rPr>
              <a:t>FUNCTION</a:t>
            </a:r>
            <a:endParaRPr b="0" i="0" sz="2700" u="none" cap="none" strike="noStrike">
              <a:solidFill>
                <a:schemeClr val="lt1"/>
              </a:solidFill>
              <a:latin typeface="Arial Black"/>
              <a:ea typeface="Arial Black"/>
              <a:cs typeface="Arial Black"/>
              <a:sym typeface="Arial Black"/>
            </a:endParaRPr>
          </a:p>
        </p:txBody>
      </p:sp>
      <p:sp>
        <p:nvSpPr>
          <p:cNvPr id="1366" name="Google Shape;1366;p54"/>
          <p:cNvSpPr/>
          <p:nvPr/>
        </p:nvSpPr>
        <p:spPr>
          <a:xfrm>
            <a:off x="5899125" y="796089"/>
            <a:ext cx="142448" cy="3775464"/>
          </a:xfrm>
          <a:prstGeom prst="rect">
            <a:avLst/>
          </a:prstGeom>
          <a:solidFill>
            <a:srgbClr val="007BC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grpSp>
        <p:nvGrpSpPr>
          <p:cNvPr id="1367" name="Google Shape;1367;p54"/>
          <p:cNvGrpSpPr/>
          <p:nvPr/>
        </p:nvGrpSpPr>
        <p:grpSpPr>
          <a:xfrm>
            <a:off x="1240820" y="4571552"/>
            <a:ext cx="6596003" cy="176993"/>
            <a:chOff x="1654426" y="6095402"/>
            <a:chExt cx="8794671" cy="235991"/>
          </a:xfrm>
        </p:grpSpPr>
        <p:sp>
          <p:nvSpPr>
            <p:cNvPr id="1368" name="Google Shape;1368;p54"/>
            <p:cNvSpPr/>
            <p:nvPr/>
          </p:nvSpPr>
          <p:spPr>
            <a:xfrm>
              <a:off x="1654426" y="6095403"/>
              <a:ext cx="345930" cy="149066"/>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1369" name="Google Shape;1369;p54"/>
            <p:cNvSpPr/>
            <p:nvPr/>
          </p:nvSpPr>
          <p:spPr>
            <a:xfrm>
              <a:off x="10103167" y="6095402"/>
              <a:ext cx="345930" cy="235991"/>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grpSp>
      <p:grpSp>
        <p:nvGrpSpPr>
          <p:cNvPr id="1370" name="Google Shape;1370;p54"/>
          <p:cNvGrpSpPr/>
          <p:nvPr/>
        </p:nvGrpSpPr>
        <p:grpSpPr>
          <a:xfrm>
            <a:off x="6927009" y="4606492"/>
            <a:ext cx="2029295" cy="407107"/>
            <a:chOff x="6568690" y="4701027"/>
            <a:chExt cx="2539705" cy="504004"/>
          </a:xfrm>
        </p:grpSpPr>
        <p:sp>
          <p:nvSpPr>
            <p:cNvPr id="1371" name="Google Shape;1371;p54"/>
            <p:cNvSpPr/>
            <p:nvPr/>
          </p:nvSpPr>
          <p:spPr>
            <a:xfrm>
              <a:off x="6568690" y="4701027"/>
              <a:ext cx="509119" cy="504001"/>
            </a:xfrm>
            <a:prstGeom prst="ellipse">
              <a:avLst/>
            </a:prstGeom>
            <a:blipFill rotWithShape="1">
              <a:blip r:embed="rId4">
                <a:alphaModFix/>
              </a:blip>
              <a:stretch>
                <a:fillRect b="-21986" l="-21989" r="-21986" t="-21989"/>
              </a:stretch>
            </a:blipFill>
            <a:ln cap="flat" cmpd="sng" w="12700">
              <a:solidFill>
                <a:srgbClr val="007B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372" name="Google Shape;1372;p54"/>
            <p:cNvSpPr/>
            <p:nvPr/>
          </p:nvSpPr>
          <p:spPr>
            <a:xfrm>
              <a:off x="7583983" y="4701027"/>
              <a:ext cx="509119" cy="504001"/>
            </a:xfrm>
            <a:prstGeom prst="ellipse">
              <a:avLst/>
            </a:prstGeom>
            <a:blipFill rotWithShape="1">
              <a:blip r:embed="rId5">
                <a:alphaModFix/>
              </a:blip>
              <a:stretch>
                <a:fillRect b="0" l="0" r="0" t="0"/>
              </a:stretch>
            </a:blipFill>
            <a:ln cap="flat" cmpd="sng" w="12700">
              <a:solidFill>
                <a:srgbClr val="007B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373" name="Google Shape;1373;p54"/>
            <p:cNvSpPr/>
            <p:nvPr/>
          </p:nvSpPr>
          <p:spPr>
            <a:xfrm>
              <a:off x="8599276" y="4701030"/>
              <a:ext cx="509119" cy="504001"/>
            </a:xfrm>
            <a:prstGeom prst="ellipse">
              <a:avLst/>
            </a:prstGeom>
            <a:blipFill rotWithShape="1">
              <a:blip r:embed="rId6">
                <a:alphaModFix/>
              </a:blip>
              <a:stretch>
                <a:fillRect b="0" l="0" r="0" t="0"/>
              </a:stretch>
            </a:blipFill>
            <a:ln cap="flat" cmpd="sng" w="12700">
              <a:solidFill>
                <a:srgbClr val="007B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sp>
        <p:nvSpPr>
          <p:cNvPr id="1374" name="Google Shape;1374;p54"/>
          <p:cNvSpPr txBox="1"/>
          <p:nvPr/>
        </p:nvSpPr>
        <p:spPr>
          <a:xfrm>
            <a:off x="6570049" y="4993376"/>
            <a:ext cx="1130177" cy="18466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600"/>
              <a:buFont typeface="Arial"/>
              <a:buNone/>
            </a:pPr>
            <a:r>
              <a:rPr b="1" i="0" lang="ca" sz="600" u="none" cap="none" strike="noStrike">
                <a:solidFill>
                  <a:srgbClr val="000000"/>
                </a:solidFill>
                <a:latin typeface="Arial"/>
                <a:ea typeface="Arial"/>
                <a:cs typeface="Arial"/>
                <a:sym typeface="Arial"/>
              </a:rPr>
              <a:t>MARC BERMEJO</a:t>
            </a:r>
            <a:endParaRPr b="0" i="0" sz="1400" u="none" cap="none" strike="noStrike">
              <a:solidFill>
                <a:srgbClr val="000000"/>
              </a:solidFill>
              <a:latin typeface="Arial"/>
              <a:ea typeface="Arial"/>
              <a:cs typeface="Arial"/>
              <a:sym typeface="Arial"/>
            </a:endParaRPr>
          </a:p>
        </p:txBody>
      </p:sp>
      <p:sp>
        <p:nvSpPr>
          <p:cNvPr id="1375" name="Google Shape;1375;p54"/>
          <p:cNvSpPr txBox="1"/>
          <p:nvPr/>
        </p:nvSpPr>
        <p:spPr>
          <a:xfrm>
            <a:off x="7375522" y="4993376"/>
            <a:ext cx="1130177" cy="18466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600"/>
              <a:buFont typeface="Arial"/>
              <a:buNone/>
            </a:pPr>
            <a:r>
              <a:rPr b="1" i="0" lang="ca" sz="600" u="none" cap="none" strike="noStrike">
                <a:solidFill>
                  <a:srgbClr val="000000"/>
                </a:solidFill>
                <a:latin typeface="Arial"/>
                <a:ea typeface="Arial"/>
                <a:cs typeface="Arial"/>
                <a:sym typeface="Arial"/>
              </a:rPr>
              <a:t>RAUL PUENTE</a:t>
            </a:r>
            <a:endParaRPr b="0" i="0" sz="1400" u="none" cap="none" strike="noStrike">
              <a:solidFill>
                <a:srgbClr val="000000"/>
              </a:solidFill>
              <a:latin typeface="Arial"/>
              <a:ea typeface="Arial"/>
              <a:cs typeface="Arial"/>
              <a:sym typeface="Arial"/>
            </a:endParaRPr>
          </a:p>
        </p:txBody>
      </p:sp>
      <p:sp>
        <p:nvSpPr>
          <p:cNvPr id="1376" name="Google Shape;1376;p54"/>
          <p:cNvSpPr txBox="1"/>
          <p:nvPr/>
        </p:nvSpPr>
        <p:spPr>
          <a:xfrm>
            <a:off x="8187815" y="4993376"/>
            <a:ext cx="1130177" cy="18466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600"/>
              <a:buFont typeface="Arial"/>
              <a:buNone/>
            </a:pPr>
            <a:r>
              <a:rPr b="1" i="0" lang="ca" sz="600" u="none" cap="none" strike="noStrike">
                <a:solidFill>
                  <a:srgbClr val="000000"/>
                </a:solidFill>
                <a:latin typeface="Arial"/>
                <a:ea typeface="Arial"/>
                <a:cs typeface="Arial"/>
                <a:sym typeface="Arial"/>
              </a:rPr>
              <a:t>FERRAN TORRES</a:t>
            </a:r>
            <a:endParaRPr b="0" i="0" sz="1400" u="none" cap="none" strike="noStrike">
              <a:solidFill>
                <a:srgbClr val="000000"/>
              </a:solidFill>
              <a:latin typeface="Arial"/>
              <a:ea typeface="Arial"/>
              <a:cs typeface="Arial"/>
              <a:sym typeface="Arial"/>
            </a:endParaRPr>
          </a:p>
        </p:txBody>
      </p:sp>
      <p:sp>
        <p:nvSpPr>
          <p:cNvPr id="1377" name="Google Shape;1377;p54"/>
          <p:cNvSpPr txBox="1"/>
          <p:nvPr/>
        </p:nvSpPr>
        <p:spPr>
          <a:xfrm>
            <a:off x="3543392" y="4761203"/>
            <a:ext cx="3358310" cy="18466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600"/>
              <a:buFont typeface="Arial"/>
              <a:buNone/>
            </a:pPr>
            <a:r>
              <a:rPr b="1" i="0" lang="ca" sz="600" u="none" cap="none" strike="noStrike">
                <a:solidFill>
                  <a:srgbClr val="000000"/>
                </a:solidFill>
                <a:latin typeface="Arial"/>
                <a:ea typeface="Arial"/>
                <a:cs typeface="Arial"/>
                <a:sym typeface="Arial"/>
              </a:rPr>
              <a:t>GAN HYPER RESOLUTION PROJECT</a:t>
            </a:r>
            <a:endParaRPr b="1" i="0" sz="600" u="none" cap="none" strike="noStrike">
              <a:solidFill>
                <a:srgbClr val="000000"/>
              </a:solidFill>
              <a:latin typeface="Arial"/>
              <a:ea typeface="Arial"/>
              <a:cs typeface="Arial"/>
              <a:sym typeface="Arial"/>
            </a:endParaRPr>
          </a:p>
        </p:txBody>
      </p:sp>
      <p:pic>
        <p:nvPicPr>
          <p:cNvPr id="1378" name="Google Shape;1378;p54"/>
          <p:cNvPicPr preferRelativeResize="0"/>
          <p:nvPr/>
        </p:nvPicPr>
        <p:blipFill rotWithShape="1">
          <a:blip r:embed="rId7">
            <a:alphaModFix/>
          </a:blip>
          <a:srcRect b="0" l="0" r="0" t="0"/>
          <a:stretch/>
        </p:blipFill>
        <p:spPr>
          <a:xfrm>
            <a:off x="19995490" y="1803214"/>
            <a:ext cx="3762375" cy="3629025"/>
          </a:xfrm>
          <a:prstGeom prst="rect">
            <a:avLst/>
          </a:prstGeom>
          <a:noFill/>
          <a:ln>
            <a:noFill/>
          </a:ln>
        </p:spPr>
      </p:pic>
      <p:pic>
        <p:nvPicPr>
          <p:cNvPr descr="Black Down Arrow Png For Kids - Decrease Arrow Icon Png | Full Size PNG  Download | SeekPNG" id="1379" name="Google Shape;1379;p54"/>
          <p:cNvPicPr preferRelativeResize="0"/>
          <p:nvPr/>
        </p:nvPicPr>
        <p:blipFill rotWithShape="1">
          <a:blip r:embed="rId8">
            <a:alphaModFix/>
          </a:blip>
          <a:srcRect b="0" l="0" r="0" t="0"/>
          <a:stretch/>
        </p:blipFill>
        <p:spPr>
          <a:xfrm>
            <a:off x="7095635" y="2623907"/>
            <a:ext cx="862005" cy="582340"/>
          </a:xfrm>
          <a:prstGeom prst="rect">
            <a:avLst/>
          </a:prstGeom>
          <a:noFill/>
          <a:ln>
            <a:noFill/>
          </a:ln>
        </p:spPr>
      </p:pic>
      <p:sp>
        <p:nvSpPr>
          <p:cNvPr id="1380" name="Google Shape;1380;p54"/>
          <p:cNvSpPr/>
          <p:nvPr/>
        </p:nvSpPr>
        <p:spPr>
          <a:xfrm>
            <a:off x="0" y="788715"/>
            <a:ext cx="9144000" cy="3782700"/>
          </a:xfrm>
          <a:prstGeom prst="frame">
            <a:avLst>
              <a:gd fmla="val 1815" name="adj1"/>
            </a:avLst>
          </a:prstGeom>
          <a:solidFill>
            <a:srgbClr val="007BC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dk1"/>
              </a:solidFill>
              <a:latin typeface="Arial"/>
              <a:ea typeface="Arial"/>
              <a:cs typeface="Arial"/>
              <a:sym typeface="Arial"/>
            </a:endParaRPr>
          </a:p>
        </p:txBody>
      </p:sp>
      <p:sp>
        <p:nvSpPr>
          <p:cNvPr id="1381" name="Google Shape;1381;p54"/>
          <p:cNvSpPr/>
          <p:nvPr/>
        </p:nvSpPr>
        <p:spPr>
          <a:xfrm>
            <a:off x="235754" y="4617666"/>
            <a:ext cx="504000" cy="504000"/>
          </a:xfrm>
          <a:prstGeom prst="ellipse">
            <a:avLst/>
          </a:prstGeom>
          <a:blipFill rotWithShape="1">
            <a:blip r:embed="rId9">
              <a:alphaModFix/>
            </a:blip>
            <a:stretch>
              <a:fillRect b="0" l="0" r="0" t="0"/>
            </a:stretch>
          </a:blipFill>
          <a:ln cap="flat" cmpd="sng" w="12700">
            <a:solidFill>
              <a:srgbClr val="007B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382" name="Google Shape;1382;p54"/>
          <p:cNvSpPr txBox="1"/>
          <p:nvPr/>
        </p:nvSpPr>
        <p:spPr>
          <a:xfrm>
            <a:off x="639229" y="4755087"/>
            <a:ext cx="1130177" cy="276999"/>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600"/>
              <a:buFont typeface="Arial"/>
              <a:buNone/>
            </a:pPr>
            <a:r>
              <a:rPr b="1" i="0" lang="ca" sz="600" u="none" cap="none" strike="noStrike">
                <a:solidFill>
                  <a:srgbClr val="000000"/>
                </a:solidFill>
                <a:latin typeface="Arial"/>
                <a:ea typeface="Arial"/>
                <a:cs typeface="Arial"/>
                <a:sym typeface="Arial"/>
              </a:rPr>
              <a:t>PROJECT ADVISOR: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600"/>
              <a:buFont typeface="Arial"/>
              <a:buNone/>
            </a:pPr>
            <a:r>
              <a:rPr b="1" i="0" lang="ca" sz="600" u="none" cap="none" strike="noStrike">
                <a:solidFill>
                  <a:srgbClr val="000000"/>
                </a:solidFill>
                <a:latin typeface="Arial"/>
                <a:ea typeface="Arial"/>
                <a:cs typeface="Arial"/>
                <a:sym typeface="Arial"/>
              </a:rPr>
              <a:t>DANI FOJO</a:t>
            </a:r>
            <a:endParaRPr b="0" i="0" sz="1400" u="none" cap="none" strike="noStrike">
              <a:solidFill>
                <a:srgbClr val="000000"/>
              </a:solidFill>
              <a:latin typeface="Arial"/>
              <a:ea typeface="Arial"/>
              <a:cs typeface="Arial"/>
              <a:sym typeface="Arial"/>
            </a:endParaRPr>
          </a:p>
        </p:txBody>
      </p:sp>
      <p:pic>
        <p:nvPicPr>
          <p:cNvPr id="1383" name="Google Shape;1383;p54"/>
          <p:cNvPicPr preferRelativeResize="0"/>
          <p:nvPr/>
        </p:nvPicPr>
        <p:blipFill rotWithShape="1">
          <a:blip r:embed="rId10">
            <a:alphaModFix/>
          </a:blip>
          <a:srcRect b="0" l="0" r="0" t="0"/>
          <a:stretch/>
        </p:blipFill>
        <p:spPr>
          <a:xfrm>
            <a:off x="8752300" y="29649"/>
            <a:ext cx="337224" cy="337254"/>
          </a:xfrm>
          <a:prstGeom prst="rect">
            <a:avLst/>
          </a:prstGeom>
          <a:noFill/>
          <a:ln>
            <a:noFill/>
          </a:ln>
        </p:spPr>
      </p:pic>
      <p:sp>
        <p:nvSpPr>
          <p:cNvPr id="1384" name="Google Shape;1384;p54"/>
          <p:cNvSpPr txBox="1"/>
          <p:nvPr/>
        </p:nvSpPr>
        <p:spPr>
          <a:xfrm>
            <a:off x="-7057362" y="164925"/>
            <a:ext cx="4893600" cy="3848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ca" sz="1400" u="none" cap="none" strike="noStrike">
                <a:solidFill>
                  <a:srgbClr val="000000"/>
                </a:solidFill>
                <a:latin typeface="Arial"/>
                <a:ea typeface="Arial"/>
                <a:cs typeface="Arial"/>
                <a:sym typeface="Arial"/>
              </a:rPr>
              <a:t>When a ground truth image G with N pixels is available the quality of a corresponding (degraded or restored) image I can be defined as the pixel-level fidelity to the ground truth. Representatives are Mean Square Error (MSE) defined by MSE = 1 N PN i=1 (Gi − Ii) 2 where Gi (or Ii) is the i-th pixels of G (or I), and Peak Signal-to-Noise Ratio (PSNR), P SNR = 10 log10  MAX2 G MSE  where MAXG is the maximum possible pixel value of the image, here 255. However, small shifts in the content of I leads to (very) poor MSE and PSNR scores even when the contents are identical. Therefore, another group of measures amounts for such structural similarity. If MSE and PSNR measure absolute errors the Structural Similarity index (SSIM) [50] 4 is a perception-based model that considers image degradation as perceived change in structural information and Information Fidelity Criterion (IFC) [40] 5 assesses the image quality based on natural scene statistics. </a:t>
            </a:r>
            <a:endParaRPr b="0" i="0" sz="1400" u="none" cap="none" strike="noStrike">
              <a:solidFill>
                <a:srgbClr val="000000"/>
              </a:solidFill>
              <a:latin typeface="Arial"/>
              <a:ea typeface="Arial"/>
              <a:cs typeface="Arial"/>
              <a:sym typeface="Arial"/>
            </a:endParaRPr>
          </a:p>
        </p:txBody>
      </p:sp>
      <p:sp>
        <p:nvSpPr>
          <p:cNvPr id="1385" name="Google Shape;1385;p54"/>
          <p:cNvSpPr txBox="1"/>
          <p:nvPr/>
        </p:nvSpPr>
        <p:spPr>
          <a:xfrm>
            <a:off x="144069" y="1008441"/>
            <a:ext cx="5770859" cy="3354724"/>
          </a:xfrm>
          <a:prstGeom prst="rect">
            <a:avLst/>
          </a:prstGeom>
          <a:blipFill rotWithShape="1">
            <a:blip r:embed="rId11">
              <a:alphaModFix/>
            </a:blip>
            <a:stretch>
              <a:fillRect b="0" l="-632"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ca"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pic>
        <p:nvPicPr>
          <p:cNvPr id="1386" name="Google Shape;1386;p54">
            <a:hlinkClick r:id="rId12"/>
          </p:cNvPr>
          <p:cNvPicPr preferRelativeResize="0"/>
          <p:nvPr/>
        </p:nvPicPr>
        <p:blipFill rotWithShape="1">
          <a:blip r:embed="rId13">
            <a:alphaModFix/>
          </a:blip>
          <a:srcRect b="20352" l="0" r="0" t="10772"/>
          <a:stretch/>
        </p:blipFill>
        <p:spPr>
          <a:xfrm>
            <a:off x="978375" y="1944900"/>
            <a:ext cx="3988475" cy="743250"/>
          </a:xfrm>
          <a:prstGeom prst="rect">
            <a:avLst/>
          </a:prstGeom>
          <a:noFill/>
          <a:ln>
            <a:noFill/>
          </a:ln>
        </p:spPr>
      </p:pic>
      <p:pic>
        <p:nvPicPr>
          <p:cNvPr id="1387" name="Google Shape;1387;p54"/>
          <p:cNvPicPr preferRelativeResize="0"/>
          <p:nvPr/>
        </p:nvPicPr>
        <p:blipFill rotWithShape="1">
          <a:blip r:embed="rId14">
            <a:alphaModFix/>
          </a:blip>
          <a:srcRect b="0" l="0" r="0" t="0"/>
          <a:stretch/>
        </p:blipFill>
        <p:spPr>
          <a:xfrm>
            <a:off x="978374" y="3442582"/>
            <a:ext cx="4250937" cy="354245"/>
          </a:xfrm>
          <a:prstGeom prst="rect">
            <a:avLst/>
          </a:prstGeom>
          <a:noFill/>
          <a:ln>
            <a:noFill/>
          </a:ln>
        </p:spPr>
      </p:pic>
      <p:pic>
        <p:nvPicPr>
          <p:cNvPr id="1388" name="Google Shape;1388;p54"/>
          <p:cNvPicPr preferRelativeResize="0"/>
          <p:nvPr/>
        </p:nvPicPr>
        <p:blipFill rotWithShape="1">
          <a:blip r:embed="rId15">
            <a:alphaModFix/>
          </a:blip>
          <a:srcRect b="0" l="0" r="0" t="0"/>
          <a:stretch/>
        </p:blipFill>
        <p:spPr>
          <a:xfrm>
            <a:off x="969030" y="3708320"/>
            <a:ext cx="4290664" cy="381024"/>
          </a:xfrm>
          <a:prstGeom prst="rect">
            <a:avLst/>
          </a:prstGeom>
          <a:noFill/>
          <a:ln>
            <a:noFill/>
          </a:ln>
        </p:spPr>
      </p:pic>
      <p:sp>
        <p:nvSpPr>
          <p:cNvPr id="1389" name="Google Shape;1389;p54"/>
          <p:cNvSpPr txBox="1"/>
          <p:nvPr/>
        </p:nvSpPr>
        <p:spPr>
          <a:xfrm>
            <a:off x="716067" y="2492692"/>
            <a:ext cx="4351740" cy="869469"/>
          </a:xfrm>
          <a:prstGeom prst="rect">
            <a:avLst/>
          </a:prstGeom>
          <a:noFill/>
          <a:ln>
            <a:noFill/>
          </a:ln>
        </p:spPr>
        <p:txBody>
          <a:bodyPr anchorCtr="0" anchor="t" bIns="45700" lIns="91425" spcFirstLastPara="1" rIns="91425" wrap="square" tIns="45700">
            <a:spAutoFit/>
          </a:bodyPr>
          <a:lstStyle/>
          <a:p>
            <a:pPr indent="-222250" lvl="0" marL="28575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Arial"/>
              <a:ea typeface="Arial"/>
              <a:cs typeface="Arial"/>
              <a:sym typeface="Arial"/>
            </a:endParaRPr>
          </a:p>
          <a:p>
            <a:pPr indent="-171450" lvl="0" marL="171450" marR="0" rtl="0" algn="l">
              <a:lnSpc>
                <a:spcPct val="100000"/>
              </a:lnSpc>
              <a:spcBef>
                <a:spcPts val="0"/>
              </a:spcBef>
              <a:spcAft>
                <a:spcPts val="0"/>
              </a:spcAft>
              <a:buClr>
                <a:schemeClr val="dk1"/>
              </a:buClr>
              <a:buSzPts val="1000"/>
              <a:buFont typeface="Arial"/>
              <a:buChar char="•"/>
            </a:pPr>
            <a:r>
              <a:rPr b="0" i="0" lang="ca" sz="1000" u="none" cap="none" strike="noStrike">
                <a:solidFill>
                  <a:schemeClr val="dk1"/>
                </a:solidFill>
                <a:latin typeface="Arial"/>
                <a:ea typeface="Arial"/>
                <a:cs typeface="Arial"/>
                <a:sym typeface="Arial"/>
              </a:rPr>
              <a:t>σ = Sigmoid</a:t>
            </a:r>
            <a:endParaRPr b="0" i="0" sz="1400" u="none" cap="none" strike="noStrike">
              <a:solidFill>
                <a:srgbClr val="000000"/>
              </a:solidFill>
              <a:latin typeface="Arial"/>
              <a:ea typeface="Arial"/>
              <a:cs typeface="Arial"/>
              <a:sym typeface="Arial"/>
            </a:endParaRPr>
          </a:p>
          <a:p>
            <a:pPr indent="-171450" lvl="0" marL="171450" marR="0" rtl="0" algn="l">
              <a:lnSpc>
                <a:spcPct val="100000"/>
              </a:lnSpc>
              <a:spcBef>
                <a:spcPts val="0"/>
              </a:spcBef>
              <a:spcAft>
                <a:spcPts val="0"/>
              </a:spcAft>
              <a:buClr>
                <a:schemeClr val="dk1"/>
              </a:buClr>
              <a:buSzPts val="1000"/>
              <a:buFont typeface="Arial"/>
              <a:buChar char="•"/>
            </a:pPr>
            <a:r>
              <a:rPr b="0" i="0" lang="ca" sz="1000" u="none" cap="none" strike="noStrike">
                <a:solidFill>
                  <a:schemeClr val="dk1"/>
                </a:solidFill>
                <a:latin typeface="Arial"/>
                <a:ea typeface="Arial"/>
                <a:cs typeface="Arial"/>
                <a:sym typeface="Arial"/>
              </a:rPr>
              <a:t>C(x) = Non-Transformed discriminator output</a:t>
            </a:r>
            <a:endParaRPr b="0" i="0" sz="1400" u="none" cap="none" strike="noStrike">
              <a:solidFill>
                <a:srgbClr val="000000"/>
              </a:solidFill>
              <a:latin typeface="Arial"/>
              <a:ea typeface="Arial"/>
              <a:cs typeface="Arial"/>
              <a:sym typeface="Arial"/>
            </a:endParaRPr>
          </a:p>
          <a:p>
            <a:pPr indent="-171450" lvl="0" marL="171450" marR="0" rtl="0" algn="l">
              <a:lnSpc>
                <a:spcPct val="100000"/>
              </a:lnSpc>
              <a:spcBef>
                <a:spcPts val="0"/>
              </a:spcBef>
              <a:spcAft>
                <a:spcPts val="0"/>
              </a:spcAft>
              <a:buClr>
                <a:schemeClr val="dk1"/>
              </a:buClr>
              <a:buSzPts val="1000"/>
              <a:buFont typeface="Arial"/>
              <a:buChar char="•"/>
            </a:pPr>
            <a:r>
              <a:rPr b="0" i="0" lang="ca" sz="1000" u="none" cap="none" strike="noStrike">
                <a:solidFill>
                  <a:schemeClr val="dk1"/>
                </a:solidFill>
                <a:latin typeface="Arial"/>
                <a:ea typeface="Arial"/>
                <a:cs typeface="Arial"/>
                <a:sym typeface="Arial"/>
              </a:rPr>
              <a:t>E</a:t>
            </a:r>
            <a:r>
              <a:rPr b="0" baseline="-25000" i="0" lang="ca" sz="1000" u="none" cap="none" strike="noStrike">
                <a:solidFill>
                  <a:schemeClr val="dk1"/>
                </a:solidFill>
                <a:latin typeface="Arial"/>
                <a:ea typeface="Arial"/>
                <a:cs typeface="Arial"/>
                <a:sym typeface="Arial"/>
              </a:rPr>
              <a:t>xf</a:t>
            </a:r>
            <a:r>
              <a:rPr b="0" i="0" lang="ca" sz="1000" u="none" cap="none" strike="noStrike">
                <a:solidFill>
                  <a:schemeClr val="dk1"/>
                </a:solidFill>
                <a:latin typeface="Arial"/>
                <a:ea typeface="Arial"/>
                <a:cs typeface="Arial"/>
                <a:sym typeface="Arial"/>
              </a:rPr>
              <a:t>[·] = Average for all fake data in a minibatch</a:t>
            </a:r>
            <a:endParaRPr b="0" i="0" sz="1000" u="none" cap="none" strike="noStrike">
              <a:solidFill>
                <a:schemeClr val="dk1"/>
              </a:solidFill>
              <a:latin typeface="Arial"/>
              <a:ea typeface="Arial"/>
              <a:cs typeface="Arial"/>
              <a:sym typeface="Arial"/>
            </a:endParaRPr>
          </a:p>
          <a:p>
            <a:pPr indent="-219075" lvl="0" marL="285750" marR="0" rtl="0" algn="l">
              <a:lnSpc>
                <a:spcPct val="100000"/>
              </a:lnSpc>
              <a:spcBef>
                <a:spcPts val="0"/>
              </a:spcBef>
              <a:spcAft>
                <a:spcPts val="0"/>
              </a:spcAft>
              <a:buClr>
                <a:srgbClr val="000000"/>
              </a:buClr>
              <a:buSzPts val="1050"/>
              <a:buFont typeface="Arial"/>
              <a:buNone/>
            </a:pPr>
            <a:r>
              <a:t/>
            </a:r>
            <a:endParaRPr b="0" i="0" sz="1050" u="none" cap="none" strike="noStrike">
              <a:solidFill>
                <a:schemeClr val="dk1"/>
              </a:solidFill>
              <a:latin typeface="Arial"/>
              <a:ea typeface="Arial"/>
              <a:cs typeface="Arial"/>
              <a:sym typeface="Arial"/>
            </a:endParaRPr>
          </a:p>
        </p:txBody>
      </p:sp>
      <p:sp>
        <p:nvSpPr>
          <p:cNvPr id="1390" name="Google Shape;1390;p54"/>
          <p:cNvSpPr txBox="1"/>
          <p:nvPr/>
        </p:nvSpPr>
        <p:spPr>
          <a:xfrm>
            <a:off x="727646" y="4042986"/>
            <a:ext cx="4351740" cy="600164"/>
          </a:xfrm>
          <a:prstGeom prst="rect">
            <a:avLst/>
          </a:prstGeom>
          <a:noFill/>
          <a:ln>
            <a:noFill/>
          </a:ln>
        </p:spPr>
        <p:txBody>
          <a:bodyPr anchorCtr="0" anchor="t" bIns="45700" lIns="91425" spcFirstLastPara="1" rIns="91425" wrap="square" tIns="45700">
            <a:spAutoFit/>
          </a:bodyPr>
          <a:lstStyle/>
          <a:p>
            <a:pPr indent="-171450" lvl="0" marL="171450" marR="0" rtl="0" algn="l">
              <a:lnSpc>
                <a:spcPct val="100000"/>
              </a:lnSpc>
              <a:spcBef>
                <a:spcPts val="0"/>
              </a:spcBef>
              <a:spcAft>
                <a:spcPts val="0"/>
              </a:spcAft>
              <a:buClr>
                <a:srgbClr val="000000"/>
              </a:buClr>
              <a:buSzPts val="1100"/>
              <a:buFont typeface="Arial"/>
              <a:buChar char="•"/>
            </a:pPr>
            <a:r>
              <a:rPr b="0" i="0" lang="ca" sz="1100" u="none" cap="none" strike="noStrike">
                <a:solidFill>
                  <a:srgbClr val="000000"/>
                </a:solidFill>
                <a:latin typeface="Arial"/>
                <a:ea typeface="Arial"/>
                <a:cs typeface="Arial"/>
                <a:sym typeface="Arial"/>
              </a:rPr>
              <a:t>x</a:t>
            </a:r>
            <a:r>
              <a:rPr b="0" baseline="-25000" i="0" lang="ca" sz="1100" u="none" cap="none" strike="noStrike">
                <a:solidFill>
                  <a:srgbClr val="000000"/>
                </a:solidFill>
                <a:latin typeface="Arial"/>
                <a:ea typeface="Arial"/>
                <a:cs typeface="Arial"/>
                <a:sym typeface="Arial"/>
              </a:rPr>
              <a:t>f</a:t>
            </a:r>
            <a:r>
              <a:rPr b="0" i="0" lang="ca" sz="1100" u="none" cap="none" strike="noStrike">
                <a:solidFill>
                  <a:srgbClr val="000000"/>
                </a:solidFill>
                <a:latin typeface="Arial"/>
                <a:ea typeface="Arial"/>
                <a:cs typeface="Arial"/>
                <a:sym typeface="Arial"/>
              </a:rPr>
              <a:t>=G(x</a:t>
            </a:r>
            <a:r>
              <a:rPr b="0" baseline="-25000" i="0" lang="ca" sz="1100" u="none" cap="none" strike="noStrike">
                <a:solidFill>
                  <a:srgbClr val="000000"/>
                </a:solidFill>
                <a:latin typeface="Arial"/>
                <a:ea typeface="Arial"/>
                <a:cs typeface="Arial"/>
                <a:sym typeface="Arial"/>
              </a:rPr>
              <a:t>i</a:t>
            </a:r>
            <a:r>
              <a:rPr b="0" i="0" lang="ca" sz="1100" u="none" cap="none" strike="noStrike">
                <a:solidFill>
                  <a:srgbClr val="000000"/>
                </a:solidFill>
                <a:latin typeface="Arial"/>
                <a:ea typeface="Arial"/>
                <a:cs typeface="Arial"/>
                <a:sym typeface="Arial"/>
              </a:rPr>
              <a:t>)</a:t>
            </a:r>
            <a:endParaRPr b="0" baseline="-25000" i="0" sz="1100" u="none" cap="none" strike="noStrike">
              <a:solidFill>
                <a:srgbClr val="000000"/>
              </a:solidFill>
              <a:latin typeface="Arial"/>
              <a:ea typeface="Arial"/>
              <a:cs typeface="Arial"/>
              <a:sym typeface="Arial"/>
            </a:endParaRPr>
          </a:p>
          <a:p>
            <a:pPr indent="-171450" lvl="0" marL="171450" marR="0" rtl="0" algn="l">
              <a:lnSpc>
                <a:spcPct val="100000"/>
              </a:lnSpc>
              <a:spcBef>
                <a:spcPts val="0"/>
              </a:spcBef>
              <a:spcAft>
                <a:spcPts val="0"/>
              </a:spcAft>
              <a:buClr>
                <a:srgbClr val="000000"/>
              </a:buClr>
              <a:buSzPts val="1100"/>
              <a:buFont typeface="Arial"/>
              <a:buChar char="•"/>
            </a:pPr>
            <a:r>
              <a:rPr b="0" i="0" lang="ca" sz="1100" u="none" cap="none" strike="noStrike">
                <a:solidFill>
                  <a:srgbClr val="000000"/>
                </a:solidFill>
                <a:latin typeface="Arial"/>
                <a:ea typeface="Arial"/>
                <a:cs typeface="Arial"/>
                <a:sym typeface="Arial"/>
              </a:rPr>
              <a:t>x</a:t>
            </a:r>
            <a:r>
              <a:rPr b="0" baseline="-25000" i="0" lang="ca" sz="1100" u="none" cap="none" strike="noStrike">
                <a:solidFill>
                  <a:srgbClr val="000000"/>
                </a:solidFill>
                <a:latin typeface="Arial"/>
                <a:ea typeface="Arial"/>
                <a:cs typeface="Arial"/>
                <a:sym typeface="Arial"/>
              </a:rPr>
              <a:t>f</a:t>
            </a:r>
            <a:r>
              <a:rPr b="0" i="0" lang="ca" sz="1100" u="none" cap="none" strike="noStrike">
                <a:solidFill>
                  <a:srgbClr val="000000"/>
                </a:solidFill>
                <a:latin typeface="Arial"/>
                <a:ea typeface="Arial"/>
                <a:cs typeface="Arial"/>
                <a:sym typeface="Arial"/>
              </a:rPr>
              <a:t>=LR image</a:t>
            </a:r>
            <a:endParaRPr b="0" baseline="-25000" i="0" sz="1100" u="none" cap="none" strike="noStrike">
              <a:solidFill>
                <a:srgbClr val="000000"/>
              </a:solidFill>
              <a:latin typeface="Arial"/>
              <a:ea typeface="Arial"/>
              <a:cs typeface="Arial"/>
              <a:sym typeface="Arial"/>
            </a:endParaRPr>
          </a:p>
          <a:p>
            <a:pPr indent="-101600" lvl="0" marL="17145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grpSp>
        <p:nvGrpSpPr>
          <p:cNvPr id="1391" name="Google Shape;1391;p54"/>
          <p:cNvGrpSpPr/>
          <p:nvPr/>
        </p:nvGrpSpPr>
        <p:grpSpPr>
          <a:xfrm>
            <a:off x="3047" y="375696"/>
            <a:ext cx="9138979" cy="414018"/>
            <a:chOff x="3047" y="375696"/>
            <a:chExt cx="9138979" cy="414018"/>
          </a:xfrm>
        </p:grpSpPr>
        <p:grpSp>
          <p:nvGrpSpPr>
            <p:cNvPr id="1392" name="Google Shape;1392;p54"/>
            <p:cNvGrpSpPr/>
            <p:nvPr/>
          </p:nvGrpSpPr>
          <p:grpSpPr>
            <a:xfrm>
              <a:off x="3047" y="375696"/>
              <a:ext cx="9138979" cy="414018"/>
              <a:chOff x="3047" y="375696"/>
              <a:chExt cx="9138979" cy="414018"/>
            </a:xfrm>
          </p:grpSpPr>
          <p:sp>
            <p:nvSpPr>
              <p:cNvPr id="1393" name="Google Shape;1393;p54"/>
              <p:cNvSpPr/>
              <p:nvPr/>
            </p:nvSpPr>
            <p:spPr>
              <a:xfrm>
                <a:off x="3047" y="375696"/>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grpSp>
            <p:nvGrpSpPr>
              <p:cNvPr id="1394" name="Google Shape;1394;p54"/>
              <p:cNvGrpSpPr/>
              <p:nvPr/>
            </p:nvGrpSpPr>
            <p:grpSpPr>
              <a:xfrm>
                <a:off x="8141262" y="375696"/>
                <a:ext cx="1000764" cy="414018"/>
                <a:chOff x="8141262" y="376015"/>
                <a:chExt cx="1000764" cy="414018"/>
              </a:xfrm>
            </p:grpSpPr>
            <p:sp>
              <p:nvSpPr>
                <p:cNvPr id="1395" name="Google Shape;1395;p54"/>
                <p:cNvSpPr/>
                <p:nvPr/>
              </p:nvSpPr>
              <p:spPr>
                <a:xfrm>
                  <a:off x="8141262" y="376015"/>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thoughtful Icon - Free PNG &amp; SVG 1757003 - Noun Project" id="1396" name="Google Shape;1396;p54"/>
                <p:cNvPicPr preferRelativeResize="0"/>
                <p:nvPr/>
              </p:nvPicPr>
              <p:blipFill rotWithShape="1">
                <a:blip r:embed="rId16">
                  <a:alphaModFix/>
                </a:blip>
                <a:srcRect b="0" l="0" r="0" t="0"/>
                <a:stretch/>
              </p:blipFill>
              <p:spPr>
                <a:xfrm>
                  <a:off x="8517066" y="464108"/>
                  <a:ext cx="259551" cy="259551"/>
                </a:xfrm>
                <a:prstGeom prst="rect">
                  <a:avLst/>
                </a:prstGeom>
                <a:noFill/>
                <a:ln>
                  <a:noFill/>
                </a:ln>
              </p:spPr>
            </p:pic>
          </p:grpSp>
          <p:pic>
            <p:nvPicPr>
              <p:cNvPr descr="motivation Icon - Download motivation Icon 1110005 | Noun Project" id="1397" name="Google Shape;1397;p54"/>
              <p:cNvPicPr preferRelativeResize="0"/>
              <p:nvPr/>
            </p:nvPicPr>
            <p:blipFill rotWithShape="1">
              <a:blip r:embed="rId17">
                <a:alphaModFix/>
              </a:blip>
              <a:srcRect b="0" l="0" r="0" t="0"/>
              <a:stretch/>
            </p:blipFill>
            <p:spPr>
              <a:xfrm>
                <a:off x="315282" y="397803"/>
                <a:ext cx="369805" cy="369805"/>
              </a:xfrm>
              <a:prstGeom prst="rect">
                <a:avLst/>
              </a:prstGeom>
              <a:noFill/>
              <a:ln>
                <a:noFill/>
              </a:ln>
            </p:spPr>
          </p:pic>
          <p:grpSp>
            <p:nvGrpSpPr>
              <p:cNvPr id="1398" name="Google Shape;1398;p54"/>
              <p:cNvGrpSpPr/>
              <p:nvPr/>
            </p:nvGrpSpPr>
            <p:grpSpPr>
              <a:xfrm>
                <a:off x="7477265" y="375696"/>
                <a:ext cx="1000764" cy="414018"/>
                <a:chOff x="7477265" y="375308"/>
                <a:chExt cx="1000764" cy="414018"/>
              </a:xfrm>
            </p:grpSpPr>
            <p:sp>
              <p:nvSpPr>
                <p:cNvPr id="1399" name="Google Shape;1399;p54"/>
                <p:cNvSpPr/>
                <p:nvPr/>
              </p:nvSpPr>
              <p:spPr>
                <a:xfrm>
                  <a:off x="7477265" y="375308"/>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Statistical Analysis Icon - Download in Glyph Style" id="1400" name="Google Shape;1400;p54"/>
                <p:cNvPicPr preferRelativeResize="0"/>
                <p:nvPr/>
              </p:nvPicPr>
              <p:blipFill rotWithShape="1">
                <a:blip r:embed="rId18">
                  <a:alphaModFix/>
                </a:blip>
                <a:srcRect b="0" l="0" r="0" t="0"/>
                <a:stretch/>
              </p:blipFill>
              <p:spPr>
                <a:xfrm>
                  <a:off x="7843649" y="455633"/>
                  <a:ext cx="283664" cy="283664"/>
                </a:xfrm>
                <a:prstGeom prst="rect">
                  <a:avLst/>
                </a:prstGeom>
                <a:noFill/>
                <a:ln>
                  <a:noFill/>
                </a:ln>
              </p:spPr>
            </p:pic>
          </p:grpSp>
          <p:grpSp>
            <p:nvGrpSpPr>
              <p:cNvPr id="1401" name="Google Shape;1401;p54"/>
              <p:cNvGrpSpPr/>
              <p:nvPr/>
            </p:nvGrpSpPr>
            <p:grpSpPr>
              <a:xfrm>
                <a:off x="6777743" y="375696"/>
                <a:ext cx="1000764" cy="414018"/>
                <a:chOff x="6777743" y="373411"/>
                <a:chExt cx="1000764" cy="414018"/>
              </a:xfrm>
            </p:grpSpPr>
            <p:sp>
              <p:nvSpPr>
                <p:cNvPr id="1402" name="Google Shape;1402;p54"/>
                <p:cNvSpPr/>
                <p:nvPr/>
              </p:nvSpPr>
              <p:spPr>
                <a:xfrm>
                  <a:off x="6777743" y="373411"/>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metrics Icon - Free PNG &amp; SVG 105414 - Noun Project" id="1403" name="Google Shape;1403;p54"/>
                <p:cNvPicPr preferRelativeResize="0"/>
                <p:nvPr/>
              </p:nvPicPr>
              <p:blipFill rotWithShape="1">
                <a:blip r:embed="rId19">
                  <a:alphaModFix/>
                </a:blip>
                <a:srcRect b="0" l="0" r="0" t="0"/>
                <a:stretch/>
              </p:blipFill>
              <p:spPr>
                <a:xfrm>
                  <a:off x="7096476" y="434572"/>
                  <a:ext cx="322932" cy="322932"/>
                </a:xfrm>
                <a:prstGeom prst="rect">
                  <a:avLst/>
                </a:prstGeom>
                <a:noFill/>
                <a:ln>
                  <a:noFill/>
                </a:ln>
              </p:spPr>
            </p:pic>
          </p:grpSp>
          <p:grpSp>
            <p:nvGrpSpPr>
              <p:cNvPr id="1404" name="Google Shape;1404;p54"/>
              <p:cNvGrpSpPr/>
              <p:nvPr/>
            </p:nvGrpSpPr>
            <p:grpSpPr>
              <a:xfrm>
                <a:off x="6043799" y="375696"/>
                <a:ext cx="1000764" cy="414018"/>
                <a:chOff x="6043799" y="374249"/>
                <a:chExt cx="1000764" cy="414018"/>
              </a:xfrm>
            </p:grpSpPr>
            <p:sp>
              <p:nvSpPr>
                <p:cNvPr id="1405" name="Google Shape;1405;p54"/>
                <p:cNvSpPr/>
                <p:nvPr/>
              </p:nvSpPr>
              <p:spPr>
                <a:xfrm>
                  <a:off x="6043799" y="374249"/>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Parameter Icon #356991 - Free Icons Library" id="1406" name="Google Shape;1406;p54"/>
                <p:cNvPicPr preferRelativeResize="0"/>
                <p:nvPr/>
              </p:nvPicPr>
              <p:blipFill rotWithShape="1">
                <a:blip r:embed="rId20">
                  <a:alphaModFix/>
                </a:blip>
                <a:srcRect b="0" l="0" r="0" t="0"/>
                <a:stretch/>
              </p:blipFill>
              <p:spPr>
                <a:xfrm>
                  <a:off x="6410183" y="464558"/>
                  <a:ext cx="262052" cy="262052"/>
                </a:xfrm>
                <a:prstGeom prst="rect">
                  <a:avLst/>
                </a:prstGeom>
                <a:noFill/>
                <a:ln>
                  <a:noFill/>
                </a:ln>
              </p:spPr>
            </p:pic>
          </p:grpSp>
          <p:grpSp>
            <p:nvGrpSpPr>
              <p:cNvPr id="1407" name="Google Shape;1407;p54"/>
              <p:cNvGrpSpPr/>
              <p:nvPr/>
            </p:nvGrpSpPr>
            <p:grpSpPr>
              <a:xfrm>
                <a:off x="3113374" y="375696"/>
                <a:ext cx="1000764" cy="414018"/>
                <a:chOff x="3113374" y="372277"/>
                <a:chExt cx="1000764" cy="414018"/>
              </a:xfrm>
            </p:grpSpPr>
            <p:sp>
              <p:nvSpPr>
                <p:cNvPr id="1408" name="Google Shape;1408;p54"/>
                <p:cNvSpPr/>
                <p:nvPr/>
              </p:nvSpPr>
              <p:spPr>
                <a:xfrm>
                  <a:off x="3113374" y="372277"/>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Engranajes mecanicos - Iconos gratis de" id="1409" name="Google Shape;1409;p54"/>
                <p:cNvPicPr preferRelativeResize="0"/>
                <p:nvPr/>
              </p:nvPicPr>
              <p:blipFill rotWithShape="1">
                <a:blip r:embed="rId21">
                  <a:alphaModFix/>
                </a:blip>
                <a:srcRect b="0" l="0" r="0" t="0"/>
                <a:stretch/>
              </p:blipFill>
              <p:spPr>
                <a:xfrm>
                  <a:off x="3385545" y="415071"/>
                  <a:ext cx="363370" cy="363370"/>
                </a:xfrm>
                <a:prstGeom prst="rect">
                  <a:avLst/>
                </a:prstGeom>
                <a:noFill/>
                <a:ln>
                  <a:noFill/>
                </a:ln>
              </p:spPr>
            </p:pic>
          </p:grpSp>
          <p:grpSp>
            <p:nvGrpSpPr>
              <p:cNvPr id="1410" name="Google Shape;1410;p54"/>
              <p:cNvGrpSpPr/>
              <p:nvPr/>
            </p:nvGrpSpPr>
            <p:grpSpPr>
              <a:xfrm>
                <a:off x="2322427" y="375696"/>
                <a:ext cx="1000764" cy="414018"/>
                <a:chOff x="2322427" y="369857"/>
                <a:chExt cx="1000764" cy="414018"/>
              </a:xfrm>
            </p:grpSpPr>
            <p:sp>
              <p:nvSpPr>
                <p:cNvPr id="1411" name="Google Shape;1411;p54"/>
                <p:cNvSpPr/>
                <p:nvPr/>
              </p:nvSpPr>
              <p:spPr>
                <a:xfrm>
                  <a:off x="2322427" y="369857"/>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HMS20278 | Datasets2Tools" id="1412" name="Google Shape;1412;p54"/>
                <p:cNvPicPr preferRelativeResize="0"/>
                <p:nvPr/>
              </p:nvPicPr>
              <p:blipFill rotWithShape="1">
                <a:blip r:embed="rId22">
                  <a:alphaModFix/>
                </a:blip>
                <a:srcRect b="0" l="0" r="0" t="0"/>
                <a:stretch/>
              </p:blipFill>
              <p:spPr>
                <a:xfrm>
                  <a:off x="2651068" y="441638"/>
                  <a:ext cx="310236" cy="310236"/>
                </a:xfrm>
                <a:prstGeom prst="rect">
                  <a:avLst/>
                </a:prstGeom>
                <a:noFill/>
                <a:ln>
                  <a:noFill/>
                </a:ln>
              </p:spPr>
            </p:pic>
          </p:grpSp>
          <p:sp>
            <p:nvSpPr>
              <p:cNvPr id="1413" name="Google Shape;1413;p54"/>
              <p:cNvSpPr/>
              <p:nvPr/>
            </p:nvSpPr>
            <p:spPr>
              <a:xfrm>
                <a:off x="1528134" y="375696"/>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Forma llena de bandera - Iconos gratis de mapas y banderas" id="1414" name="Google Shape;1414;p54"/>
              <p:cNvPicPr preferRelativeResize="0"/>
              <p:nvPr/>
            </p:nvPicPr>
            <p:blipFill rotWithShape="1">
              <a:blip r:embed="rId23">
                <a:alphaModFix/>
              </a:blip>
              <a:srcRect b="0" l="0" r="0" t="0"/>
              <a:stretch/>
            </p:blipFill>
            <p:spPr>
              <a:xfrm>
                <a:off x="1916987" y="427785"/>
                <a:ext cx="309840" cy="309840"/>
              </a:xfrm>
              <a:prstGeom prst="rect">
                <a:avLst/>
              </a:prstGeom>
              <a:noFill/>
              <a:ln>
                <a:noFill/>
              </a:ln>
            </p:spPr>
          </p:pic>
          <p:sp>
            <p:nvSpPr>
              <p:cNvPr id="1415" name="Google Shape;1415;p54"/>
              <p:cNvSpPr/>
              <p:nvPr/>
            </p:nvSpPr>
            <p:spPr>
              <a:xfrm>
                <a:off x="791487" y="375696"/>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1416" name="Google Shape;1416;p54"/>
              <p:cNvSpPr/>
              <p:nvPr/>
            </p:nvSpPr>
            <p:spPr>
              <a:xfrm>
                <a:off x="5344640" y="375696"/>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grpSp>
        <p:pic>
          <p:nvPicPr>
            <p:cNvPr descr="Resolution - Free computer icons" id="1417" name="Google Shape;1417;p54"/>
            <p:cNvPicPr preferRelativeResize="0"/>
            <p:nvPr/>
          </p:nvPicPr>
          <p:blipFill rotWithShape="1">
            <a:blip r:embed="rId24">
              <a:alphaModFix/>
            </a:blip>
            <a:srcRect b="0" l="0" r="0" t="0"/>
            <a:stretch/>
          </p:blipFill>
          <p:spPr>
            <a:xfrm>
              <a:off x="1132929" y="433985"/>
              <a:ext cx="337219" cy="337219"/>
            </a:xfrm>
            <a:prstGeom prst="rect">
              <a:avLst/>
            </a:prstGeom>
            <a:noFill/>
            <a:ln>
              <a:noFill/>
            </a:ln>
          </p:spPr>
        </p:pic>
      </p:grpSp>
      <p:sp>
        <p:nvSpPr>
          <p:cNvPr id="1418" name="Google Shape;1418;p54"/>
          <p:cNvSpPr/>
          <p:nvPr/>
        </p:nvSpPr>
        <p:spPr>
          <a:xfrm>
            <a:off x="3871085" y="375696"/>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Support Vector Machines Icon - Free PNG &amp; SVG 1374192 - Noun Project" id="1419" name="Google Shape;1419;p54"/>
          <p:cNvPicPr preferRelativeResize="0"/>
          <p:nvPr/>
        </p:nvPicPr>
        <p:blipFill rotWithShape="1">
          <a:blip r:embed="rId25">
            <a:alphaModFix/>
          </a:blip>
          <a:srcRect b="0" l="0" r="0" t="0"/>
          <a:stretch/>
        </p:blipFill>
        <p:spPr>
          <a:xfrm>
            <a:off x="4173156" y="420778"/>
            <a:ext cx="346367" cy="346367"/>
          </a:xfrm>
          <a:prstGeom prst="rect">
            <a:avLst/>
          </a:prstGeom>
          <a:noFill/>
          <a:ln>
            <a:noFill/>
          </a:ln>
        </p:spPr>
      </p:pic>
      <p:pic>
        <p:nvPicPr>
          <p:cNvPr descr="weight, Weightlifter, Man, Silhouette, Fitness Forever, sport, Excercise,  sports, weightlifting, Lifting icon" id="1420" name="Google Shape;1420;p54"/>
          <p:cNvPicPr preferRelativeResize="0"/>
          <p:nvPr/>
        </p:nvPicPr>
        <p:blipFill rotWithShape="1">
          <a:blip r:embed="rId26">
            <a:alphaModFix/>
          </a:blip>
          <a:srcRect b="0" l="0" r="0" t="0"/>
          <a:stretch/>
        </p:blipFill>
        <p:spPr>
          <a:xfrm>
            <a:off x="5672477" y="414045"/>
            <a:ext cx="326958" cy="326958"/>
          </a:xfrm>
          <a:prstGeom prst="rect">
            <a:avLst/>
          </a:prstGeom>
          <a:noFill/>
          <a:ln>
            <a:noFill/>
          </a:ln>
        </p:spPr>
      </p:pic>
      <p:sp>
        <p:nvSpPr>
          <p:cNvPr id="1421" name="Google Shape;1421;p54"/>
          <p:cNvSpPr/>
          <p:nvPr/>
        </p:nvSpPr>
        <p:spPr>
          <a:xfrm>
            <a:off x="4610433" y="375696"/>
            <a:ext cx="1000764" cy="414018"/>
          </a:xfrm>
          <a:prstGeom prst="round2SameRect">
            <a:avLst>
              <a:gd fmla="val 35910" name="adj1"/>
              <a:gd fmla="val 0" name="adj2"/>
            </a:avLst>
          </a:prstGeom>
          <a:solidFill>
            <a:srgbClr val="007BC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Black Down Arrow Png For Kids - Decrease Arrow Icon Png | Full Size PNG  Download | SeekPNG" id="1422" name="Google Shape;1422;p54"/>
          <p:cNvPicPr preferRelativeResize="0"/>
          <p:nvPr/>
        </p:nvPicPr>
        <p:blipFill rotWithShape="1">
          <a:blip r:embed="rId8">
            <a:alphaModFix/>
          </a:blip>
          <a:srcRect b="0" l="0" r="0" t="0"/>
          <a:stretch/>
        </p:blipFill>
        <p:spPr>
          <a:xfrm>
            <a:off x="4961259" y="504307"/>
            <a:ext cx="290979" cy="196574"/>
          </a:xfrm>
          <a:prstGeom prst="rect">
            <a:avLst/>
          </a:prstGeom>
          <a:noFill/>
          <a:ln>
            <a:noFill/>
          </a:ln>
        </p:spPr>
      </p:pic>
      <p:sp>
        <p:nvSpPr>
          <p:cNvPr id="1423" name="Google Shape;1423;p54"/>
          <p:cNvSpPr txBox="1"/>
          <p:nvPr>
            <p:ph idx="12" type="sldNum"/>
          </p:nvPr>
        </p:nvSpPr>
        <p:spPr>
          <a:xfrm>
            <a:off x="2413125" y="4847763"/>
            <a:ext cx="2057400" cy="273900"/>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Clr>
                <a:srgbClr val="000000"/>
              </a:buClr>
              <a:buSzPts val="900"/>
              <a:buFont typeface="Arial"/>
              <a:buNone/>
            </a:pPr>
            <a:r>
              <a:rPr b="1" lang="ca" sz="1200"/>
              <a:t>17</a:t>
            </a:r>
            <a:r>
              <a:rPr b="1" lang="ca" sz="1200"/>
              <a:t>/38</a:t>
            </a:r>
            <a:endParaRPr b="1" sz="1200"/>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8" name="Shape 1428"/>
        <p:cNvGrpSpPr/>
        <p:nvPr/>
      </p:nvGrpSpPr>
      <p:grpSpPr>
        <a:xfrm>
          <a:off x="0" y="0"/>
          <a:ext cx="0" cy="0"/>
          <a:chOff x="0" y="0"/>
          <a:chExt cx="0" cy="0"/>
        </a:xfrm>
      </p:grpSpPr>
      <p:pic>
        <p:nvPicPr>
          <p:cNvPr id="1429" name="Google Shape;1429;p55"/>
          <p:cNvPicPr preferRelativeResize="0"/>
          <p:nvPr/>
        </p:nvPicPr>
        <p:blipFill rotWithShape="1">
          <a:blip r:embed="rId3">
            <a:alphaModFix/>
          </a:blip>
          <a:srcRect b="0" l="26299" r="33727" t="0"/>
          <a:stretch/>
        </p:blipFill>
        <p:spPr>
          <a:xfrm>
            <a:off x="5978701" y="793691"/>
            <a:ext cx="3165299" cy="3711792"/>
          </a:xfrm>
          <a:prstGeom prst="rect">
            <a:avLst/>
          </a:prstGeom>
          <a:noFill/>
          <a:ln>
            <a:noFill/>
          </a:ln>
        </p:spPr>
      </p:pic>
      <p:sp>
        <p:nvSpPr>
          <p:cNvPr id="1430" name="Google Shape;1430;p55"/>
          <p:cNvSpPr/>
          <p:nvPr/>
        </p:nvSpPr>
        <p:spPr>
          <a:xfrm>
            <a:off x="5940658" y="796089"/>
            <a:ext cx="3203341" cy="3751083"/>
          </a:xfrm>
          <a:prstGeom prst="rect">
            <a:avLst/>
          </a:prstGeom>
          <a:solidFill>
            <a:schemeClr val="dk1">
              <a:alpha val="76078"/>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431" name="Google Shape;1431;p55"/>
          <p:cNvSpPr/>
          <p:nvPr/>
        </p:nvSpPr>
        <p:spPr>
          <a:xfrm>
            <a:off x="6131168" y="916180"/>
            <a:ext cx="2836827" cy="507831"/>
          </a:xfrm>
          <a:prstGeom prst="rect">
            <a:avLst/>
          </a:prstGeom>
          <a:noFill/>
          <a:ln>
            <a:noFill/>
          </a:ln>
        </p:spPr>
        <p:txBody>
          <a:bodyPr anchorCtr="0" anchor="t" bIns="45700" lIns="0" spcFirstLastPara="1" rIns="91425" wrap="square" tIns="45700">
            <a:noAutofit/>
          </a:bodyPr>
          <a:lstStyle/>
          <a:p>
            <a:pPr indent="0" lvl="0" marL="0" marR="0" rtl="0" algn="l">
              <a:lnSpc>
                <a:spcPct val="100000"/>
              </a:lnSpc>
              <a:spcBef>
                <a:spcPts val="0"/>
              </a:spcBef>
              <a:spcAft>
                <a:spcPts val="0"/>
              </a:spcAft>
              <a:buClr>
                <a:srgbClr val="000000"/>
              </a:buClr>
              <a:buSzPts val="2700"/>
              <a:buFont typeface="Arial"/>
              <a:buNone/>
            </a:pPr>
            <a:r>
              <a:rPr b="0" i="0" lang="ca" sz="2700" u="none" cap="none" strike="noStrike">
                <a:solidFill>
                  <a:schemeClr val="lt1"/>
                </a:solidFill>
                <a:latin typeface="Arial Black"/>
                <a:ea typeface="Arial Black"/>
                <a:cs typeface="Arial Black"/>
                <a:sym typeface="Arial Black"/>
              </a:rPr>
              <a:t>LOSS</a:t>
            </a:r>
            <a:endParaRPr b="0" i="0" sz="1400" u="none" cap="none" strike="noStrike">
              <a:solidFill>
                <a:srgbClr val="000000"/>
              </a:solidFill>
              <a:latin typeface="Arial"/>
              <a:ea typeface="Arial"/>
              <a:cs typeface="Arial"/>
              <a:sym typeface="Arial"/>
            </a:endParaRPr>
          </a:p>
        </p:txBody>
      </p:sp>
      <p:sp>
        <p:nvSpPr>
          <p:cNvPr id="1432" name="Google Shape;1432;p55"/>
          <p:cNvSpPr/>
          <p:nvPr/>
        </p:nvSpPr>
        <p:spPr>
          <a:xfrm>
            <a:off x="6135528" y="1437074"/>
            <a:ext cx="3034202" cy="507831"/>
          </a:xfrm>
          <a:prstGeom prst="rect">
            <a:avLst/>
          </a:prstGeom>
          <a:noFill/>
          <a:ln>
            <a:noFill/>
          </a:ln>
        </p:spPr>
        <p:txBody>
          <a:bodyPr anchorCtr="0" anchor="t" bIns="45700" lIns="0" spcFirstLastPara="1" rIns="91425" wrap="square" tIns="45700">
            <a:noAutofit/>
          </a:bodyPr>
          <a:lstStyle/>
          <a:p>
            <a:pPr indent="0" lvl="0" marL="0" marR="0" rtl="0" algn="l">
              <a:lnSpc>
                <a:spcPct val="100000"/>
              </a:lnSpc>
              <a:spcBef>
                <a:spcPts val="0"/>
              </a:spcBef>
              <a:spcAft>
                <a:spcPts val="0"/>
              </a:spcAft>
              <a:buClr>
                <a:srgbClr val="000000"/>
              </a:buClr>
              <a:buSzPts val="2700"/>
              <a:buFont typeface="Arial"/>
              <a:buNone/>
            </a:pPr>
            <a:r>
              <a:rPr b="0" i="0" lang="ca" sz="2700" u="none" cap="none" strike="noStrike">
                <a:solidFill>
                  <a:schemeClr val="lt1"/>
                </a:solidFill>
                <a:latin typeface="Arial Black"/>
                <a:ea typeface="Arial Black"/>
                <a:cs typeface="Arial Black"/>
                <a:sym typeface="Arial Black"/>
              </a:rPr>
              <a:t>FUNCTION</a:t>
            </a:r>
            <a:endParaRPr b="0" i="0" sz="2700" u="none" cap="none" strike="noStrike">
              <a:solidFill>
                <a:schemeClr val="lt1"/>
              </a:solidFill>
              <a:latin typeface="Arial Black"/>
              <a:ea typeface="Arial Black"/>
              <a:cs typeface="Arial Black"/>
              <a:sym typeface="Arial Black"/>
            </a:endParaRPr>
          </a:p>
        </p:txBody>
      </p:sp>
      <p:sp>
        <p:nvSpPr>
          <p:cNvPr id="1433" name="Google Shape;1433;p55"/>
          <p:cNvSpPr/>
          <p:nvPr/>
        </p:nvSpPr>
        <p:spPr>
          <a:xfrm>
            <a:off x="5899125" y="796089"/>
            <a:ext cx="142448" cy="3775464"/>
          </a:xfrm>
          <a:prstGeom prst="rect">
            <a:avLst/>
          </a:prstGeom>
          <a:solidFill>
            <a:srgbClr val="007BC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grpSp>
        <p:nvGrpSpPr>
          <p:cNvPr id="1434" name="Google Shape;1434;p55"/>
          <p:cNvGrpSpPr/>
          <p:nvPr/>
        </p:nvGrpSpPr>
        <p:grpSpPr>
          <a:xfrm>
            <a:off x="1240820" y="4571552"/>
            <a:ext cx="6596003" cy="176993"/>
            <a:chOff x="1654426" y="6095402"/>
            <a:chExt cx="8794671" cy="235991"/>
          </a:xfrm>
        </p:grpSpPr>
        <p:sp>
          <p:nvSpPr>
            <p:cNvPr id="1435" name="Google Shape;1435;p55"/>
            <p:cNvSpPr/>
            <p:nvPr/>
          </p:nvSpPr>
          <p:spPr>
            <a:xfrm>
              <a:off x="1654426" y="6095403"/>
              <a:ext cx="345930" cy="149066"/>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1436" name="Google Shape;1436;p55"/>
            <p:cNvSpPr/>
            <p:nvPr/>
          </p:nvSpPr>
          <p:spPr>
            <a:xfrm>
              <a:off x="10103167" y="6095402"/>
              <a:ext cx="345930" cy="235991"/>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grpSp>
      <p:grpSp>
        <p:nvGrpSpPr>
          <p:cNvPr id="1437" name="Google Shape;1437;p55"/>
          <p:cNvGrpSpPr/>
          <p:nvPr/>
        </p:nvGrpSpPr>
        <p:grpSpPr>
          <a:xfrm>
            <a:off x="6927009" y="4606492"/>
            <a:ext cx="2029295" cy="407107"/>
            <a:chOff x="6568690" y="4701027"/>
            <a:chExt cx="2539705" cy="504004"/>
          </a:xfrm>
        </p:grpSpPr>
        <p:sp>
          <p:nvSpPr>
            <p:cNvPr id="1438" name="Google Shape;1438;p55"/>
            <p:cNvSpPr/>
            <p:nvPr/>
          </p:nvSpPr>
          <p:spPr>
            <a:xfrm>
              <a:off x="6568690" y="4701027"/>
              <a:ext cx="509119" cy="504001"/>
            </a:xfrm>
            <a:prstGeom prst="ellipse">
              <a:avLst/>
            </a:prstGeom>
            <a:blipFill rotWithShape="1">
              <a:blip r:embed="rId4">
                <a:alphaModFix/>
              </a:blip>
              <a:stretch>
                <a:fillRect b="-21986" l="-21989" r="-21986" t="-21989"/>
              </a:stretch>
            </a:blipFill>
            <a:ln cap="flat" cmpd="sng" w="12700">
              <a:solidFill>
                <a:srgbClr val="007B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439" name="Google Shape;1439;p55"/>
            <p:cNvSpPr/>
            <p:nvPr/>
          </p:nvSpPr>
          <p:spPr>
            <a:xfrm>
              <a:off x="7583983" y="4701027"/>
              <a:ext cx="509119" cy="504001"/>
            </a:xfrm>
            <a:prstGeom prst="ellipse">
              <a:avLst/>
            </a:prstGeom>
            <a:blipFill rotWithShape="1">
              <a:blip r:embed="rId5">
                <a:alphaModFix/>
              </a:blip>
              <a:stretch>
                <a:fillRect b="0" l="0" r="0" t="0"/>
              </a:stretch>
            </a:blipFill>
            <a:ln cap="flat" cmpd="sng" w="12700">
              <a:solidFill>
                <a:srgbClr val="007B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440" name="Google Shape;1440;p55"/>
            <p:cNvSpPr/>
            <p:nvPr/>
          </p:nvSpPr>
          <p:spPr>
            <a:xfrm>
              <a:off x="8599276" y="4701030"/>
              <a:ext cx="509119" cy="504001"/>
            </a:xfrm>
            <a:prstGeom prst="ellipse">
              <a:avLst/>
            </a:prstGeom>
            <a:blipFill rotWithShape="1">
              <a:blip r:embed="rId6">
                <a:alphaModFix/>
              </a:blip>
              <a:stretch>
                <a:fillRect b="0" l="0" r="0" t="0"/>
              </a:stretch>
            </a:blipFill>
            <a:ln cap="flat" cmpd="sng" w="12700">
              <a:solidFill>
                <a:srgbClr val="007B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sp>
        <p:nvSpPr>
          <p:cNvPr id="1441" name="Google Shape;1441;p55"/>
          <p:cNvSpPr txBox="1"/>
          <p:nvPr/>
        </p:nvSpPr>
        <p:spPr>
          <a:xfrm>
            <a:off x="6570049" y="4993376"/>
            <a:ext cx="1130177" cy="18466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600"/>
              <a:buFont typeface="Arial"/>
              <a:buNone/>
            </a:pPr>
            <a:r>
              <a:rPr b="1" i="0" lang="ca" sz="600" u="none" cap="none" strike="noStrike">
                <a:solidFill>
                  <a:srgbClr val="000000"/>
                </a:solidFill>
                <a:latin typeface="Arial"/>
                <a:ea typeface="Arial"/>
                <a:cs typeface="Arial"/>
                <a:sym typeface="Arial"/>
              </a:rPr>
              <a:t>MARC BERMEJO</a:t>
            </a:r>
            <a:endParaRPr b="0" i="0" sz="1400" u="none" cap="none" strike="noStrike">
              <a:solidFill>
                <a:srgbClr val="000000"/>
              </a:solidFill>
              <a:latin typeface="Arial"/>
              <a:ea typeface="Arial"/>
              <a:cs typeface="Arial"/>
              <a:sym typeface="Arial"/>
            </a:endParaRPr>
          </a:p>
        </p:txBody>
      </p:sp>
      <p:sp>
        <p:nvSpPr>
          <p:cNvPr id="1442" name="Google Shape;1442;p55"/>
          <p:cNvSpPr txBox="1"/>
          <p:nvPr/>
        </p:nvSpPr>
        <p:spPr>
          <a:xfrm>
            <a:off x="7375522" y="4993376"/>
            <a:ext cx="1130177" cy="18466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600"/>
              <a:buFont typeface="Arial"/>
              <a:buNone/>
            </a:pPr>
            <a:r>
              <a:rPr b="1" i="0" lang="ca" sz="600" u="none" cap="none" strike="noStrike">
                <a:solidFill>
                  <a:srgbClr val="000000"/>
                </a:solidFill>
                <a:latin typeface="Arial"/>
                <a:ea typeface="Arial"/>
                <a:cs typeface="Arial"/>
                <a:sym typeface="Arial"/>
              </a:rPr>
              <a:t>RAUL PUENTE</a:t>
            </a:r>
            <a:endParaRPr b="0" i="0" sz="1400" u="none" cap="none" strike="noStrike">
              <a:solidFill>
                <a:srgbClr val="000000"/>
              </a:solidFill>
              <a:latin typeface="Arial"/>
              <a:ea typeface="Arial"/>
              <a:cs typeface="Arial"/>
              <a:sym typeface="Arial"/>
            </a:endParaRPr>
          </a:p>
        </p:txBody>
      </p:sp>
      <p:sp>
        <p:nvSpPr>
          <p:cNvPr id="1443" name="Google Shape;1443;p55"/>
          <p:cNvSpPr txBox="1"/>
          <p:nvPr/>
        </p:nvSpPr>
        <p:spPr>
          <a:xfrm>
            <a:off x="8187815" y="4993376"/>
            <a:ext cx="1130177" cy="18466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600"/>
              <a:buFont typeface="Arial"/>
              <a:buNone/>
            </a:pPr>
            <a:r>
              <a:rPr b="1" i="0" lang="ca" sz="600" u="none" cap="none" strike="noStrike">
                <a:solidFill>
                  <a:srgbClr val="000000"/>
                </a:solidFill>
                <a:latin typeface="Arial"/>
                <a:ea typeface="Arial"/>
                <a:cs typeface="Arial"/>
                <a:sym typeface="Arial"/>
              </a:rPr>
              <a:t>FERRAN TORRES</a:t>
            </a:r>
            <a:endParaRPr b="0" i="0" sz="1400" u="none" cap="none" strike="noStrike">
              <a:solidFill>
                <a:srgbClr val="000000"/>
              </a:solidFill>
              <a:latin typeface="Arial"/>
              <a:ea typeface="Arial"/>
              <a:cs typeface="Arial"/>
              <a:sym typeface="Arial"/>
            </a:endParaRPr>
          </a:p>
        </p:txBody>
      </p:sp>
      <p:sp>
        <p:nvSpPr>
          <p:cNvPr id="1444" name="Google Shape;1444;p55"/>
          <p:cNvSpPr txBox="1"/>
          <p:nvPr/>
        </p:nvSpPr>
        <p:spPr>
          <a:xfrm>
            <a:off x="3543392" y="4761203"/>
            <a:ext cx="3358310" cy="18466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600"/>
              <a:buFont typeface="Arial"/>
              <a:buNone/>
            </a:pPr>
            <a:r>
              <a:rPr b="1" i="0" lang="ca" sz="600" u="none" cap="none" strike="noStrike">
                <a:solidFill>
                  <a:srgbClr val="000000"/>
                </a:solidFill>
                <a:latin typeface="Arial"/>
                <a:ea typeface="Arial"/>
                <a:cs typeface="Arial"/>
                <a:sym typeface="Arial"/>
              </a:rPr>
              <a:t>GAN HYPER RESOLUTION PROJECT</a:t>
            </a:r>
            <a:endParaRPr b="1" i="0" sz="600" u="none" cap="none" strike="noStrike">
              <a:solidFill>
                <a:srgbClr val="000000"/>
              </a:solidFill>
              <a:latin typeface="Arial"/>
              <a:ea typeface="Arial"/>
              <a:cs typeface="Arial"/>
              <a:sym typeface="Arial"/>
            </a:endParaRPr>
          </a:p>
        </p:txBody>
      </p:sp>
      <p:pic>
        <p:nvPicPr>
          <p:cNvPr id="1445" name="Google Shape;1445;p55"/>
          <p:cNvPicPr preferRelativeResize="0"/>
          <p:nvPr/>
        </p:nvPicPr>
        <p:blipFill rotWithShape="1">
          <a:blip r:embed="rId7">
            <a:alphaModFix/>
          </a:blip>
          <a:srcRect b="0" l="0" r="0" t="0"/>
          <a:stretch/>
        </p:blipFill>
        <p:spPr>
          <a:xfrm>
            <a:off x="19995490" y="1803214"/>
            <a:ext cx="3762375" cy="3629025"/>
          </a:xfrm>
          <a:prstGeom prst="rect">
            <a:avLst/>
          </a:prstGeom>
          <a:noFill/>
          <a:ln>
            <a:noFill/>
          </a:ln>
        </p:spPr>
      </p:pic>
      <p:pic>
        <p:nvPicPr>
          <p:cNvPr descr="Black Down Arrow Png For Kids - Decrease Arrow Icon Png | Full Size PNG  Download | SeekPNG" id="1446" name="Google Shape;1446;p55"/>
          <p:cNvPicPr preferRelativeResize="0"/>
          <p:nvPr/>
        </p:nvPicPr>
        <p:blipFill rotWithShape="1">
          <a:blip r:embed="rId8">
            <a:alphaModFix/>
          </a:blip>
          <a:srcRect b="0" l="0" r="0" t="0"/>
          <a:stretch/>
        </p:blipFill>
        <p:spPr>
          <a:xfrm>
            <a:off x="7095635" y="2623907"/>
            <a:ext cx="862005" cy="582340"/>
          </a:xfrm>
          <a:prstGeom prst="rect">
            <a:avLst/>
          </a:prstGeom>
          <a:noFill/>
          <a:ln>
            <a:noFill/>
          </a:ln>
        </p:spPr>
      </p:pic>
      <p:sp>
        <p:nvSpPr>
          <p:cNvPr id="1447" name="Google Shape;1447;p55"/>
          <p:cNvSpPr/>
          <p:nvPr/>
        </p:nvSpPr>
        <p:spPr>
          <a:xfrm>
            <a:off x="0" y="788715"/>
            <a:ext cx="9144000" cy="3782700"/>
          </a:xfrm>
          <a:prstGeom prst="frame">
            <a:avLst>
              <a:gd fmla="val 1815" name="adj1"/>
            </a:avLst>
          </a:prstGeom>
          <a:solidFill>
            <a:srgbClr val="007BC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dk1"/>
              </a:solidFill>
              <a:latin typeface="Arial"/>
              <a:ea typeface="Arial"/>
              <a:cs typeface="Arial"/>
              <a:sym typeface="Arial"/>
            </a:endParaRPr>
          </a:p>
        </p:txBody>
      </p:sp>
      <p:sp>
        <p:nvSpPr>
          <p:cNvPr id="1448" name="Google Shape;1448;p55"/>
          <p:cNvSpPr/>
          <p:nvPr/>
        </p:nvSpPr>
        <p:spPr>
          <a:xfrm>
            <a:off x="235754" y="4617666"/>
            <a:ext cx="504000" cy="504000"/>
          </a:xfrm>
          <a:prstGeom prst="ellipse">
            <a:avLst/>
          </a:prstGeom>
          <a:blipFill rotWithShape="1">
            <a:blip r:embed="rId9">
              <a:alphaModFix/>
            </a:blip>
            <a:stretch>
              <a:fillRect b="0" l="0" r="0" t="0"/>
            </a:stretch>
          </a:blipFill>
          <a:ln cap="flat" cmpd="sng" w="12700">
            <a:solidFill>
              <a:srgbClr val="007B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449" name="Google Shape;1449;p55"/>
          <p:cNvSpPr txBox="1"/>
          <p:nvPr/>
        </p:nvSpPr>
        <p:spPr>
          <a:xfrm>
            <a:off x="639229" y="4755087"/>
            <a:ext cx="1130177" cy="276999"/>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600"/>
              <a:buFont typeface="Arial"/>
              <a:buNone/>
            </a:pPr>
            <a:r>
              <a:rPr b="1" i="0" lang="ca" sz="600" u="none" cap="none" strike="noStrike">
                <a:solidFill>
                  <a:srgbClr val="000000"/>
                </a:solidFill>
                <a:latin typeface="Arial"/>
                <a:ea typeface="Arial"/>
                <a:cs typeface="Arial"/>
                <a:sym typeface="Arial"/>
              </a:rPr>
              <a:t>PROJECT ADVISOR: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600"/>
              <a:buFont typeface="Arial"/>
              <a:buNone/>
            </a:pPr>
            <a:r>
              <a:rPr b="1" i="0" lang="ca" sz="600" u="none" cap="none" strike="noStrike">
                <a:solidFill>
                  <a:srgbClr val="000000"/>
                </a:solidFill>
                <a:latin typeface="Arial"/>
                <a:ea typeface="Arial"/>
                <a:cs typeface="Arial"/>
                <a:sym typeface="Arial"/>
              </a:rPr>
              <a:t>DANI FOJO</a:t>
            </a:r>
            <a:endParaRPr b="0" i="0" sz="1400" u="none" cap="none" strike="noStrike">
              <a:solidFill>
                <a:srgbClr val="000000"/>
              </a:solidFill>
              <a:latin typeface="Arial"/>
              <a:ea typeface="Arial"/>
              <a:cs typeface="Arial"/>
              <a:sym typeface="Arial"/>
            </a:endParaRPr>
          </a:p>
        </p:txBody>
      </p:sp>
      <p:pic>
        <p:nvPicPr>
          <p:cNvPr id="1450" name="Google Shape;1450;p55"/>
          <p:cNvPicPr preferRelativeResize="0"/>
          <p:nvPr/>
        </p:nvPicPr>
        <p:blipFill rotWithShape="1">
          <a:blip r:embed="rId10">
            <a:alphaModFix/>
          </a:blip>
          <a:srcRect b="0" l="0" r="0" t="0"/>
          <a:stretch/>
        </p:blipFill>
        <p:spPr>
          <a:xfrm>
            <a:off x="8752300" y="29649"/>
            <a:ext cx="337224" cy="337254"/>
          </a:xfrm>
          <a:prstGeom prst="rect">
            <a:avLst/>
          </a:prstGeom>
          <a:noFill/>
          <a:ln>
            <a:noFill/>
          </a:ln>
        </p:spPr>
      </p:pic>
      <p:sp>
        <p:nvSpPr>
          <p:cNvPr id="1451" name="Google Shape;1451;p55"/>
          <p:cNvSpPr txBox="1"/>
          <p:nvPr/>
        </p:nvSpPr>
        <p:spPr>
          <a:xfrm>
            <a:off x="144069" y="1008441"/>
            <a:ext cx="5770859" cy="3469114"/>
          </a:xfrm>
          <a:prstGeom prst="rect">
            <a:avLst/>
          </a:prstGeom>
          <a:blipFill rotWithShape="1">
            <a:blip r:embed="rId11">
              <a:alphaModFix/>
            </a:blip>
            <a:stretch>
              <a:fillRect b="0" l="-632" r="0" t="-524"/>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ca"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pic>
        <p:nvPicPr>
          <p:cNvPr id="1452" name="Google Shape;1452;p55"/>
          <p:cNvPicPr preferRelativeResize="0"/>
          <p:nvPr/>
        </p:nvPicPr>
        <p:blipFill rotWithShape="1">
          <a:blip r:embed="rId12">
            <a:alphaModFix/>
          </a:blip>
          <a:srcRect b="0" l="0" r="0" t="0"/>
          <a:stretch/>
        </p:blipFill>
        <p:spPr>
          <a:xfrm>
            <a:off x="610045" y="2849059"/>
            <a:ext cx="4972050" cy="714375"/>
          </a:xfrm>
          <a:prstGeom prst="rect">
            <a:avLst/>
          </a:prstGeom>
          <a:noFill/>
          <a:ln>
            <a:noFill/>
          </a:ln>
        </p:spPr>
      </p:pic>
      <p:grpSp>
        <p:nvGrpSpPr>
          <p:cNvPr id="1453" name="Google Shape;1453;p55"/>
          <p:cNvGrpSpPr/>
          <p:nvPr/>
        </p:nvGrpSpPr>
        <p:grpSpPr>
          <a:xfrm>
            <a:off x="3047" y="375696"/>
            <a:ext cx="9138979" cy="414018"/>
            <a:chOff x="3047" y="375696"/>
            <a:chExt cx="9138979" cy="414018"/>
          </a:xfrm>
        </p:grpSpPr>
        <p:grpSp>
          <p:nvGrpSpPr>
            <p:cNvPr id="1454" name="Google Shape;1454;p55"/>
            <p:cNvGrpSpPr/>
            <p:nvPr/>
          </p:nvGrpSpPr>
          <p:grpSpPr>
            <a:xfrm>
              <a:off x="3047" y="375696"/>
              <a:ext cx="9138979" cy="414018"/>
              <a:chOff x="3047" y="375696"/>
              <a:chExt cx="9138979" cy="414018"/>
            </a:xfrm>
          </p:grpSpPr>
          <p:sp>
            <p:nvSpPr>
              <p:cNvPr id="1455" name="Google Shape;1455;p55"/>
              <p:cNvSpPr/>
              <p:nvPr/>
            </p:nvSpPr>
            <p:spPr>
              <a:xfrm>
                <a:off x="3047" y="375696"/>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grpSp>
            <p:nvGrpSpPr>
              <p:cNvPr id="1456" name="Google Shape;1456;p55"/>
              <p:cNvGrpSpPr/>
              <p:nvPr/>
            </p:nvGrpSpPr>
            <p:grpSpPr>
              <a:xfrm>
                <a:off x="8141262" y="375696"/>
                <a:ext cx="1000764" cy="414018"/>
                <a:chOff x="8141262" y="376015"/>
                <a:chExt cx="1000764" cy="414018"/>
              </a:xfrm>
            </p:grpSpPr>
            <p:sp>
              <p:nvSpPr>
                <p:cNvPr id="1457" name="Google Shape;1457;p55"/>
                <p:cNvSpPr/>
                <p:nvPr/>
              </p:nvSpPr>
              <p:spPr>
                <a:xfrm>
                  <a:off x="8141262" y="376015"/>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thoughtful Icon - Free PNG &amp; SVG 1757003 - Noun Project" id="1458" name="Google Shape;1458;p55"/>
                <p:cNvPicPr preferRelativeResize="0"/>
                <p:nvPr/>
              </p:nvPicPr>
              <p:blipFill rotWithShape="1">
                <a:blip r:embed="rId13">
                  <a:alphaModFix/>
                </a:blip>
                <a:srcRect b="0" l="0" r="0" t="0"/>
                <a:stretch/>
              </p:blipFill>
              <p:spPr>
                <a:xfrm>
                  <a:off x="8517066" y="464108"/>
                  <a:ext cx="259551" cy="259551"/>
                </a:xfrm>
                <a:prstGeom prst="rect">
                  <a:avLst/>
                </a:prstGeom>
                <a:noFill/>
                <a:ln>
                  <a:noFill/>
                </a:ln>
              </p:spPr>
            </p:pic>
          </p:grpSp>
          <p:pic>
            <p:nvPicPr>
              <p:cNvPr descr="motivation Icon - Download motivation Icon 1110005 | Noun Project" id="1459" name="Google Shape;1459;p55"/>
              <p:cNvPicPr preferRelativeResize="0"/>
              <p:nvPr/>
            </p:nvPicPr>
            <p:blipFill rotWithShape="1">
              <a:blip r:embed="rId14">
                <a:alphaModFix/>
              </a:blip>
              <a:srcRect b="0" l="0" r="0" t="0"/>
              <a:stretch/>
            </p:blipFill>
            <p:spPr>
              <a:xfrm>
                <a:off x="315282" y="397803"/>
                <a:ext cx="369805" cy="369805"/>
              </a:xfrm>
              <a:prstGeom prst="rect">
                <a:avLst/>
              </a:prstGeom>
              <a:noFill/>
              <a:ln>
                <a:noFill/>
              </a:ln>
            </p:spPr>
          </p:pic>
          <p:grpSp>
            <p:nvGrpSpPr>
              <p:cNvPr id="1460" name="Google Shape;1460;p55"/>
              <p:cNvGrpSpPr/>
              <p:nvPr/>
            </p:nvGrpSpPr>
            <p:grpSpPr>
              <a:xfrm>
                <a:off x="7477265" y="375696"/>
                <a:ext cx="1000764" cy="414018"/>
                <a:chOff x="7477265" y="375308"/>
                <a:chExt cx="1000764" cy="414018"/>
              </a:xfrm>
            </p:grpSpPr>
            <p:sp>
              <p:nvSpPr>
                <p:cNvPr id="1461" name="Google Shape;1461;p55"/>
                <p:cNvSpPr/>
                <p:nvPr/>
              </p:nvSpPr>
              <p:spPr>
                <a:xfrm>
                  <a:off x="7477265" y="375308"/>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Statistical Analysis Icon - Download in Glyph Style" id="1462" name="Google Shape;1462;p55"/>
                <p:cNvPicPr preferRelativeResize="0"/>
                <p:nvPr/>
              </p:nvPicPr>
              <p:blipFill rotWithShape="1">
                <a:blip r:embed="rId15">
                  <a:alphaModFix/>
                </a:blip>
                <a:srcRect b="0" l="0" r="0" t="0"/>
                <a:stretch/>
              </p:blipFill>
              <p:spPr>
                <a:xfrm>
                  <a:off x="7843649" y="455633"/>
                  <a:ext cx="283664" cy="283664"/>
                </a:xfrm>
                <a:prstGeom prst="rect">
                  <a:avLst/>
                </a:prstGeom>
                <a:noFill/>
                <a:ln>
                  <a:noFill/>
                </a:ln>
              </p:spPr>
            </p:pic>
          </p:grpSp>
          <p:grpSp>
            <p:nvGrpSpPr>
              <p:cNvPr id="1463" name="Google Shape;1463;p55"/>
              <p:cNvGrpSpPr/>
              <p:nvPr/>
            </p:nvGrpSpPr>
            <p:grpSpPr>
              <a:xfrm>
                <a:off x="6777743" y="375696"/>
                <a:ext cx="1000764" cy="414018"/>
                <a:chOff x="6777743" y="373411"/>
                <a:chExt cx="1000764" cy="414018"/>
              </a:xfrm>
            </p:grpSpPr>
            <p:sp>
              <p:nvSpPr>
                <p:cNvPr id="1464" name="Google Shape;1464;p55"/>
                <p:cNvSpPr/>
                <p:nvPr/>
              </p:nvSpPr>
              <p:spPr>
                <a:xfrm>
                  <a:off x="6777743" y="373411"/>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metrics Icon - Free PNG &amp; SVG 105414 - Noun Project" id="1465" name="Google Shape;1465;p55"/>
                <p:cNvPicPr preferRelativeResize="0"/>
                <p:nvPr/>
              </p:nvPicPr>
              <p:blipFill rotWithShape="1">
                <a:blip r:embed="rId16">
                  <a:alphaModFix/>
                </a:blip>
                <a:srcRect b="0" l="0" r="0" t="0"/>
                <a:stretch/>
              </p:blipFill>
              <p:spPr>
                <a:xfrm>
                  <a:off x="7096476" y="434572"/>
                  <a:ext cx="322932" cy="322932"/>
                </a:xfrm>
                <a:prstGeom prst="rect">
                  <a:avLst/>
                </a:prstGeom>
                <a:noFill/>
                <a:ln>
                  <a:noFill/>
                </a:ln>
              </p:spPr>
            </p:pic>
          </p:grpSp>
          <p:grpSp>
            <p:nvGrpSpPr>
              <p:cNvPr id="1466" name="Google Shape;1466;p55"/>
              <p:cNvGrpSpPr/>
              <p:nvPr/>
            </p:nvGrpSpPr>
            <p:grpSpPr>
              <a:xfrm>
                <a:off x="6043799" y="375696"/>
                <a:ext cx="1000764" cy="414018"/>
                <a:chOff x="6043799" y="374249"/>
                <a:chExt cx="1000764" cy="414018"/>
              </a:xfrm>
            </p:grpSpPr>
            <p:sp>
              <p:nvSpPr>
                <p:cNvPr id="1467" name="Google Shape;1467;p55"/>
                <p:cNvSpPr/>
                <p:nvPr/>
              </p:nvSpPr>
              <p:spPr>
                <a:xfrm>
                  <a:off x="6043799" y="374249"/>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Parameter Icon #356991 - Free Icons Library" id="1468" name="Google Shape;1468;p55"/>
                <p:cNvPicPr preferRelativeResize="0"/>
                <p:nvPr/>
              </p:nvPicPr>
              <p:blipFill rotWithShape="1">
                <a:blip r:embed="rId17">
                  <a:alphaModFix/>
                </a:blip>
                <a:srcRect b="0" l="0" r="0" t="0"/>
                <a:stretch/>
              </p:blipFill>
              <p:spPr>
                <a:xfrm>
                  <a:off x="6410183" y="464558"/>
                  <a:ext cx="262052" cy="262052"/>
                </a:xfrm>
                <a:prstGeom prst="rect">
                  <a:avLst/>
                </a:prstGeom>
                <a:noFill/>
                <a:ln>
                  <a:noFill/>
                </a:ln>
              </p:spPr>
            </p:pic>
          </p:grpSp>
          <p:grpSp>
            <p:nvGrpSpPr>
              <p:cNvPr id="1469" name="Google Shape;1469;p55"/>
              <p:cNvGrpSpPr/>
              <p:nvPr/>
            </p:nvGrpSpPr>
            <p:grpSpPr>
              <a:xfrm>
                <a:off x="3113374" y="375696"/>
                <a:ext cx="1000764" cy="414018"/>
                <a:chOff x="3113374" y="372277"/>
                <a:chExt cx="1000764" cy="414018"/>
              </a:xfrm>
            </p:grpSpPr>
            <p:sp>
              <p:nvSpPr>
                <p:cNvPr id="1470" name="Google Shape;1470;p55"/>
                <p:cNvSpPr/>
                <p:nvPr/>
              </p:nvSpPr>
              <p:spPr>
                <a:xfrm>
                  <a:off x="3113374" y="372277"/>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Engranajes mecanicos - Iconos gratis de" id="1471" name="Google Shape;1471;p55"/>
                <p:cNvPicPr preferRelativeResize="0"/>
                <p:nvPr/>
              </p:nvPicPr>
              <p:blipFill rotWithShape="1">
                <a:blip r:embed="rId18">
                  <a:alphaModFix/>
                </a:blip>
                <a:srcRect b="0" l="0" r="0" t="0"/>
                <a:stretch/>
              </p:blipFill>
              <p:spPr>
                <a:xfrm>
                  <a:off x="3385545" y="415071"/>
                  <a:ext cx="363370" cy="363370"/>
                </a:xfrm>
                <a:prstGeom prst="rect">
                  <a:avLst/>
                </a:prstGeom>
                <a:noFill/>
                <a:ln>
                  <a:noFill/>
                </a:ln>
              </p:spPr>
            </p:pic>
          </p:grpSp>
          <p:grpSp>
            <p:nvGrpSpPr>
              <p:cNvPr id="1472" name="Google Shape;1472;p55"/>
              <p:cNvGrpSpPr/>
              <p:nvPr/>
            </p:nvGrpSpPr>
            <p:grpSpPr>
              <a:xfrm>
                <a:off x="2322427" y="375696"/>
                <a:ext cx="1000764" cy="414018"/>
                <a:chOff x="2322427" y="369857"/>
                <a:chExt cx="1000764" cy="414018"/>
              </a:xfrm>
            </p:grpSpPr>
            <p:sp>
              <p:nvSpPr>
                <p:cNvPr id="1473" name="Google Shape;1473;p55"/>
                <p:cNvSpPr/>
                <p:nvPr/>
              </p:nvSpPr>
              <p:spPr>
                <a:xfrm>
                  <a:off x="2322427" y="369857"/>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HMS20278 | Datasets2Tools" id="1474" name="Google Shape;1474;p55"/>
                <p:cNvPicPr preferRelativeResize="0"/>
                <p:nvPr/>
              </p:nvPicPr>
              <p:blipFill rotWithShape="1">
                <a:blip r:embed="rId19">
                  <a:alphaModFix/>
                </a:blip>
                <a:srcRect b="0" l="0" r="0" t="0"/>
                <a:stretch/>
              </p:blipFill>
              <p:spPr>
                <a:xfrm>
                  <a:off x="2651068" y="441638"/>
                  <a:ext cx="310236" cy="310236"/>
                </a:xfrm>
                <a:prstGeom prst="rect">
                  <a:avLst/>
                </a:prstGeom>
                <a:noFill/>
                <a:ln>
                  <a:noFill/>
                </a:ln>
              </p:spPr>
            </p:pic>
          </p:grpSp>
          <p:sp>
            <p:nvSpPr>
              <p:cNvPr id="1475" name="Google Shape;1475;p55"/>
              <p:cNvSpPr/>
              <p:nvPr/>
            </p:nvSpPr>
            <p:spPr>
              <a:xfrm>
                <a:off x="1528134" y="375696"/>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Forma llena de bandera - Iconos gratis de mapas y banderas" id="1476" name="Google Shape;1476;p55"/>
              <p:cNvPicPr preferRelativeResize="0"/>
              <p:nvPr/>
            </p:nvPicPr>
            <p:blipFill rotWithShape="1">
              <a:blip r:embed="rId20">
                <a:alphaModFix/>
              </a:blip>
              <a:srcRect b="0" l="0" r="0" t="0"/>
              <a:stretch/>
            </p:blipFill>
            <p:spPr>
              <a:xfrm>
                <a:off x="1916987" y="427785"/>
                <a:ext cx="309840" cy="309840"/>
              </a:xfrm>
              <a:prstGeom prst="rect">
                <a:avLst/>
              </a:prstGeom>
              <a:noFill/>
              <a:ln>
                <a:noFill/>
              </a:ln>
            </p:spPr>
          </p:pic>
          <p:sp>
            <p:nvSpPr>
              <p:cNvPr id="1477" name="Google Shape;1477;p55"/>
              <p:cNvSpPr/>
              <p:nvPr/>
            </p:nvSpPr>
            <p:spPr>
              <a:xfrm>
                <a:off x="791487" y="375696"/>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1478" name="Google Shape;1478;p55"/>
              <p:cNvSpPr/>
              <p:nvPr/>
            </p:nvSpPr>
            <p:spPr>
              <a:xfrm>
                <a:off x="5344640" y="375696"/>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grpSp>
        <p:pic>
          <p:nvPicPr>
            <p:cNvPr descr="Resolution - Free computer icons" id="1479" name="Google Shape;1479;p55"/>
            <p:cNvPicPr preferRelativeResize="0"/>
            <p:nvPr/>
          </p:nvPicPr>
          <p:blipFill rotWithShape="1">
            <a:blip r:embed="rId21">
              <a:alphaModFix/>
            </a:blip>
            <a:srcRect b="0" l="0" r="0" t="0"/>
            <a:stretch/>
          </p:blipFill>
          <p:spPr>
            <a:xfrm>
              <a:off x="1132929" y="433985"/>
              <a:ext cx="337219" cy="337219"/>
            </a:xfrm>
            <a:prstGeom prst="rect">
              <a:avLst/>
            </a:prstGeom>
            <a:noFill/>
            <a:ln>
              <a:noFill/>
            </a:ln>
          </p:spPr>
        </p:pic>
      </p:grpSp>
      <p:sp>
        <p:nvSpPr>
          <p:cNvPr id="1480" name="Google Shape;1480;p55"/>
          <p:cNvSpPr/>
          <p:nvPr/>
        </p:nvSpPr>
        <p:spPr>
          <a:xfrm>
            <a:off x="3871085" y="375696"/>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Support Vector Machines Icon - Free PNG &amp; SVG 1374192 - Noun Project" id="1481" name="Google Shape;1481;p55"/>
          <p:cNvPicPr preferRelativeResize="0"/>
          <p:nvPr/>
        </p:nvPicPr>
        <p:blipFill rotWithShape="1">
          <a:blip r:embed="rId22">
            <a:alphaModFix/>
          </a:blip>
          <a:srcRect b="0" l="0" r="0" t="0"/>
          <a:stretch/>
        </p:blipFill>
        <p:spPr>
          <a:xfrm>
            <a:off x="4173156" y="420778"/>
            <a:ext cx="346367" cy="346367"/>
          </a:xfrm>
          <a:prstGeom prst="rect">
            <a:avLst/>
          </a:prstGeom>
          <a:noFill/>
          <a:ln>
            <a:noFill/>
          </a:ln>
        </p:spPr>
      </p:pic>
      <p:pic>
        <p:nvPicPr>
          <p:cNvPr descr="weight, Weightlifter, Man, Silhouette, Fitness Forever, sport, Excercise,  sports, weightlifting, Lifting icon" id="1482" name="Google Shape;1482;p55"/>
          <p:cNvPicPr preferRelativeResize="0"/>
          <p:nvPr/>
        </p:nvPicPr>
        <p:blipFill rotWithShape="1">
          <a:blip r:embed="rId23">
            <a:alphaModFix/>
          </a:blip>
          <a:srcRect b="0" l="0" r="0" t="0"/>
          <a:stretch/>
        </p:blipFill>
        <p:spPr>
          <a:xfrm>
            <a:off x="5672477" y="414045"/>
            <a:ext cx="326958" cy="326958"/>
          </a:xfrm>
          <a:prstGeom prst="rect">
            <a:avLst/>
          </a:prstGeom>
          <a:noFill/>
          <a:ln>
            <a:noFill/>
          </a:ln>
        </p:spPr>
      </p:pic>
      <p:sp>
        <p:nvSpPr>
          <p:cNvPr id="1483" name="Google Shape;1483;p55"/>
          <p:cNvSpPr/>
          <p:nvPr/>
        </p:nvSpPr>
        <p:spPr>
          <a:xfrm>
            <a:off x="4610433" y="375696"/>
            <a:ext cx="1000764" cy="414018"/>
          </a:xfrm>
          <a:prstGeom prst="round2SameRect">
            <a:avLst>
              <a:gd fmla="val 35910" name="adj1"/>
              <a:gd fmla="val 0" name="adj2"/>
            </a:avLst>
          </a:prstGeom>
          <a:solidFill>
            <a:srgbClr val="007BC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Black Down Arrow Png For Kids - Decrease Arrow Icon Png | Full Size PNG  Download | SeekPNG" id="1484" name="Google Shape;1484;p55"/>
          <p:cNvPicPr preferRelativeResize="0"/>
          <p:nvPr/>
        </p:nvPicPr>
        <p:blipFill rotWithShape="1">
          <a:blip r:embed="rId8">
            <a:alphaModFix/>
          </a:blip>
          <a:srcRect b="0" l="0" r="0" t="0"/>
          <a:stretch/>
        </p:blipFill>
        <p:spPr>
          <a:xfrm>
            <a:off x="4961259" y="504307"/>
            <a:ext cx="290979" cy="196574"/>
          </a:xfrm>
          <a:prstGeom prst="rect">
            <a:avLst/>
          </a:prstGeom>
          <a:noFill/>
          <a:ln>
            <a:noFill/>
          </a:ln>
        </p:spPr>
      </p:pic>
      <p:sp>
        <p:nvSpPr>
          <p:cNvPr id="1485" name="Google Shape;1485;p55"/>
          <p:cNvSpPr txBox="1"/>
          <p:nvPr>
            <p:ph idx="12" type="sldNum"/>
          </p:nvPr>
        </p:nvSpPr>
        <p:spPr>
          <a:xfrm>
            <a:off x="2413125" y="4847763"/>
            <a:ext cx="2057400" cy="273900"/>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Clr>
                <a:srgbClr val="000000"/>
              </a:buClr>
              <a:buSzPts val="900"/>
              <a:buFont typeface="Arial"/>
              <a:buNone/>
            </a:pPr>
            <a:r>
              <a:rPr b="1" lang="ca" sz="1200"/>
              <a:t>18</a:t>
            </a:r>
            <a:r>
              <a:rPr b="1" lang="ca" sz="1200"/>
              <a:t>/38</a:t>
            </a:r>
            <a:endParaRPr b="1" sz="1200"/>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0" name="Shape 1490"/>
        <p:cNvGrpSpPr/>
        <p:nvPr/>
      </p:nvGrpSpPr>
      <p:grpSpPr>
        <a:xfrm>
          <a:off x="0" y="0"/>
          <a:ext cx="0" cy="0"/>
          <a:chOff x="0" y="0"/>
          <a:chExt cx="0" cy="0"/>
        </a:xfrm>
      </p:grpSpPr>
      <p:pic>
        <p:nvPicPr>
          <p:cNvPr id="1491" name="Google Shape;1491;p56"/>
          <p:cNvPicPr preferRelativeResize="0"/>
          <p:nvPr/>
        </p:nvPicPr>
        <p:blipFill rotWithShape="1">
          <a:blip r:embed="rId3">
            <a:alphaModFix/>
          </a:blip>
          <a:srcRect b="0" l="26299" r="33727" t="0"/>
          <a:stretch/>
        </p:blipFill>
        <p:spPr>
          <a:xfrm>
            <a:off x="5978701" y="793691"/>
            <a:ext cx="3165299" cy="3711792"/>
          </a:xfrm>
          <a:prstGeom prst="rect">
            <a:avLst/>
          </a:prstGeom>
          <a:noFill/>
          <a:ln>
            <a:noFill/>
          </a:ln>
        </p:spPr>
      </p:pic>
      <p:sp>
        <p:nvSpPr>
          <p:cNvPr id="1492" name="Google Shape;1492;p56"/>
          <p:cNvSpPr/>
          <p:nvPr/>
        </p:nvSpPr>
        <p:spPr>
          <a:xfrm>
            <a:off x="5940658" y="796089"/>
            <a:ext cx="3203341" cy="3751083"/>
          </a:xfrm>
          <a:prstGeom prst="rect">
            <a:avLst/>
          </a:prstGeom>
          <a:solidFill>
            <a:schemeClr val="dk1">
              <a:alpha val="76078"/>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493" name="Google Shape;1493;p56"/>
          <p:cNvSpPr/>
          <p:nvPr/>
        </p:nvSpPr>
        <p:spPr>
          <a:xfrm>
            <a:off x="6131168" y="916180"/>
            <a:ext cx="2836827" cy="507831"/>
          </a:xfrm>
          <a:prstGeom prst="rect">
            <a:avLst/>
          </a:prstGeom>
          <a:noFill/>
          <a:ln>
            <a:noFill/>
          </a:ln>
        </p:spPr>
        <p:txBody>
          <a:bodyPr anchorCtr="0" anchor="t" bIns="45700" lIns="0" spcFirstLastPara="1" rIns="91425" wrap="square" tIns="45700">
            <a:noAutofit/>
          </a:bodyPr>
          <a:lstStyle/>
          <a:p>
            <a:pPr indent="0" lvl="0" marL="0" marR="0" rtl="0" algn="l">
              <a:lnSpc>
                <a:spcPct val="100000"/>
              </a:lnSpc>
              <a:spcBef>
                <a:spcPts val="0"/>
              </a:spcBef>
              <a:spcAft>
                <a:spcPts val="0"/>
              </a:spcAft>
              <a:buClr>
                <a:srgbClr val="000000"/>
              </a:buClr>
              <a:buSzPts val="2700"/>
              <a:buFont typeface="Arial"/>
              <a:buNone/>
            </a:pPr>
            <a:r>
              <a:rPr b="0" i="0" lang="ca" sz="2700" u="none" cap="none" strike="noStrike">
                <a:solidFill>
                  <a:schemeClr val="lt1"/>
                </a:solidFill>
                <a:latin typeface="Arial Black"/>
                <a:ea typeface="Arial Black"/>
                <a:cs typeface="Arial Black"/>
                <a:sym typeface="Arial Black"/>
              </a:rPr>
              <a:t>LOSS</a:t>
            </a:r>
            <a:endParaRPr b="0" i="0" sz="1400" u="none" cap="none" strike="noStrike">
              <a:solidFill>
                <a:srgbClr val="000000"/>
              </a:solidFill>
              <a:latin typeface="Arial"/>
              <a:ea typeface="Arial"/>
              <a:cs typeface="Arial"/>
              <a:sym typeface="Arial"/>
            </a:endParaRPr>
          </a:p>
        </p:txBody>
      </p:sp>
      <p:sp>
        <p:nvSpPr>
          <p:cNvPr id="1494" name="Google Shape;1494;p56"/>
          <p:cNvSpPr/>
          <p:nvPr/>
        </p:nvSpPr>
        <p:spPr>
          <a:xfrm>
            <a:off x="6135528" y="1437074"/>
            <a:ext cx="3034202" cy="507831"/>
          </a:xfrm>
          <a:prstGeom prst="rect">
            <a:avLst/>
          </a:prstGeom>
          <a:noFill/>
          <a:ln>
            <a:noFill/>
          </a:ln>
        </p:spPr>
        <p:txBody>
          <a:bodyPr anchorCtr="0" anchor="t" bIns="45700" lIns="0" spcFirstLastPara="1" rIns="91425" wrap="square" tIns="45700">
            <a:noAutofit/>
          </a:bodyPr>
          <a:lstStyle/>
          <a:p>
            <a:pPr indent="0" lvl="0" marL="0" marR="0" rtl="0" algn="l">
              <a:lnSpc>
                <a:spcPct val="100000"/>
              </a:lnSpc>
              <a:spcBef>
                <a:spcPts val="0"/>
              </a:spcBef>
              <a:spcAft>
                <a:spcPts val="0"/>
              </a:spcAft>
              <a:buClr>
                <a:srgbClr val="000000"/>
              </a:buClr>
              <a:buSzPts val="2700"/>
              <a:buFont typeface="Arial"/>
              <a:buNone/>
            </a:pPr>
            <a:r>
              <a:rPr b="0" i="0" lang="ca" sz="2700" u="none" cap="none" strike="noStrike">
                <a:solidFill>
                  <a:schemeClr val="lt1"/>
                </a:solidFill>
                <a:latin typeface="Arial Black"/>
                <a:ea typeface="Arial Black"/>
                <a:cs typeface="Arial Black"/>
                <a:sym typeface="Arial Black"/>
              </a:rPr>
              <a:t>FUNCTION</a:t>
            </a:r>
            <a:endParaRPr b="0" i="0" sz="2700" u="none" cap="none" strike="noStrike">
              <a:solidFill>
                <a:schemeClr val="lt1"/>
              </a:solidFill>
              <a:latin typeface="Arial Black"/>
              <a:ea typeface="Arial Black"/>
              <a:cs typeface="Arial Black"/>
              <a:sym typeface="Arial Black"/>
            </a:endParaRPr>
          </a:p>
        </p:txBody>
      </p:sp>
      <p:sp>
        <p:nvSpPr>
          <p:cNvPr id="1495" name="Google Shape;1495;p56"/>
          <p:cNvSpPr/>
          <p:nvPr/>
        </p:nvSpPr>
        <p:spPr>
          <a:xfrm>
            <a:off x="5899125" y="796089"/>
            <a:ext cx="142448" cy="3775464"/>
          </a:xfrm>
          <a:prstGeom prst="rect">
            <a:avLst/>
          </a:prstGeom>
          <a:solidFill>
            <a:srgbClr val="007BC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grpSp>
        <p:nvGrpSpPr>
          <p:cNvPr id="1496" name="Google Shape;1496;p56"/>
          <p:cNvGrpSpPr/>
          <p:nvPr/>
        </p:nvGrpSpPr>
        <p:grpSpPr>
          <a:xfrm>
            <a:off x="1240820" y="4571552"/>
            <a:ext cx="6596003" cy="176993"/>
            <a:chOff x="1654426" y="6095402"/>
            <a:chExt cx="8794671" cy="235991"/>
          </a:xfrm>
        </p:grpSpPr>
        <p:sp>
          <p:nvSpPr>
            <p:cNvPr id="1497" name="Google Shape;1497;p56"/>
            <p:cNvSpPr/>
            <p:nvPr/>
          </p:nvSpPr>
          <p:spPr>
            <a:xfrm>
              <a:off x="1654426" y="6095403"/>
              <a:ext cx="345930" cy="149066"/>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1498" name="Google Shape;1498;p56"/>
            <p:cNvSpPr/>
            <p:nvPr/>
          </p:nvSpPr>
          <p:spPr>
            <a:xfrm>
              <a:off x="10103167" y="6095402"/>
              <a:ext cx="345930" cy="235991"/>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grpSp>
      <p:grpSp>
        <p:nvGrpSpPr>
          <p:cNvPr id="1499" name="Google Shape;1499;p56"/>
          <p:cNvGrpSpPr/>
          <p:nvPr/>
        </p:nvGrpSpPr>
        <p:grpSpPr>
          <a:xfrm>
            <a:off x="6927009" y="4606492"/>
            <a:ext cx="2029295" cy="407107"/>
            <a:chOff x="6568690" y="4701027"/>
            <a:chExt cx="2539705" cy="504004"/>
          </a:xfrm>
        </p:grpSpPr>
        <p:sp>
          <p:nvSpPr>
            <p:cNvPr id="1500" name="Google Shape;1500;p56"/>
            <p:cNvSpPr/>
            <p:nvPr/>
          </p:nvSpPr>
          <p:spPr>
            <a:xfrm>
              <a:off x="6568690" y="4701027"/>
              <a:ext cx="509119" cy="504001"/>
            </a:xfrm>
            <a:prstGeom prst="ellipse">
              <a:avLst/>
            </a:prstGeom>
            <a:blipFill rotWithShape="1">
              <a:blip r:embed="rId4">
                <a:alphaModFix/>
              </a:blip>
              <a:stretch>
                <a:fillRect b="-21986" l="-21989" r="-21986" t="-21989"/>
              </a:stretch>
            </a:blipFill>
            <a:ln cap="flat" cmpd="sng" w="12700">
              <a:solidFill>
                <a:srgbClr val="007B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501" name="Google Shape;1501;p56"/>
            <p:cNvSpPr/>
            <p:nvPr/>
          </p:nvSpPr>
          <p:spPr>
            <a:xfrm>
              <a:off x="7583983" y="4701027"/>
              <a:ext cx="509119" cy="504001"/>
            </a:xfrm>
            <a:prstGeom prst="ellipse">
              <a:avLst/>
            </a:prstGeom>
            <a:blipFill rotWithShape="1">
              <a:blip r:embed="rId5">
                <a:alphaModFix/>
              </a:blip>
              <a:stretch>
                <a:fillRect b="0" l="0" r="0" t="0"/>
              </a:stretch>
            </a:blipFill>
            <a:ln cap="flat" cmpd="sng" w="12700">
              <a:solidFill>
                <a:srgbClr val="007B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502" name="Google Shape;1502;p56"/>
            <p:cNvSpPr/>
            <p:nvPr/>
          </p:nvSpPr>
          <p:spPr>
            <a:xfrm>
              <a:off x="8599276" y="4701030"/>
              <a:ext cx="509119" cy="504001"/>
            </a:xfrm>
            <a:prstGeom prst="ellipse">
              <a:avLst/>
            </a:prstGeom>
            <a:blipFill rotWithShape="1">
              <a:blip r:embed="rId6">
                <a:alphaModFix/>
              </a:blip>
              <a:stretch>
                <a:fillRect b="0" l="0" r="0" t="0"/>
              </a:stretch>
            </a:blipFill>
            <a:ln cap="flat" cmpd="sng" w="12700">
              <a:solidFill>
                <a:srgbClr val="007B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sp>
        <p:nvSpPr>
          <p:cNvPr id="1503" name="Google Shape;1503;p56"/>
          <p:cNvSpPr txBox="1"/>
          <p:nvPr/>
        </p:nvSpPr>
        <p:spPr>
          <a:xfrm>
            <a:off x="6570049" y="4993376"/>
            <a:ext cx="1130177" cy="18466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600"/>
              <a:buFont typeface="Arial"/>
              <a:buNone/>
            </a:pPr>
            <a:r>
              <a:rPr b="1" i="0" lang="ca" sz="600" u="none" cap="none" strike="noStrike">
                <a:solidFill>
                  <a:srgbClr val="000000"/>
                </a:solidFill>
                <a:latin typeface="Arial"/>
                <a:ea typeface="Arial"/>
                <a:cs typeface="Arial"/>
                <a:sym typeface="Arial"/>
              </a:rPr>
              <a:t>MARC BERMEJO</a:t>
            </a:r>
            <a:endParaRPr b="0" i="0" sz="1400" u="none" cap="none" strike="noStrike">
              <a:solidFill>
                <a:srgbClr val="000000"/>
              </a:solidFill>
              <a:latin typeface="Arial"/>
              <a:ea typeface="Arial"/>
              <a:cs typeface="Arial"/>
              <a:sym typeface="Arial"/>
            </a:endParaRPr>
          </a:p>
        </p:txBody>
      </p:sp>
      <p:sp>
        <p:nvSpPr>
          <p:cNvPr id="1504" name="Google Shape;1504;p56"/>
          <p:cNvSpPr txBox="1"/>
          <p:nvPr/>
        </p:nvSpPr>
        <p:spPr>
          <a:xfrm>
            <a:off x="7375522" y="4993376"/>
            <a:ext cx="1130177" cy="18466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600"/>
              <a:buFont typeface="Arial"/>
              <a:buNone/>
            </a:pPr>
            <a:r>
              <a:rPr b="1" i="0" lang="ca" sz="600" u="none" cap="none" strike="noStrike">
                <a:solidFill>
                  <a:srgbClr val="000000"/>
                </a:solidFill>
                <a:latin typeface="Arial"/>
                <a:ea typeface="Arial"/>
                <a:cs typeface="Arial"/>
                <a:sym typeface="Arial"/>
              </a:rPr>
              <a:t>RAUL PUENTE</a:t>
            </a:r>
            <a:endParaRPr b="0" i="0" sz="1400" u="none" cap="none" strike="noStrike">
              <a:solidFill>
                <a:srgbClr val="000000"/>
              </a:solidFill>
              <a:latin typeface="Arial"/>
              <a:ea typeface="Arial"/>
              <a:cs typeface="Arial"/>
              <a:sym typeface="Arial"/>
            </a:endParaRPr>
          </a:p>
        </p:txBody>
      </p:sp>
      <p:sp>
        <p:nvSpPr>
          <p:cNvPr id="1505" name="Google Shape;1505;p56"/>
          <p:cNvSpPr txBox="1"/>
          <p:nvPr/>
        </p:nvSpPr>
        <p:spPr>
          <a:xfrm>
            <a:off x="8187815" y="4993376"/>
            <a:ext cx="1130177" cy="18466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600"/>
              <a:buFont typeface="Arial"/>
              <a:buNone/>
            </a:pPr>
            <a:r>
              <a:rPr b="1" i="0" lang="ca" sz="600" u="none" cap="none" strike="noStrike">
                <a:solidFill>
                  <a:srgbClr val="000000"/>
                </a:solidFill>
                <a:latin typeface="Arial"/>
                <a:ea typeface="Arial"/>
                <a:cs typeface="Arial"/>
                <a:sym typeface="Arial"/>
              </a:rPr>
              <a:t>FERRAN TORRES</a:t>
            </a:r>
            <a:endParaRPr b="0" i="0" sz="1400" u="none" cap="none" strike="noStrike">
              <a:solidFill>
                <a:srgbClr val="000000"/>
              </a:solidFill>
              <a:latin typeface="Arial"/>
              <a:ea typeface="Arial"/>
              <a:cs typeface="Arial"/>
              <a:sym typeface="Arial"/>
            </a:endParaRPr>
          </a:p>
        </p:txBody>
      </p:sp>
      <p:sp>
        <p:nvSpPr>
          <p:cNvPr id="1506" name="Google Shape;1506;p56"/>
          <p:cNvSpPr txBox="1"/>
          <p:nvPr/>
        </p:nvSpPr>
        <p:spPr>
          <a:xfrm>
            <a:off x="3543392" y="4761203"/>
            <a:ext cx="3358310" cy="18466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600"/>
              <a:buFont typeface="Arial"/>
              <a:buNone/>
            </a:pPr>
            <a:r>
              <a:rPr b="1" i="0" lang="ca" sz="600" u="none" cap="none" strike="noStrike">
                <a:solidFill>
                  <a:srgbClr val="000000"/>
                </a:solidFill>
                <a:latin typeface="Arial"/>
                <a:ea typeface="Arial"/>
                <a:cs typeface="Arial"/>
                <a:sym typeface="Arial"/>
              </a:rPr>
              <a:t>GAN HYPER RESOLUTION PROJECT</a:t>
            </a:r>
            <a:endParaRPr b="1" i="0" sz="600" u="none" cap="none" strike="noStrike">
              <a:solidFill>
                <a:srgbClr val="000000"/>
              </a:solidFill>
              <a:latin typeface="Arial"/>
              <a:ea typeface="Arial"/>
              <a:cs typeface="Arial"/>
              <a:sym typeface="Arial"/>
            </a:endParaRPr>
          </a:p>
        </p:txBody>
      </p:sp>
      <p:pic>
        <p:nvPicPr>
          <p:cNvPr id="1507" name="Google Shape;1507;p56"/>
          <p:cNvPicPr preferRelativeResize="0"/>
          <p:nvPr/>
        </p:nvPicPr>
        <p:blipFill rotWithShape="1">
          <a:blip r:embed="rId7">
            <a:alphaModFix/>
          </a:blip>
          <a:srcRect b="0" l="0" r="0" t="0"/>
          <a:stretch/>
        </p:blipFill>
        <p:spPr>
          <a:xfrm>
            <a:off x="19995490" y="1803214"/>
            <a:ext cx="3762375" cy="3629025"/>
          </a:xfrm>
          <a:prstGeom prst="rect">
            <a:avLst/>
          </a:prstGeom>
          <a:noFill/>
          <a:ln>
            <a:noFill/>
          </a:ln>
        </p:spPr>
      </p:pic>
      <p:pic>
        <p:nvPicPr>
          <p:cNvPr descr="Black Down Arrow Png For Kids - Decrease Arrow Icon Png | Full Size PNG  Download | SeekPNG" id="1508" name="Google Shape;1508;p56"/>
          <p:cNvPicPr preferRelativeResize="0"/>
          <p:nvPr/>
        </p:nvPicPr>
        <p:blipFill rotWithShape="1">
          <a:blip r:embed="rId8">
            <a:alphaModFix/>
          </a:blip>
          <a:srcRect b="0" l="0" r="0" t="0"/>
          <a:stretch/>
        </p:blipFill>
        <p:spPr>
          <a:xfrm>
            <a:off x="7095635" y="2623907"/>
            <a:ext cx="862005" cy="582340"/>
          </a:xfrm>
          <a:prstGeom prst="rect">
            <a:avLst/>
          </a:prstGeom>
          <a:noFill/>
          <a:ln>
            <a:noFill/>
          </a:ln>
        </p:spPr>
      </p:pic>
      <p:sp>
        <p:nvSpPr>
          <p:cNvPr id="1509" name="Google Shape;1509;p56"/>
          <p:cNvSpPr/>
          <p:nvPr/>
        </p:nvSpPr>
        <p:spPr>
          <a:xfrm>
            <a:off x="0" y="788715"/>
            <a:ext cx="9144000" cy="3782700"/>
          </a:xfrm>
          <a:prstGeom prst="frame">
            <a:avLst>
              <a:gd fmla="val 1815" name="adj1"/>
            </a:avLst>
          </a:prstGeom>
          <a:solidFill>
            <a:srgbClr val="007BC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dk1"/>
              </a:solidFill>
              <a:latin typeface="Arial"/>
              <a:ea typeface="Arial"/>
              <a:cs typeface="Arial"/>
              <a:sym typeface="Arial"/>
            </a:endParaRPr>
          </a:p>
        </p:txBody>
      </p:sp>
      <p:sp>
        <p:nvSpPr>
          <p:cNvPr id="1510" name="Google Shape;1510;p56"/>
          <p:cNvSpPr/>
          <p:nvPr/>
        </p:nvSpPr>
        <p:spPr>
          <a:xfrm>
            <a:off x="235754" y="4617666"/>
            <a:ext cx="504000" cy="504000"/>
          </a:xfrm>
          <a:prstGeom prst="ellipse">
            <a:avLst/>
          </a:prstGeom>
          <a:blipFill rotWithShape="1">
            <a:blip r:embed="rId9">
              <a:alphaModFix/>
            </a:blip>
            <a:stretch>
              <a:fillRect b="0" l="0" r="0" t="0"/>
            </a:stretch>
          </a:blipFill>
          <a:ln cap="flat" cmpd="sng" w="12700">
            <a:solidFill>
              <a:srgbClr val="007B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511" name="Google Shape;1511;p56"/>
          <p:cNvSpPr txBox="1"/>
          <p:nvPr/>
        </p:nvSpPr>
        <p:spPr>
          <a:xfrm>
            <a:off x="639229" y="4755087"/>
            <a:ext cx="1130177" cy="276999"/>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600"/>
              <a:buFont typeface="Arial"/>
              <a:buNone/>
            </a:pPr>
            <a:r>
              <a:rPr b="1" i="0" lang="ca" sz="600" u="none" cap="none" strike="noStrike">
                <a:solidFill>
                  <a:srgbClr val="000000"/>
                </a:solidFill>
                <a:latin typeface="Arial"/>
                <a:ea typeface="Arial"/>
                <a:cs typeface="Arial"/>
                <a:sym typeface="Arial"/>
              </a:rPr>
              <a:t>PROJECT ADVISOR: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600"/>
              <a:buFont typeface="Arial"/>
              <a:buNone/>
            </a:pPr>
            <a:r>
              <a:rPr b="1" i="0" lang="ca" sz="600" u="none" cap="none" strike="noStrike">
                <a:solidFill>
                  <a:srgbClr val="000000"/>
                </a:solidFill>
                <a:latin typeface="Arial"/>
                <a:ea typeface="Arial"/>
                <a:cs typeface="Arial"/>
                <a:sym typeface="Arial"/>
              </a:rPr>
              <a:t>DANI FOJO</a:t>
            </a:r>
            <a:endParaRPr b="0" i="0" sz="1400" u="none" cap="none" strike="noStrike">
              <a:solidFill>
                <a:srgbClr val="000000"/>
              </a:solidFill>
              <a:latin typeface="Arial"/>
              <a:ea typeface="Arial"/>
              <a:cs typeface="Arial"/>
              <a:sym typeface="Arial"/>
            </a:endParaRPr>
          </a:p>
        </p:txBody>
      </p:sp>
      <p:pic>
        <p:nvPicPr>
          <p:cNvPr id="1512" name="Google Shape;1512;p56"/>
          <p:cNvPicPr preferRelativeResize="0"/>
          <p:nvPr/>
        </p:nvPicPr>
        <p:blipFill rotWithShape="1">
          <a:blip r:embed="rId10">
            <a:alphaModFix/>
          </a:blip>
          <a:srcRect b="0" l="0" r="0" t="0"/>
          <a:stretch/>
        </p:blipFill>
        <p:spPr>
          <a:xfrm>
            <a:off x="8752300" y="29649"/>
            <a:ext cx="337224" cy="337254"/>
          </a:xfrm>
          <a:prstGeom prst="rect">
            <a:avLst/>
          </a:prstGeom>
          <a:noFill/>
          <a:ln>
            <a:noFill/>
          </a:ln>
        </p:spPr>
      </p:pic>
      <p:sp>
        <p:nvSpPr>
          <p:cNvPr id="1513" name="Google Shape;1513;p56"/>
          <p:cNvSpPr txBox="1"/>
          <p:nvPr/>
        </p:nvSpPr>
        <p:spPr>
          <a:xfrm>
            <a:off x="144069" y="1008441"/>
            <a:ext cx="5770859" cy="3262391"/>
          </a:xfrm>
          <a:prstGeom prst="rect">
            <a:avLst/>
          </a:prstGeom>
          <a:blipFill rotWithShape="1">
            <a:blip r:embed="rId11">
              <a:alphaModFix/>
            </a:blip>
            <a:stretch>
              <a:fillRect b="0" l="-632" r="0" t="-557"/>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ca"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pic>
        <p:nvPicPr>
          <p:cNvPr id="1514" name="Google Shape;1514;p56"/>
          <p:cNvPicPr preferRelativeResize="0"/>
          <p:nvPr/>
        </p:nvPicPr>
        <p:blipFill rotWithShape="1">
          <a:blip r:embed="rId12">
            <a:alphaModFix/>
          </a:blip>
          <a:srcRect b="0" l="0" r="0" t="0"/>
          <a:stretch/>
        </p:blipFill>
        <p:spPr>
          <a:xfrm>
            <a:off x="1606538" y="2571750"/>
            <a:ext cx="2686050" cy="400050"/>
          </a:xfrm>
          <a:prstGeom prst="rect">
            <a:avLst/>
          </a:prstGeom>
          <a:noFill/>
          <a:ln>
            <a:noFill/>
          </a:ln>
        </p:spPr>
      </p:pic>
      <p:sp>
        <p:nvSpPr>
          <p:cNvPr id="1515" name="Google Shape;1515;p56"/>
          <p:cNvSpPr txBox="1"/>
          <p:nvPr/>
        </p:nvSpPr>
        <p:spPr>
          <a:xfrm>
            <a:off x="733905" y="3008363"/>
            <a:ext cx="4351740" cy="261610"/>
          </a:xfrm>
          <a:prstGeom prst="rect">
            <a:avLst/>
          </a:prstGeom>
          <a:noFill/>
          <a:ln>
            <a:noFill/>
          </a:ln>
        </p:spPr>
        <p:txBody>
          <a:bodyPr anchorCtr="0" anchor="t" bIns="45700" lIns="91425" spcFirstLastPara="1" rIns="91425" wrap="square" tIns="45700">
            <a:spAutoFit/>
          </a:bodyPr>
          <a:lstStyle/>
          <a:p>
            <a:pPr indent="-171450" lvl="0" marL="171450" marR="0" rtl="0" algn="l">
              <a:lnSpc>
                <a:spcPct val="100000"/>
              </a:lnSpc>
              <a:spcBef>
                <a:spcPts val="0"/>
              </a:spcBef>
              <a:spcAft>
                <a:spcPts val="0"/>
              </a:spcAft>
              <a:buClr>
                <a:srgbClr val="000000"/>
              </a:buClr>
              <a:buSzPts val="1100"/>
              <a:buFont typeface="Arial"/>
              <a:buChar char="•"/>
            </a:pPr>
            <a:r>
              <a:rPr b="1" i="0" lang="ca" sz="1100" u="none" cap="none" strike="noStrike">
                <a:solidFill>
                  <a:srgbClr val="000000"/>
                </a:solidFill>
              </a:rPr>
              <a:t>λ</a:t>
            </a:r>
            <a:r>
              <a:rPr i="0" lang="ca" sz="1100" u="none" cap="none" strike="noStrike">
                <a:solidFill>
                  <a:srgbClr val="000000"/>
                </a:solidFill>
              </a:rPr>
              <a:t>,</a:t>
            </a:r>
            <a:r>
              <a:rPr b="1" i="0" lang="ca" sz="1100" u="none" cap="none" strike="noStrike">
                <a:solidFill>
                  <a:srgbClr val="000000"/>
                </a:solidFill>
              </a:rPr>
              <a:t> η</a:t>
            </a:r>
            <a:r>
              <a:rPr b="0" i="0" lang="ca" sz="1100" u="none" cap="none" strike="noStrike">
                <a:solidFill>
                  <a:srgbClr val="000000"/>
                </a:solidFill>
                <a:latin typeface="Arial"/>
                <a:ea typeface="Arial"/>
                <a:cs typeface="Arial"/>
                <a:sym typeface="Arial"/>
              </a:rPr>
              <a:t>= weights assigned to each Loss function to balance terms </a:t>
            </a:r>
            <a:endParaRPr b="0" i="0" sz="1100" u="none" cap="none" strike="noStrike">
              <a:solidFill>
                <a:srgbClr val="000000"/>
              </a:solidFill>
              <a:latin typeface="Arial"/>
              <a:ea typeface="Arial"/>
              <a:cs typeface="Arial"/>
              <a:sym typeface="Arial"/>
            </a:endParaRPr>
          </a:p>
        </p:txBody>
      </p:sp>
      <p:grpSp>
        <p:nvGrpSpPr>
          <p:cNvPr id="1516" name="Google Shape;1516;p56"/>
          <p:cNvGrpSpPr/>
          <p:nvPr/>
        </p:nvGrpSpPr>
        <p:grpSpPr>
          <a:xfrm>
            <a:off x="3047" y="375696"/>
            <a:ext cx="9138979" cy="414018"/>
            <a:chOff x="3047" y="375696"/>
            <a:chExt cx="9138979" cy="414018"/>
          </a:xfrm>
        </p:grpSpPr>
        <p:grpSp>
          <p:nvGrpSpPr>
            <p:cNvPr id="1517" name="Google Shape;1517;p56"/>
            <p:cNvGrpSpPr/>
            <p:nvPr/>
          </p:nvGrpSpPr>
          <p:grpSpPr>
            <a:xfrm>
              <a:off x="3047" y="375696"/>
              <a:ext cx="9138979" cy="414018"/>
              <a:chOff x="3047" y="375696"/>
              <a:chExt cx="9138979" cy="414018"/>
            </a:xfrm>
          </p:grpSpPr>
          <p:sp>
            <p:nvSpPr>
              <p:cNvPr id="1518" name="Google Shape;1518;p56"/>
              <p:cNvSpPr/>
              <p:nvPr/>
            </p:nvSpPr>
            <p:spPr>
              <a:xfrm>
                <a:off x="3047" y="375696"/>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grpSp>
            <p:nvGrpSpPr>
              <p:cNvPr id="1519" name="Google Shape;1519;p56"/>
              <p:cNvGrpSpPr/>
              <p:nvPr/>
            </p:nvGrpSpPr>
            <p:grpSpPr>
              <a:xfrm>
                <a:off x="8141262" y="375696"/>
                <a:ext cx="1000764" cy="414018"/>
                <a:chOff x="8141262" y="376015"/>
                <a:chExt cx="1000764" cy="414018"/>
              </a:xfrm>
            </p:grpSpPr>
            <p:sp>
              <p:nvSpPr>
                <p:cNvPr id="1520" name="Google Shape;1520;p56"/>
                <p:cNvSpPr/>
                <p:nvPr/>
              </p:nvSpPr>
              <p:spPr>
                <a:xfrm>
                  <a:off x="8141262" y="376015"/>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thoughtful Icon - Free PNG &amp; SVG 1757003 - Noun Project" id="1521" name="Google Shape;1521;p56"/>
                <p:cNvPicPr preferRelativeResize="0"/>
                <p:nvPr/>
              </p:nvPicPr>
              <p:blipFill rotWithShape="1">
                <a:blip r:embed="rId13">
                  <a:alphaModFix/>
                </a:blip>
                <a:srcRect b="0" l="0" r="0" t="0"/>
                <a:stretch/>
              </p:blipFill>
              <p:spPr>
                <a:xfrm>
                  <a:off x="8517066" y="464108"/>
                  <a:ext cx="259551" cy="259551"/>
                </a:xfrm>
                <a:prstGeom prst="rect">
                  <a:avLst/>
                </a:prstGeom>
                <a:noFill/>
                <a:ln>
                  <a:noFill/>
                </a:ln>
              </p:spPr>
            </p:pic>
          </p:grpSp>
          <p:pic>
            <p:nvPicPr>
              <p:cNvPr descr="motivation Icon - Download motivation Icon 1110005 | Noun Project" id="1522" name="Google Shape;1522;p56"/>
              <p:cNvPicPr preferRelativeResize="0"/>
              <p:nvPr/>
            </p:nvPicPr>
            <p:blipFill rotWithShape="1">
              <a:blip r:embed="rId14">
                <a:alphaModFix/>
              </a:blip>
              <a:srcRect b="0" l="0" r="0" t="0"/>
              <a:stretch/>
            </p:blipFill>
            <p:spPr>
              <a:xfrm>
                <a:off x="315282" y="397803"/>
                <a:ext cx="369805" cy="369805"/>
              </a:xfrm>
              <a:prstGeom prst="rect">
                <a:avLst/>
              </a:prstGeom>
              <a:noFill/>
              <a:ln>
                <a:noFill/>
              </a:ln>
            </p:spPr>
          </p:pic>
          <p:grpSp>
            <p:nvGrpSpPr>
              <p:cNvPr id="1523" name="Google Shape;1523;p56"/>
              <p:cNvGrpSpPr/>
              <p:nvPr/>
            </p:nvGrpSpPr>
            <p:grpSpPr>
              <a:xfrm>
                <a:off x="7477265" y="375696"/>
                <a:ext cx="1000764" cy="414018"/>
                <a:chOff x="7477265" y="375308"/>
                <a:chExt cx="1000764" cy="414018"/>
              </a:xfrm>
            </p:grpSpPr>
            <p:sp>
              <p:nvSpPr>
                <p:cNvPr id="1524" name="Google Shape;1524;p56"/>
                <p:cNvSpPr/>
                <p:nvPr/>
              </p:nvSpPr>
              <p:spPr>
                <a:xfrm>
                  <a:off x="7477265" y="375308"/>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Statistical Analysis Icon - Download in Glyph Style" id="1525" name="Google Shape;1525;p56"/>
                <p:cNvPicPr preferRelativeResize="0"/>
                <p:nvPr/>
              </p:nvPicPr>
              <p:blipFill rotWithShape="1">
                <a:blip r:embed="rId15">
                  <a:alphaModFix/>
                </a:blip>
                <a:srcRect b="0" l="0" r="0" t="0"/>
                <a:stretch/>
              </p:blipFill>
              <p:spPr>
                <a:xfrm>
                  <a:off x="7843649" y="455633"/>
                  <a:ext cx="283664" cy="283664"/>
                </a:xfrm>
                <a:prstGeom prst="rect">
                  <a:avLst/>
                </a:prstGeom>
                <a:noFill/>
                <a:ln>
                  <a:noFill/>
                </a:ln>
              </p:spPr>
            </p:pic>
          </p:grpSp>
          <p:grpSp>
            <p:nvGrpSpPr>
              <p:cNvPr id="1526" name="Google Shape;1526;p56"/>
              <p:cNvGrpSpPr/>
              <p:nvPr/>
            </p:nvGrpSpPr>
            <p:grpSpPr>
              <a:xfrm>
                <a:off x="6777743" y="375696"/>
                <a:ext cx="1000764" cy="414018"/>
                <a:chOff x="6777743" y="373411"/>
                <a:chExt cx="1000764" cy="414018"/>
              </a:xfrm>
            </p:grpSpPr>
            <p:sp>
              <p:nvSpPr>
                <p:cNvPr id="1527" name="Google Shape;1527;p56"/>
                <p:cNvSpPr/>
                <p:nvPr/>
              </p:nvSpPr>
              <p:spPr>
                <a:xfrm>
                  <a:off x="6777743" y="373411"/>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metrics Icon - Free PNG &amp; SVG 105414 - Noun Project" id="1528" name="Google Shape;1528;p56"/>
                <p:cNvPicPr preferRelativeResize="0"/>
                <p:nvPr/>
              </p:nvPicPr>
              <p:blipFill rotWithShape="1">
                <a:blip r:embed="rId16">
                  <a:alphaModFix/>
                </a:blip>
                <a:srcRect b="0" l="0" r="0" t="0"/>
                <a:stretch/>
              </p:blipFill>
              <p:spPr>
                <a:xfrm>
                  <a:off x="7096476" y="434572"/>
                  <a:ext cx="322932" cy="322932"/>
                </a:xfrm>
                <a:prstGeom prst="rect">
                  <a:avLst/>
                </a:prstGeom>
                <a:noFill/>
                <a:ln>
                  <a:noFill/>
                </a:ln>
              </p:spPr>
            </p:pic>
          </p:grpSp>
          <p:grpSp>
            <p:nvGrpSpPr>
              <p:cNvPr id="1529" name="Google Shape;1529;p56"/>
              <p:cNvGrpSpPr/>
              <p:nvPr/>
            </p:nvGrpSpPr>
            <p:grpSpPr>
              <a:xfrm>
                <a:off x="6043799" y="375696"/>
                <a:ext cx="1000764" cy="414018"/>
                <a:chOff x="6043799" y="374249"/>
                <a:chExt cx="1000764" cy="414018"/>
              </a:xfrm>
            </p:grpSpPr>
            <p:sp>
              <p:nvSpPr>
                <p:cNvPr id="1530" name="Google Shape;1530;p56"/>
                <p:cNvSpPr/>
                <p:nvPr/>
              </p:nvSpPr>
              <p:spPr>
                <a:xfrm>
                  <a:off x="6043799" y="374249"/>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Parameter Icon #356991 - Free Icons Library" id="1531" name="Google Shape;1531;p56"/>
                <p:cNvPicPr preferRelativeResize="0"/>
                <p:nvPr/>
              </p:nvPicPr>
              <p:blipFill rotWithShape="1">
                <a:blip r:embed="rId17">
                  <a:alphaModFix/>
                </a:blip>
                <a:srcRect b="0" l="0" r="0" t="0"/>
                <a:stretch/>
              </p:blipFill>
              <p:spPr>
                <a:xfrm>
                  <a:off x="6410183" y="464558"/>
                  <a:ext cx="262052" cy="262052"/>
                </a:xfrm>
                <a:prstGeom prst="rect">
                  <a:avLst/>
                </a:prstGeom>
                <a:noFill/>
                <a:ln>
                  <a:noFill/>
                </a:ln>
              </p:spPr>
            </p:pic>
          </p:grpSp>
          <p:grpSp>
            <p:nvGrpSpPr>
              <p:cNvPr id="1532" name="Google Shape;1532;p56"/>
              <p:cNvGrpSpPr/>
              <p:nvPr/>
            </p:nvGrpSpPr>
            <p:grpSpPr>
              <a:xfrm>
                <a:off x="3113374" y="375696"/>
                <a:ext cx="1000764" cy="414018"/>
                <a:chOff x="3113374" y="372277"/>
                <a:chExt cx="1000764" cy="414018"/>
              </a:xfrm>
            </p:grpSpPr>
            <p:sp>
              <p:nvSpPr>
                <p:cNvPr id="1533" name="Google Shape;1533;p56"/>
                <p:cNvSpPr/>
                <p:nvPr/>
              </p:nvSpPr>
              <p:spPr>
                <a:xfrm>
                  <a:off x="3113374" y="372277"/>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Engranajes mecanicos - Iconos gratis de" id="1534" name="Google Shape;1534;p56"/>
                <p:cNvPicPr preferRelativeResize="0"/>
                <p:nvPr/>
              </p:nvPicPr>
              <p:blipFill rotWithShape="1">
                <a:blip r:embed="rId18">
                  <a:alphaModFix/>
                </a:blip>
                <a:srcRect b="0" l="0" r="0" t="0"/>
                <a:stretch/>
              </p:blipFill>
              <p:spPr>
                <a:xfrm>
                  <a:off x="3385545" y="415071"/>
                  <a:ext cx="363370" cy="363370"/>
                </a:xfrm>
                <a:prstGeom prst="rect">
                  <a:avLst/>
                </a:prstGeom>
                <a:noFill/>
                <a:ln>
                  <a:noFill/>
                </a:ln>
              </p:spPr>
            </p:pic>
          </p:grpSp>
          <p:grpSp>
            <p:nvGrpSpPr>
              <p:cNvPr id="1535" name="Google Shape;1535;p56"/>
              <p:cNvGrpSpPr/>
              <p:nvPr/>
            </p:nvGrpSpPr>
            <p:grpSpPr>
              <a:xfrm>
                <a:off x="2322427" y="375696"/>
                <a:ext cx="1000764" cy="414018"/>
                <a:chOff x="2322427" y="369857"/>
                <a:chExt cx="1000764" cy="414018"/>
              </a:xfrm>
            </p:grpSpPr>
            <p:sp>
              <p:nvSpPr>
                <p:cNvPr id="1536" name="Google Shape;1536;p56"/>
                <p:cNvSpPr/>
                <p:nvPr/>
              </p:nvSpPr>
              <p:spPr>
                <a:xfrm>
                  <a:off x="2322427" y="369857"/>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HMS20278 | Datasets2Tools" id="1537" name="Google Shape;1537;p56"/>
                <p:cNvPicPr preferRelativeResize="0"/>
                <p:nvPr/>
              </p:nvPicPr>
              <p:blipFill rotWithShape="1">
                <a:blip r:embed="rId19">
                  <a:alphaModFix/>
                </a:blip>
                <a:srcRect b="0" l="0" r="0" t="0"/>
                <a:stretch/>
              </p:blipFill>
              <p:spPr>
                <a:xfrm>
                  <a:off x="2651068" y="441638"/>
                  <a:ext cx="310236" cy="310236"/>
                </a:xfrm>
                <a:prstGeom prst="rect">
                  <a:avLst/>
                </a:prstGeom>
                <a:noFill/>
                <a:ln>
                  <a:noFill/>
                </a:ln>
              </p:spPr>
            </p:pic>
          </p:grpSp>
          <p:sp>
            <p:nvSpPr>
              <p:cNvPr id="1538" name="Google Shape;1538;p56"/>
              <p:cNvSpPr/>
              <p:nvPr/>
            </p:nvSpPr>
            <p:spPr>
              <a:xfrm>
                <a:off x="1528134" y="375696"/>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Forma llena de bandera - Iconos gratis de mapas y banderas" id="1539" name="Google Shape;1539;p56"/>
              <p:cNvPicPr preferRelativeResize="0"/>
              <p:nvPr/>
            </p:nvPicPr>
            <p:blipFill rotWithShape="1">
              <a:blip r:embed="rId20">
                <a:alphaModFix/>
              </a:blip>
              <a:srcRect b="0" l="0" r="0" t="0"/>
              <a:stretch/>
            </p:blipFill>
            <p:spPr>
              <a:xfrm>
                <a:off x="1916987" y="427785"/>
                <a:ext cx="309840" cy="309840"/>
              </a:xfrm>
              <a:prstGeom prst="rect">
                <a:avLst/>
              </a:prstGeom>
              <a:noFill/>
              <a:ln>
                <a:noFill/>
              </a:ln>
            </p:spPr>
          </p:pic>
          <p:sp>
            <p:nvSpPr>
              <p:cNvPr id="1540" name="Google Shape;1540;p56"/>
              <p:cNvSpPr/>
              <p:nvPr/>
            </p:nvSpPr>
            <p:spPr>
              <a:xfrm>
                <a:off x="791487" y="375696"/>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1541" name="Google Shape;1541;p56"/>
              <p:cNvSpPr/>
              <p:nvPr/>
            </p:nvSpPr>
            <p:spPr>
              <a:xfrm>
                <a:off x="5344640" y="375696"/>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grpSp>
        <p:pic>
          <p:nvPicPr>
            <p:cNvPr descr="Resolution - Free computer icons" id="1542" name="Google Shape;1542;p56"/>
            <p:cNvPicPr preferRelativeResize="0"/>
            <p:nvPr/>
          </p:nvPicPr>
          <p:blipFill rotWithShape="1">
            <a:blip r:embed="rId21">
              <a:alphaModFix/>
            </a:blip>
            <a:srcRect b="0" l="0" r="0" t="0"/>
            <a:stretch/>
          </p:blipFill>
          <p:spPr>
            <a:xfrm>
              <a:off x="1132929" y="433985"/>
              <a:ext cx="337219" cy="337219"/>
            </a:xfrm>
            <a:prstGeom prst="rect">
              <a:avLst/>
            </a:prstGeom>
            <a:noFill/>
            <a:ln>
              <a:noFill/>
            </a:ln>
          </p:spPr>
        </p:pic>
      </p:grpSp>
      <p:sp>
        <p:nvSpPr>
          <p:cNvPr id="1543" name="Google Shape;1543;p56"/>
          <p:cNvSpPr/>
          <p:nvPr/>
        </p:nvSpPr>
        <p:spPr>
          <a:xfrm>
            <a:off x="3871085" y="375696"/>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Support Vector Machines Icon - Free PNG &amp; SVG 1374192 - Noun Project" id="1544" name="Google Shape;1544;p56"/>
          <p:cNvPicPr preferRelativeResize="0"/>
          <p:nvPr/>
        </p:nvPicPr>
        <p:blipFill rotWithShape="1">
          <a:blip r:embed="rId22">
            <a:alphaModFix/>
          </a:blip>
          <a:srcRect b="0" l="0" r="0" t="0"/>
          <a:stretch/>
        </p:blipFill>
        <p:spPr>
          <a:xfrm>
            <a:off x="4173156" y="420778"/>
            <a:ext cx="346367" cy="346367"/>
          </a:xfrm>
          <a:prstGeom prst="rect">
            <a:avLst/>
          </a:prstGeom>
          <a:noFill/>
          <a:ln>
            <a:noFill/>
          </a:ln>
        </p:spPr>
      </p:pic>
      <p:pic>
        <p:nvPicPr>
          <p:cNvPr descr="weight, Weightlifter, Man, Silhouette, Fitness Forever, sport, Excercise,  sports, weightlifting, Lifting icon" id="1545" name="Google Shape;1545;p56"/>
          <p:cNvPicPr preferRelativeResize="0"/>
          <p:nvPr/>
        </p:nvPicPr>
        <p:blipFill rotWithShape="1">
          <a:blip r:embed="rId23">
            <a:alphaModFix/>
          </a:blip>
          <a:srcRect b="0" l="0" r="0" t="0"/>
          <a:stretch/>
        </p:blipFill>
        <p:spPr>
          <a:xfrm>
            <a:off x="5672477" y="414045"/>
            <a:ext cx="326958" cy="326958"/>
          </a:xfrm>
          <a:prstGeom prst="rect">
            <a:avLst/>
          </a:prstGeom>
          <a:noFill/>
          <a:ln>
            <a:noFill/>
          </a:ln>
        </p:spPr>
      </p:pic>
      <p:sp>
        <p:nvSpPr>
          <p:cNvPr id="1546" name="Google Shape;1546;p56"/>
          <p:cNvSpPr/>
          <p:nvPr/>
        </p:nvSpPr>
        <p:spPr>
          <a:xfrm>
            <a:off x="4610433" y="375696"/>
            <a:ext cx="1000764" cy="414018"/>
          </a:xfrm>
          <a:prstGeom prst="round2SameRect">
            <a:avLst>
              <a:gd fmla="val 35910" name="adj1"/>
              <a:gd fmla="val 0" name="adj2"/>
            </a:avLst>
          </a:prstGeom>
          <a:solidFill>
            <a:srgbClr val="007BC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Black Down Arrow Png For Kids - Decrease Arrow Icon Png | Full Size PNG  Download | SeekPNG" id="1547" name="Google Shape;1547;p56"/>
          <p:cNvPicPr preferRelativeResize="0"/>
          <p:nvPr/>
        </p:nvPicPr>
        <p:blipFill rotWithShape="1">
          <a:blip r:embed="rId8">
            <a:alphaModFix/>
          </a:blip>
          <a:srcRect b="0" l="0" r="0" t="0"/>
          <a:stretch/>
        </p:blipFill>
        <p:spPr>
          <a:xfrm>
            <a:off x="4961259" y="504307"/>
            <a:ext cx="290979" cy="196574"/>
          </a:xfrm>
          <a:prstGeom prst="rect">
            <a:avLst/>
          </a:prstGeom>
          <a:noFill/>
          <a:ln>
            <a:noFill/>
          </a:ln>
        </p:spPr>
      </p:pic>
      <p:sp>
        <p:nvSpPr>
          <p:cNvPr id="1548" name="Google Shape;1548;p56"/>
          <p:cNvSpPr txBox="1"/>
          <p:nvPr>
            <p:ph idx="12" type="sldNum"/>
          </p:nvPr>
        </p:nvSpPr>
        <p:spPr>
          <a:xfrm>
            <a:off x="2413125" y="4847763"/>
            <a:ext cx="2057400" cy="273900"/>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Clr>
                <a:srgbClr val="000000"/>
              </a:buClr>
              <a:buSzPts val="900"/>
              <a:buFont typeface="Arial"/>
              <a:buNone/>
            </a:pPr>
            <a:r>
              <a:rPr b="1" lang="ca" sz="1200"/>
              <a:t>19</a:t>
            </a:r>
            <a:r>
              <a:rPr b="1" lang="ca" sz="1200"/>
              <a:t>/38</a:t>
            </a:r>
            <a:endParaRPr b="1" sz="1200"/>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39"/>
          <p:cNvSpPr/>
          <p:nvPr/>
        </p:nvSpPr>
        <p:spPr>
          <a:xfrm rot="-9701249">
            <a:off x="6817104" y="-158239"/>
            <a:ext cx="5771802" cy="5671052"/>
          </a:xfrm>
          <a:prstGeom prst="blockArc">
            <a:avLst>
              <a:gd fmla="val 17791322" name="adj1"/>
              <a:gd fmla="val 1494803" name="adj2"/>
              <a:gd fmla="val 1867" name="adj3"/>
            </a:avLst>
          </a:prstGeom>
          <a:solidFill>
            <a:srgbClr val="007BC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rgbClr val="FF5001"/>
              </a:solidFill>
              <a:latin typeface="Arial"/>
              <a:ea typeface="Arial"/>
              <a:cs typeface="Arial"/>
              <a:sym typeface="Arial"/>
            </a:endParaRPr>
          </a:p>
        </p:txBody>
      </p:sp>
      <p:pic>
        <p:nvPicPr>
          <p:cNvPr descr="Take Off Icon #360398 - Free Icons Library" id="197" name="Google Shape;197;p39"/>
          <p:cNvPicPr preferRelativeResize="0"/>
          <p:nvPr/>
        </p:nvPicPr>
        <p:blipFill rotWithShape="1">
          <a:blip r:embed="rId3">
            <a:alphaModFix/>
          </a:blip>
          <a:srcRect b="0" l="0" r="0" t="0"/>
          <a:stretch/>
        </p:blipFill>
        <p:spPr>
          <a:xfrm>
            <a:off x="123300" y="2498530"/>
            <a:ext cx="623248" cy="623248"/>
          </a:xfrm>
          <a:prstGeom prst="rect">
            <a:avLst/>
          </a:prstGeom>
          <a:noFill/>
          <a:ln>
            <a:noFill/>
          </a:ln>
        </p:spPr>
      </p:pic>
      <p:sp>
        <p:nvSpPr>
          <p:cNvPr id="198" name="Google Shape;198;p39"/>
          <p:cNvSpPr/>
          <p:nvPr/>
        </p:nvSpPr>
        <p:spPr>
          <a:xfrm rot="-5400000">
            <a:off x="-343046" y="2317802"/>
            <a:ext cx="1440600" cy="507900"/>
          </a:xfrm>
          <a:prstGeom prst="rect">
            <a:avLst/>
          </a:prstGeom>
          <a:noFill/>
          <a:ln>
            <a:noFill/>
          </a:ln>
        </p:spPr>
        <p:txBody>
          <a:bodyPr anchorCtr="0" anchor="t" bIns="45700" lIns="0" spcFirstLastPara="1" rIns="91425" wrap="square" tIns="45700">
            <a:noAutofit/>
          </a:bodyPr>
          <a:lstStyle/>
          <a:p>
            <a:pPr indent="0" lvl="0" marL="0" marR="0" rtl="0" algn="l">
              <a:lnSpc>
                <a:spcPct val="100000"/>
              </a:lnSpc>
              <a:spcBef>
                <a:spcPts val="0"/>
              </a:spcBef>
              <a:spcAft>
                <a:spcPts val="0"/>
              </a:spcAft>
              <a:buClr>
                <a:srgbClr val="000000"/>
              </a:buClr>
              <a:buSzPts val="2700"/>
              <a:buFont typeface="Arial"/>
              <a:buNone/>
            </a:pPr>
            <a:r>
              <a:rPr b="0" i="0" lang="ca" sz="2700" u="none" cap="none" strike="noStrike">
                <a:solidFill>
                  <a:schemeClr val="dk1"/>
                </a:solidFill>
                <a:latin typeface="Arial Black"/>
                <a:ea typeface="Arial Black"/>
                <a:cs typeface="Arial Black"/>
                <a:sym typeface="Arial Black"/>
              </a:rPr>
              <a:t>FINAL</a:t>
            </a:r>
            <a:endParaRPr b="0" i="0" sz="2700" u="none" cap="none" strike="noStrike">
              <a:solidFill>
                <a:schemeClr val="dk1"/>
              </a:solidFill>
              <a:latin typeface="Arial Black"/>
              <a:ea typeface="Arial Black"/>
              <a:cs typeface="Arial Black"/>
              <a:sym typeface="Arial Black"/>
            </a:endParaRPr>
          </a:p>
          <a:p>
            <a:pPr indent="0" lvl="0" marL="0" marR="0" rtl="0" algn="l">
              <a:lnSpc>
                <a:spcPct val="100000"/>
              </a:lnSpc>
              <a:spcBef>
                <a:spcPts val="0"/>
              </a:spcBef>
              <a:spcAft>
                <a:spcPts val="0"/>
              </a:spcAft>
              <a:buClr>
                <a:srgbClr val="000000"/>
              </a:buClr>
              <a:buSzPts val="2700"/>
              <a:buFont typeface="Arial"/>
              <a:buNone/>
            </a:pPr>
            <a:r>
              <a:t/>
            </a:r>
            <a:endParaRPr b="0" i="0" sz="2700" u="none" cap="none" strike="noStrike">
              <a:solidFill>
                <a:schemeClr val="dk1"/>
              </a:solidFill>
              <a:latin typeface="Arial Black"/>
              <a:ea typeface="Arial Black"/>
              <a:cs typeface="Arial Black"/>
              <a:sym typeface="Arial Black"/>
            </a:endParaRPr>
          </a:p>
          <a:p>
            <a:pPr indent="0" lvl="0" marL="0" marR="0" rtl="0" algn="l">
              <a:lnSpc>
                <a:spcPct val="100000"/>
              </a:lnSpc>
              <a:spcBef>
                <a:spcPts val="0"/>
              </a:spcBef>
              <a:spcAft>
                <a:spcPts val="0"/>
              </a:spcAft>
              <a:buClr>
                <a:srgbClr val="000000"/>
              </a:buClr>
              <a:buSzPts val="2700"/>
              <a:buFont typeface="Arial"/>
              <a:buNone/>
            </a:pPr>
            <a:r>
              <a:rPr b="0" i="0" lang="ca" sz="2700" u="none" cap="none" strike="noStrike">
                <a:solidFill>
                  <a:schemeClr val="dk1"/>
                </a:solidFill>
                <a:latin typeface="Arial Black"/>
                <a:ea typeface="Arial Black"/>
                <a:cs typeface="Arial Black"/>
                <a:sym typeface="Arial Black"/>
              </a:rPr>
              <a:t>r</a:t>
            </a:r>
            <a:endParaRPr b="0" i="0" sz="2700" u="none" cap="none" strike="noStrike">
              <a:solidFill>
                <a:schemeClr val="dk1"/>
              </a:solidFill>
              <a:latin typeface="Arial Black"/>
              <a:ea typeface="Arial Black"/>
              <a:cs typeface="Arial Black"/>
              <a:sym typeface="Arial Black"/>
            </a:endParaRPr>
          </a:p>
        </p:txBody>
      </p:sp>
      <p:sp>
        <p:nvSpPr>
          <p:cNvPr id="199" name="Google Shape;199;p39"/>
          <p:cNvSpPr txBox="1"/>
          <p:nvPr/>
        </p:nvSpPr>
        <p:spPr>
          <a:xfrm>
            <a:off x="5434565" y="1042056"/>
            <a:ext cx="1863300" cy="2754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rPr b="0" i="0" lang="ca" sz="1100" u="none" cap="none" strike="noStrike">
                <a:solidFill>
                  <a:schemeClr val="dk1"/>
                </a:solidFill>
                <a:latin typeface="Verdana"/>
                <a:ea typeface="Verdana"/>
                <a:cs typeface="Verdana"/>
                <a:sym typeface="Verdana"/>
              </a:rPr>
              <a:t>7. Loss functions</a:t>
            </a:r>
            <a:endParaRPr b="0" i="0" sz="1100" u="none" cap="none" strike="noStrike">
              <a:solidFill>
                <a:schemeClr val="dk1"/>
              </a:solidFill>
              <a:latin typeface="Verdana"/>
              <a:ea typeface="Verdana"/>
              <a:cs typeface="Verdana"/>
              <a:sym typeface="Verdana"/>
            </a:endParaRPr>
          </a:p>
        </p:txBody>
      </p:sp>
      <p:sp>
        <p:nvSpPr>
          <p:cNvPr id="200" name="Google Shape;200;p39"/>
          <p:cNvSpPr txBox="1"/>
          <p:nvPr/>
        </p:nvSpPr>
        <p:spPr>
          <a:xfrm>
            <a:off x="4943764" y="2233851"/>
            <a:ext cx="2995500" cy="2754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rPr b="0" i="0" lang="ca" sz="1100" u="none" cap="none" strike="noStrike">
                <a:solidFill>
                  <a:schemeClr val="dk1"/>
                </a:solidFill>
                <a:latin typeface="Verdana"/>
                <a:ea typeface="Verdana"/>
                <a:cs typeface="Verdana"/>
                <a:sym typeface="Verdana"/>
              </a:rPr>
              <a:t>9. Hyperparameters</a:t>
            </a:r>
            <a:endParaRPr b="0" i="0" sz="1100" u="none" cap="none" strike="noStrike">
              <a:solidFill>
                <a:schemeClr val="dk1"/>
              </a:solidFill>
              <a:latin typeface="Verdana"/>
              <a:ea typeface="Verdana"/>
              <a:cs typeface="Verdana"/>
              <a:sym typeface="Verdana"/>
            </a:endParaRPr>
          </a:p>
        </p:txBody>
      </p:sp>
      <p:sp>
        <p:nvSpPr>
          <p:cNvPr id="201" name="Google Shape;201;p39"/>
          <p:cNvSpPr txBox="1"/>
          <p:nvPr/>
        </p:nvSpPr>
        <p:spPr>
          <a:xfrm>
            <a:off x="5404622" y="4038470"/>
            <a:ext cx="1923000" cy="2754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rPr b="0" i="0" lang="ca" sz="1100" u="none" cap="none" strike="noStrike">
                <a:solidFill>
                  <a:schemeClr val="dk1"/>
                </a:solidFill>
                <a:latin typeface="Verdana"/>
                <a:ea typeface="Verdana"/>
                <a:cs typeface="Verdana"/>
                <a:sym typeface="Verdana"/>
              </a:rPr>
              <a:t>12. Conclusions</a:t>
            </a:r>
            <a:endParaRPr b="0" i="0" sz="1100" u="none" cap="none" strike="noStrike">
              <a:solidFill>
                <a:schemeClr val="dk1"/>
              </a:solidFill>
              <a:latin typeface="Verdana"/>
              <a:ea typeface="Verdana"/>
              <a:cs typeface="Verdana"/>
              <a:sym typeface="Verdana"/>
            </a:endParaRPr>
          </a:p>
        </p:txBody>
      </p:sp>
      <p:sp>
        <p:nvSpPr>
          <p:cNvPr id="202" name="Google Shape;202;p39"/>
          <p:cNvSpPr txBox="1"/>
          <p:nvPr/>
        </p:nvSpPr>
        <p:spPr>
          <a:xfrm>
            <a:off x="6570049" y="4993376"/>
            <a:ext cx="1130100" cy="184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600"/>
              <a:buFont typeface="Arial"/>
              <a:buNone/>
            </a:pPr>
            <a:r>
              <a:rPr b="1" i="0" lang="ca" sz="600" u="none" cap="none" strike="noStrike">
                <a:solidFill>
                  <a:srgbClr val="000000"/>
                </a:solidFill>
                <a:latin typeface="Arial"/>
                <a:ea typeface="Arial"/>
                <a:cs typeface="Arial"/>
                <a:sym typeface="Arial"/>
              </a:rPr>
              <a:t>MARC BERMEJO</a:t>
            </a:r>
            <a:endParaRPr b="0" i="0" sz="1400" u="none" cap="none" strike="noStrike">
              <a:solidFill>
                <a:srgbClr val="000000"/>
              </a:solidFill>
              <a:latin typeface="Arial"/>
              <a:ea typeface="Arial"/>
              <a:cs typeface="Arial"/>
              <a:sym typeface="Arial"/>
            </a:endParaRPr>
          </a:p>
        </p:txBody>
      </p:sp>
      <p:sp>
        <p:nvSpPr>
          <p:cNvPr id="203" name="Google Shape;203;p39"/>
          <p:cNvSpPr txBox="1"/>
          <p:nvPr/>
        </p:nvSpPr>
        <p:spPr>
          <a:xfrm>
            <a:off x="7375522" y="4993376"/>
            <a:ext cx="1130100" cy="184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600"/>
              <a:buFont typeface="Arial"/>
              <a:buNone/>
            </a:pPr>
            <a:r>
              <a:rPr b="1" i="0" lang="ca" sz="600" u="none" cap="none" strike="noStrike">
                <a:solidFill>
                  <a:srgbClr val="000000"/>
                </a:solidFill>
                <a:latin typeface="Arial"/>
                <a:ea typeface="Arial"/>
                <a:cs typeface="Arial"/>
                <a:sym typeface="Arial"/>
              </a:rPr>
              <a:t>RAUL PUENTE</a:t>
            </a:r>
            <a:endParaRPr b="0" i="0" sz="1400" u="none" cap="none" strike="noStrike">
              <a:solidFill>
                <a:srgbClr val="000000"/>
              </a:solidFill>
              <a:latin typeface="Arial"/>
              <a:ea typeface="Arial"/>
              <a:cs typeface="Arial"/>
              <a:sym typeface="Arial"/>
            </a:endParaRPr>
          </a:p>
        </p:txBody>
      </p:sp>
      <p:sp>
        <p:nvSpPr>
          <p:cNvPr id="204" name="Google Shape;204;p39"/>
          <p:cNvSpPr txBox="1"/>
          <p:nvPr/>
        </p:nvSpPr>
        <p:spPr>
          <a:xfrm>
            <a:off x="8187815" y="4993376"/>
            <a:ext cx="1130100" cy="184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600"/>
              <a:buFont typeface="Arial"/>
              <a:buNone/>
            </a:pPr>
            <a:r>
              <a:rPr b="1" i="0" lang="ca" sz="600" u="none" cap="none" strike="noStrike">
                <a:solidFill>
                  <a:srgbClr val="000000"/>
                </a:solidFill>
                <a:latin typeface="Arial"/>
                <a:ea typeface="Arial"/>
                <a:cs typeface="Arial"/>
                <a:sym typeface="Arial"/>
              </a:rPr>
              <a:t>FERRAN TORRES</a:t>
            </a:r>
            <a:endParaRPr b="0" i="0" sz="1400" u="none" cap="none" strike="noStrike">
              <a:solidFill>
                <a:srgbClr val="000000"/>
              </a:solidFill>
              <a:latin typeface="Arial"/>
              <a:ea typeface="Arial"/>
              <a:cs typeface="Arial"/>
              <a:sym typeface="Arial"/>
            </a:endParaRPr>
          </a:p>
        </p:txBody>
      </p:sp>
      <p:sp>
        <p:nvSpPr>
          <p:cNvPr id="205" name="Google Shape;205;p39"/>
          <p:cNvSpPr/>
          <p:nvPr/>
        </p:nvSpPr>
        <p:spPr>
          <a:xfrm>
            <a:off x="235754" y="4617666"/>
            <a:ext cx="504000" cy="504000"/>
          </a:xfrm>
          <a:prstGeom prst="ellipse">
            <a:avLst/>
          </a:prstGeom>
          <a:blipFill rotWithShape="1">
            <a:blip r:embed="rId4">
              <a:alphaModFix/>
            </a:blip>
            <a:stretch>
              <a:fillRect b="0" l="0" r="0" t="0"/>
            </a:stretch>
          </a:blipFill>
          <a:ln cap="flat" cmpd="sng" w="12700">
            <a:solidFill>
              <a:srgbClr val="007B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06" name="Google Shape;206;p39"/>
          <p:cNvSpPr txBox="1"/>
          <p:nvPr/>
        </p:nvSpPr>
        <p:spPr>
          <a:xfrm>
            <a:off x="5089252" y="1625461"/>
            <a:ext cx="2002800" cy="2754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rPr b="0" i="0" lang="ca" sz="1100" u="none" cap="none" strike="noStrike">
                <a:solidFill>
                  <a:schemeClr val="dk1"/>
                </a:solidFill>
                <a:latin typeface="Verdana"/>
                <a:ea typeface="Verdana"/>
                <a:cs typeface="Verdana"/>
                <a:sym typeface="Verdana"/>
              </a:rPr>
              <a:t>8. Training Process</a:t>
            </a:r>
            <a:endParaRPr b="0" i="0" sz="1100" u="none" cap="none" strike="noStrike">
              <a:solidFill>
                <a:schemeClr val="dk1"/>
              </a:solidFill>
              <a:latin typeface="Verdana"/>
              <a:ea typeface="Verdana"/>
              <a:cs typeface="Verdana"/>
              <a:sym typeface="Verdana"/>
            </a:endParaRPr>
          </a:p>
        </p:txBody>
      </p:sp>
      <p:sp>
        <p:nvSpPr>
          <p:cNvPr id="207" name="Google Shape;207;p39"/>
          <p:cNvSpPr txBox="1"/>
          <p:nvPr/>
        </p:nvSpPr>
        <p:spPr>
          <a:xfrm>
            <a:off x="5106749" y="3459353"/>
            <a:ext cx="1958700" cy="2754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rPr b="0" i="0" lang="ca" sz="1100" u="none" cap="none" strike="noStrike">
                <a:solidFill>
                  <a:schemeClr val="dk1"/>
                </a:solidFill>
                <a:latin typeface="Verdana"/>
                <a:ea typeface="Verdana"/>
                <a:cs typeface="Verdana"/>
                <a:sym typeface="Verdana"/>
              </a:rPr>
              <a:t>11. Results </a:t>
            </a:r>
            <a:endParaRPr b="0" i="0" sz="1100" u="none" cap="none" strike="noStrike">
              <a:solidFill>
                <a:schemeClr val="dk1"/>
              </a:solidFill>
              <a:latin typeface="Verdana"/>
              <a:ea typeface="Verdana"/>
              <a:cs typeface="Verdana"/>
              <a:sym typeface="Verdana"/>
            </a:endParaRPr>
          </a:p>
        </p:txBody>
      </p:sp>
      <p:grpSp>
        <p:nvGrpSpPr>
          <p:cNvPr id="208" name="Google Shape;208;p39"/>
          <p:cNvGrpSpPr/>
          <p:nvPr/>
        </p:nvGrpSpPr>
        <p:grpSpPr>
          <a:xfrm>
            <a:off x="7023205" y="3909205"/>
            <a:ext cx="540004" cy="539938"/>
            <a:chOff x="6972563" y="3816662"/>
            <a:chExt cx="648031" cy="647952"/>
          </a:xfrm>
        </p:grpSpPr>
        <p:grpSp>
          <p:nvGrpSpPr>
            <p:cNvPr id="209" name="Google Shape;209;p39"/>
            <p:cNvGrpSpPr/>
            <p:nvPr/>
          </p:nvGrpSpPr>
          <p:grpSpPr>
            <a:xfrm>
              <a:off x="6972563" y="3816662"/>
              <a:ext cx="648031" cy="647952"/>
              <a:chOff x="1278324" y="845236"/>
              <a:chExt cx="843900" cy="842700"/>
            </a:xfrm>
          </p:grpSpPr>
          <p:sp>
            <p:nvSpPr>
              <p:cNvPr id="210" name="Google Shape;210;p39"/>
              <p:cNvSpPr/>
              <p:nvPr/>
            </p:nvSpPr>
            <p:spPr>
              <a:xfrm>
                <a:off x="1315958" y="877540"/>
                <a:ext cx="797700" cy="7848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211" name="Google Shape;211;p39"/>
              <p:cNvSpPr/>
              <p:nvPr/>
            </p:nvSpPr>
            <p:spPr>
              <a:xfrm>
                <a:off x="1278324" y="845236"/>
                <a:ext cx="843900" cy="842700"/>
              </a:xfrm>
              <a:prstGeom prst="donut">
                <a:avLst>
                  <a:gd fmla="val 5682" name="adj"/>
                </a:avLst>
              </a:prstGeom>
              <a:solidFill>
                <a:srgbClr val="007BC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dk1"/>
                  </a:solidFill>
                  <a:latin typeface="Arial"/>
                  <a:ea typeface="Arial"/>
                  <a:cs typeface="Arial"/>
                  <a:sym typeface="Arial"/>
                </a:endParaRPr>
              </a:p>
            </p:txBody>
          </p:sp>
        </p:grpSp>
        <p:pic>
          <p:nvPicPr>
            <p:cNvPr descr="thoughtful Icon - Free PNG &amp; SVG 1757003 - Noun Project" id="212" name="Google Shape;212;p39"/>
            <p:cNvPicPr preferRelativeResize="0"/>
            <p:nvPr/>
          </p:nvPicPr>
          <p:blipFill rotWithShape="1">
            <a:blip r:embed="rId5">
              <a:alphaModFix/>
            </a:blip>
            <a:srcRect b="0" l="0" r="0" t="0"/>
            <a:stretch/>
          </p:blipFill>
          <p:spPr>
            <a:xfrm>
              <a:off x="7170584" y="3989893"/>
              <a:ext cx="303369" cy="303369"/>
            </a:xfrm>
            <a:prstGeom prst="rect">
              <a:avLst/>
            </a:prstGeom>
            <a:noFill/>
            <a:ln>
              <a:noFill/>
            </a:ln>
          </p:spPr>
        </p:pic>
      </p:grpSp>
      <p:grpSp>
        <p:nvGrpSpPr>
          <p:cNvPr id="213" name="Google Shape;213;p39"/>
          <p:cNvGrpSpPr/>
          <p:nvPr/>
        </p:nvGrpSpPr>
        <p:grpSpPr>
          <a:xfrm>
            <a:off x="6613320" y="2714693"/>
            <a:ext cx="539977" cy="539957"/>
            <a:chOff x="6676258" y="3125239"/>
            <a:chExt cx="647999" cy="647974"/>
          </a:xfrm>
        </p:grpSpPr>
        <p:grpSp>
          <p:nvGrpSpPr>
            <p:cNvPr id="214" name="Google Shape;214;p39"/>
            <p:cNvGrpSpPr/>
            <p:nvPr/>
          </p:nvGrpSpPr>
          <p:grpSpPr>
            <a:xfrm>
              <a:off x="6676258" y="3125239"/>
              <a:ext cx="647999" cy="647974"/>
              <a:chOff x="1704433" y="1126981"/>
              <a:chExt cx="1164000" cy="1135800"/>
            </a:xfrm>
          </p:grpSpPr>
          <p:sp>
            <p:nvSpPr>
              <p:cNvPr id="215" name="Google Shape;215;p39"/>
              <p:cNvSpPr/>
              <p:nvPr/>
            </p:nvSpPr>
            <p:spPr>
              <a:xfrm>
                <a:off x="1754608" y="1170053"/>
                <a:ext cx="1063500" cy="10464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216" name="Google Shape;216;p39"/>
              <p:cNvSpPr/>
              <p:nvPr/>
            </p:nvSpPr>
            <p:spPr>
              <a:xfrm>
                <a:off x="1704433" y="1126981"/>
                <a:ext cx="1164000" cy="1135800"/>
              </a:xfrm>
              <a:prstGeom prst="donut">
                <a:avLst>
                  <a:gd fmla="val 5682" name="adj"/>
                </a:avLst>
              </a:prstGeom>
              <a:solidFill>
                <a:srgbClr val="007BC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dk1"/>
                  </a:solidFill>
                  <a:latin typeface="Arial"/>
                  <a:ea typeface="Arial"/>
                  <a:cs typeface="Arial"/>
                  <a:sym typeface="Arial"/>
                </a:endParaRPr>
              </a:p>
            </p:txBody>
          </p:sp>
        </p:grpSp>
        <p:pic>
          <p:nvPicPr>
            <p:cNvPr descr="metrics Icon - Free PNG &amp; SVG 105414 - Noun Project" id="217" name="Google Shape;217;p39"/>
            <p:cNvPicPr preferRelativeResize="0"/>
            <p:nvPr/>
          </p:nvPicPr>
          <p:blipFill rotWithShape="1">
            <a:blip r:embed="rId6">
              <a:alphaModFix/>
            </a:blip>
            <a:srcRect b="0" l="0" r="0" t="0"/>
            <a:stretch/>
          </p:blipFill>
          <p:spPr>
            <a:xfrm>
              <a:off x="6847652" y="3298535"/>
              <a:ext cx="322932" cy="322932"/>
            </a:xfrm>
            <a:prstGeom prst="rect">
              <a:avLst/>
            </a:prstGeom>
            <a:noFill/>
            <a:ln>
              <a:noFill/>
            </a:ln>
          </p:spPr>
        </p:pic>
      </p:grpSp>
      <p:grpSp>
        <p:nvGrpSpPr>
          <p:cNvPr id="218" name="Google Shape;218;p39"/>
          <p:cNvGrpSpPr/>
          <p:nvPr/>
        </p:nvGrpSpPr>
        <p:grpSpPr>
          <a:xfrm>
            <a:off x="6617099" y="2112052"/>
            <a:ext cx="539977" cy="539957"/>
            <a:chOff x="6566205" y="2348583"/>
            <a:chExt cx="647999" cy="647974"/>
          </a:xfrm>
        </p:grpSpPr>
        <p:grpSp>
          <p:nvGrpSpPr>
            <p:cNvPr id="219" name="Google Shape;219;p39"/>
            <p:cNvGrpSpPr/>
            <p:nvPr/>
          </p:nvGrpSpPr>
          <p:grpSpPr>
            <a:xfrm>
              <a:off x="6566205" y="2348583"/>
              <a:ext cx="647999" cy="647974"/>
              <a:chOff x="1704433" y="1126981"/>
              <a:chExt cx="1164000" cy="1135800"/>
            </a:xfrm>
          </p:grpSpPr>
          <p:sp>
            <p:nvSpPr>
              <p:cNvPr id="220" name="Google Shape;220;p39"/>
              <p:cNvSpPr/>
              <p:nvPr/>
            </p:nvSpPr>
            <p:spPr>
              <a:xfrm>
                <a:off x="1754608" y="1170053"/>
                <a:ext cx="1063500" cy="10464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221" name="Google Shape;221;p39"/>
              <p:cNvSpPr/>
              <p:nvPr/>
            </p:nvSpPr>
            <p:spPr>
              <a:xfrm>
                <a:off x="1704433" y="1126981"/>
                <a:ext cx="1164000" cy="1135800"/>
              </a:xfrm>
              <a:prstGeom prst="donut">
                <a:avLst>
                  <a:gd fmla="val 5682" name="adj"/>
                </a:avLst>
              </a:prstGeom>
              <a:solidFill>
                <a:srgbClr val="007BC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dk1"/>
                  </a:solidFill>
                  <a:latin typeface="Arial"/>
                  <a:ea typeface="Arial"/>
                  <a:cs typeface="Arial"/>
                  <a:sym typeface="Arial"/>
                </a:endParaRPr>
              </a:p>
            </p:txBody>
          </p:sp>
        </p:grpSp>
        <p:pic>
          <p:nvPicPr>
            <p:cNvPr descr="Parameter Icon #356991 - Free Icons Library" id="222" name="Google Shape;222;p39"/>
            <p:cNvPicPr preferRelativeResize="0"/>
            <p:nvPr/>
          </p:nvPicPr>
          <p:blipFill rotWithShape="1">
            <a:blip r:embed="rId7">
              <a:alphaModFix/>
            </a:blip>
            <a:srcRect b="0" l="0" r="0" t="0"/>
            <a:stretch/>
          </p:blipFill>
          <p:spPr>
            <a:xfrm>
              <a:off x="6726623" y="2512352"/>
              <a:ext cx="326958" cy="326958"/>
            </a:xfrm>
            <a:prstGeom prst="rect">
              <a:avLst/>
            </a:prstGeom>
            <a:noFill/>
            <a:ln>
              <a:noFill/>
            </a:ln>
          </p:spPr>
        </p:pic>
      </p:grpSp>
      <p:grpSp>
        <p:nvGrpSpPr>
          <p:cNvPr id="223" name="Google Shape;223;p39"/>
          <p:cNvGrpSpPr/>
          <p:nvPr/>
        </p:nvGrpSpPr>
        <p:grpSpPr>
          <a:xfrm>
            <a:off x="6750403" y="1513675"/>
            <a:ext cx="539980" cy="539959"/>
            <a:chOff x="1704433" y="1126981"/>
            <a:chExt cx="1164000" cy="1135800"/>
          </a:xfrm>
        </p:grpSpPr>
        <p:sp>
          <p:nvSpPr>
            <p:cNvPr id="224" name="Google Shape;224;p39"/>
            <p:cNvSpPr/>
            <p:nvPr/>
          </p:nvSpPr>
          <p:spPr>
            <a:xfrm>
              <a:off x="1754608" y="1170053"/>
              <a:ext cx="1063500" cy="10464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225" name="Google Shape;225;p39"/>
            <p:cNvSpPr/>
            <p:nvPr/>
          </p:nvSpPr>
          <p:spPr>
            <a:xfrm>
              <a:off x="1704433" y="1126981"/>
              <a:ext cx="1164000" cy="1135800"/>
            </a:xfrm>
            <a:prstGeom prst="donut">
              <a:avLst>
                <a:gd fmla="val 5682" name="adj"/>
              </a:avLst>
            </a:prstGeom>
            <a:solidFill>
              <a:srgbClr val="007BC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dk1"/>
                </a:solidFill>
                <a:latin typeface="Arial"/>
                <a:ea typeface="Arial"/>
                <a:cs typeface="Arial"/>
                <a:sym typeface="Arial"/>
              </a:endParaRPr>
            </a:p>
          </p:txBody>
        </p:sp>
      </p:grpSp>
      <p:grpSp>
        <p:nvGrpSpPr>
          <p:cNvPr id="226" name="Google Shape;226;p39"/>
          <p:cNvGrpSpPr/>
          <p:nvPr/>
        </p:nvGrpSpPr>
        <p:grpSpPr>
          <a:xfrm>
            <a:off x="6746845" y="3327152"/>
            <a:ext cx="539950" cy="540083"/>
            <a:chOff x="1278325" y="845236"/>
            <a:chExt cx="873000" cy="852000"/>
          </a:xfrm>
        </p:grpSpPr>
        <p:sp>
          <p:nvSpPr>
            <p:cNvPr id="227" name="Google Shape;227;p39"/>
            <p:cNvSpPr/>
            <p:nvPr/>
          </p:nvSpPr>
          <p:spPr>
            <a:xfrm>
              <a:off x="1315958" y="877540"/>
              <a:ext cx="797700" cy="7848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228" name="Google Shape;228;p39"/>
            <p:cNvSpPr/>
            <p:nvPr/>
          </p:nvSpPr>
          <p:spPr>
            <a:xfrm>
              <a:off x="1278325" y="845236"/>
              <a:ext cx="873000" cy="852000"/>
            </a:xfrm>
            <a:prstGeom prst="donut">
              <a:avLst>
                <a:gd fmla="val 5682" name="adj"/>
              </a:avLst>
            </a:prstGeom>
            <a:solidFill>
              <a:srgbClr val="007BC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dk1"/>
                </a:solidFill>
                <a:latin typeface="Arial"/>
                <a:ea typeface="Arial"/>
                <a:cs typeface="Arial"/>
                <a:sym typeface="Arial"/>
              </a:endParaRPr>
            </a:p>
          </p:txBody>
        </p:sp>
      </p:grpSp>
      <p:grpSp>
        <p:nvGrpSpPr>
          <p:cNvPr id="229" name="Google Shape;229;p39"/>
          <p:cNvGrpSpPr/>
          <p:nvPr/>
        </p:nvGrpSpPr>
        <p:grpSpPr>
          <a:xfrm>
            <a:off x="6864777" y="904837"/>
            <a:ext cx="692068" cy="1031881"/>
            <a:chOff x="6855790" y="926872"/>
            <a:chExt cx="692068" cy="1031881"/>
          </a:xfrm>
        </p:grpSpPr>
        <p:grpSp>
          <p:nvGrpSpPr>
            <p:cNvPr id="230" name="Google Shape;230;p39"/>
            <p:cNvGrpSpPr/>
            <p:nvPr/>
          </p:nvGrpSpPr>
          <p:grpSpPr>
            <a:xfrm>
              <a:off x="7007846" y="926872"/>
              <a:ext cx="540012" cy="539918"/>
              <a:chOff x="1278324" y="845236"/>
              <a:chExt cx="843900" cy="842700"/>
            </a:xfrm>
          </p:grpSpPr>
          <p:sp>
            <p:nvSpPr>
              <p:cNvPr id="231" name="Google Shape;231;p39"/>
              <p:cNvSpPr/>
              <p:nvPr/>
            </p:nvSpPr>
            <p:spPr>
              <a:xfrm>
                <a:off x="1315958" y="877540"/>
                <a:ext cx="797700" cy="7848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232" name="Google Shape;232;p39"/>
              <p:cNvSpPr/>
              <p:nvPr/>
            </p:nvSpPr>
            <p:spPr>
              <a:xfrm>
                <a:off x="1278324" y="845236"/>
                <a:ext cx="843900" cy="842700"/>
              </a:xfrm>
              <a:prstGeom prst="donut">
                <a:avLst>
                  <a:gd fmla="val 5682" name="adj"/>
                </a:avLst>
              </a:prstGeom>
              <a:solidFill>
                <a:srgbClr val="007BC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dk1"/>
                  </a:solidFill>
                  <a:latin typeface="Arial"/>
                  <a:ea typeface="Arial"/>
                  <a:cs typeface="Arial"/>
                  <a:sym typeface="Arial"/>
                </a:endParaRPr>
              </a:p>
            </p:txBody>
          </p:sp>
        </p:grpSp>
        <p:pic>
          <p:nvPicPr>
            <p:cNvPr descr="weight, Weightlifter, Man, Silhouette, Fitness Forever, sport, Excercise,  sports, weightlifting, Lifting icon" id="233" name="Google Shape;233;p39"/>
            <p:cNvPicPr preferRelativeResize="0"/>
            <p:nvPr/>
          </p:nvPicPr>
          <p:blipFill rotWithShape="1">
            <a:blip r:embed="rId8">
              <a:alphaModFix/>
            </a:blip>
            <a:srcRect b="0" l="0" r="0" t="0"/>
            <a:stretch/>
          </p:blipFill>
          <p:spPr>
            <a:xfrm>
              <a:off x="6855790" y="1640807"/>
              <a:ext cx="317946" cy="317946"/>
            </a:xfrm>
            <a:prstGeom prst="rect">
              <a:avLst/>
            </a:prstGeom>
            <a:noFill/>
            <a:ln>
              <a:noFill/>
            </a:ln>
          </p:spPr>
        </p:pic>
      </p:grpSp>
      <p:pic>
        <p:nvPicPr>
          <p:cNvPr descr="Statistical Analysis Icon - Download in Glyph Style" id="234" name="Google Shape;234;p39"/>
          <p:cNvPicPr preferRelativeResize="0"/>
          <p:nvPr/>
        </p:nvPicPr>
        <p:blipFill rotWithShape="1">
          <a:blip r:embed="rId9">
            <a:alphaModFix/>
          </a:blip>
          <a:srcRect b="0" l="0" r="0" t="0"/>
          <a:stretch/>
        </p:blipFill>
        <p:spPr>
          <a:xfrm>
            <a:off x="6877137" y="3446248"/>
            <a:ext cx="311318" cy="311318"/>
          </a:xfrm>
          <a:prstGeom prst="rect">
            <a:avLst/>
          </a:prstGeom>
          <a:noFill/>
          <a:ln>
            <a:noFill/>
          </a:ln>
        </p:spPr>
      </p:pic>
      <p:sp>
        <p:nvSpPr>
          <p:cNvPr id="235" name="Google Shape;235;p39"/>
          <p:cNvSpPr txBox="1"/>
          <p:nvPr/>
        </p:nvSpPr>
        <p:spPr>
          <a:xfrm>
            <a:off x="4943764" y="2843140"/>
            <a:ext cx="1958700" cy="2754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rPr b="0" i="0" lang="ca" sz="1100" u="none" cap="none" strike="noStrike">
                <a:solidFill>
                  <a:schemeClr val="dk1"/>
                </a:solidFill>
                <a:latin typeface="Verdana"/>
                <a:ea typeface="Verdana"/>
                <a:cs typeface="Verdana"/>
                <a:sym typeface="Verdana"/>
              </a:rPr>
              <a:t>10. Quality metrics</a:t>
            </a:r>
            <a:endParaRPr b="0" i="0" sz="1100" u="none" cap="none" strike="noStrike">
              <a:solidFill>
                <a:schemeClr val="dk1"/>
              </a:solidFill>
              <a:latin typeface="Verdana"/>
              <a:ea typeface="Verdana"/>
              <a:cs typeface="Verdana"/>
              <a:sym typeface="Verdana"/>
            </a:endParaRPr>
          </a:p>
        </p:txBody>
      </p:sp>
      <p:pic>
        <p:nvPicPr>
          <p:cNvPr id="236" name="Google Shape;236;p39"/>
          <p:cNvPicPr preferRelativeResize="0"/>
          <p:nvPr/>
        </p:nvPicPr>
        <p:blipFill rotWithShape="1">
          <a:blip r:embed="rId10">
            <a:alphaModFix/>
          </a:blip>
          <a:srcRect b="0" l="0" r="0" t="0"/>
          <a:stretch/>
        </p:blipFill>
        <p:spPr>
          <a:xfrm>
            <a:off x="7836827" y="2276637"/>
            <a:ext cx="1034327" cy="1034327"/>
          </a:xfrm>
          <a:prstGeom prst="rect">
            <a:avLst/>
          </a:prstGeom>
          <a:noFill/>
          <a:ln>
            <a:noFill/>
          </a:ln>
        </p:spPr>
      </p:pic>
      <p:pic>
        <p:nvPicPr>
          <p:cNvPr id="237" name="Google Shape;237;p39"/>
          <p:cNvPicPr preferRelativeResize="0"/>
          <p:nvPr/>
        </p:nvPicPr>
        <p:blipFill rotWithShape="1">
          <a:blip r:embed="rId10">
            <a:alphaModFix/>
          </a:blip>
          <a:srcRect b="0" l="0" r="0" t="0"/>
          <a:stretch/>
        </p:blipFill>
        <p:spPr>
          <a:xfrm>
            <a:off x="8752300" y="29649"/>
            <a:ext cx="337224" cy="337254"/>
          </a:xfrm>
          <a:prstGeom prst="rect">
            <a:avLst/>
          </a:prstGeom>
          <a:noFill/>
          <a:ln>
            <a:noFill/>
          </a:ln>
        </p:spPr>
      </p:pic>
      <p:pic>
        <p:nvPicPr>
          <p:cNvPr id="238" name="Google Shape;238;p39"/>
          <p:cNvPicPr preferRelativeResize="0"/>
          <p:nvPr/>
        </p:nvPicPr>
        <p:blipFill rotWithShape="1">
          <a:blip r:embed="rId11">
            <a:alphaModFix/>
          </a:blip>
          <a:srcRect b="1357" l="0" r="0" t="255"/>
          <a:stretch/>
        </p:blipFill>
        <p:spPr>
          <a:xfrm>
            <a:off x="639225" y="856600"/>
            <a:ext cx="1734600" cy="3648050"/>
          </a:xfrm>
          <a:prstGeom prst="rect">
            <a:avLst/>
          </a:prstGeom>
          <a:noFill/>
          <a:ln>
            <a:noFill/>
          </a:ln>
        </p:spPr>
      </p:pic>
      <p:sp>
        <p:nvSpPr>
          <p:cNvPr id="239" name="Google Shape;239;p39"/>
          <p:cNvSpPr txBox="1"/>
          <p:nvPr/>
        </p:nvSpPr>
        <p:spPr>
          <a:xfrm>
            <a:off x="2139231" y="900207"/>
            <a:ext cx="1705800" cy="4764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050"/>
              <a:buFont typeface="Arial"/>
              <a:buNone/>
            </a:pPr>
            <a:r>
              <a:rPr b="1" i="0" lang="ca" sz="1050" u="none" cap="none" strike="noStrike">
                <a:solidFill>
                  <a:schemeClr val="lt1"/>
                </a:solidFill>
                <a:latin typeface="Verdana"/>
                <a:ea typeface="Verdana"/>
                <a:cs typeface="Verdana"/>
                <a:sym typeface="Verdana"/>
              </a:rPr>
              <a:t>SOP</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050"/>
              <a:buFont typeface="Arial"/>
              <a:buNone/>
            </a:pPr>
            <a:r>
              <a:rPr b="0" i="0" lang="ca" sz="1050" u="none" cap="none" strike="noStrike">
                <a:solidFill>
                  <a:schemeClr val="lt1"/>
                </a:solidFill>
                <a:latin typeface="Verdana"/>
                <a:ea typeface="Verdana"/>
                <a:cs typeface="Verdana"/>
                <a:sym typeface="Verdana"/>
              </a:rPr>
              <a:t>Motor Combustión</a:t>
            </a:r>
            <a:endParaRPr b="0" i="0" sz="1050" u="none" cap="none" strike="noStrike">
              <a:solidFill>
                <a:schemeClr val="lt1"/>
              </a:solidFill>
              <a:latin typeface="Verdana"/>
              <a:ea typeface="Verdana"/>
              <a:cs typeface="Verdana"/>
              <a:sym typeface="Verdana"/>
            </a:endParaRPr>
          </a:p>
        </p:txBody>
      </p:sp>
      <p:sp>
        <p:nvSpPr>
          <p:cNvPr id="240" name="Google Shape;240;p39"/>
          <p:cNvSpPr txBox="1"/>
          <p:nvPr/>
        </p:nvSpPr>
        <p:spPr>
          <a:xfrm>
            <a:off x="2868301" y="4122889"/>
            <a:ext cx="1693200" cy="4764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050"/>
              <a:buFont typeface="Arial"/>
              <a:buNone/>
            </a:pPr>
            <a:r>
              <a:rPr b="1" i="0" lang="ca" sz="1050" u="none" cap="none" strike="noStrike">
                <a:solidFill>
                  <a:schemeClr val="lt1"/>
                </a:solidFill>
                <a:latin typeface="Verdana"/>
                <a:ea typeface="Verdana"/>
                <a:cs typeface="Verdana"/>
                <a:sym typeface="Verdana"/>
              </a:rPr>
              <a:t>SOP</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050"/>
              <a:buFont typeface="Arial"/>
              <a:buNone/>
            </a:pPr>
            <a:r>
              <a:rPr b="0" i="0" lang="ca" sz="1050" u="none" cap="none" strike="noStrike">
                <a:solidFill>
                  <a:schemeClr val="lt1"/>
                </a:solidFill>
                <a:latin typeface="Verdana"/>
                <a:ea typeface="Verdana"/>
                <a:cs typeface="Verdana"/>
                <a:sym typeface="Verdana"/>
              </a:rPr>
              <a:t>Coche Eléctrico</a:t>
            </a:r>
            <a:endParaRPr b="0" i="0" sz="1050" u="none" cap="none" strike="noStrike">
              <a:solidFill>
                <a:schemeClr val="lt1"/>
              </a:solidFill>
              <a:latin typeface="Verdana"/>
              <a:ea typeface="Verdana"/>
              <a:cs typeface="Verdana"/>
              <a:sym typeface="Verdana"/>
            </a:endParaRPr>
          </a:p>
        </p:txBody>
      </p:sp>
      <p:sp>
        <p:nvSpPr>
          <p:cNvPr id="241" name="Google Shape;241;p39"/>
          <p:cNvSpPr txBox="1"/>
          <p:nvPr/>
        </p:nvSpPr>
        <p:spPr>
          <a:xfrm>
            <a:off x="3712401" y="900205"/>
            <a:ext cx="1693200" cy="4764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050"/>
              <a:buFont typeface="Arial"/>
              <a:buNone/>
            </a:pPr>
            <a:r>
              <a:rPr b="1" i="0" lang="ca" sz="1050" u="none" cap="none" strike="noStrike">
                <a:solidFill>
                  <a:schemeClr val="lt1"/>
                </a:solidFill>
                <a:latin typeface="Verdana"/>
                <a:ea typeface="Verdana"/>
                <a:cs typeface="Verdana"/>
                <a:sym typeface="Verdana"/>
              </a:rPr>
              <a:t>EOP</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050"/>
              <a:buFont typeface="Arial"/>
              <a:buNone/>
            </a:pPr>
            <a:r>
              <a:rPr b="0" i="0" lang="ca" sz="1050" u="none" cap="none" strike="noStrike">
                <a:solidFill>
                  <a:schemeClr val="lt1"/>
                </a:solidFill>
                <a:latin typeface="Verdana"/>
                <a:ea typeface="Verdana"/>
                <a:cs typeface="Verdana"/>
                <a:sym typeface="Verdana"/>
              </a:rPr>
              <a:t>VS11 CCGW</a:t>
            </a:r>
            <a:endParaRPr b="0" i="0" sz="1050" u="none" cap="none" strike="noStrike">
              <a:solidFill>
                <a:schemeClr val="lt1"/>
              </a:solidFill>
              <a:latin typeface="Verdana"/>
              <a:ea typeface="Verdana"/>
              <a:cs typeface="Verdana"/>
              <a:sym typeface="Verdana"/>
            </a:endParaRPr>
          </a:p>
        </p:txBody>
      </p:sp>
      <p:sp>
        <p:nvSpPr>
          <p:cNvPr id="242" name="Google Shape;242;p39"/>
          <p:cNvSpPr txBox="1"/>
          <p:nvPr/>
        </p:nvSpPr>
        <p:spPr>
          <a:xfrm>
            <a:off x="2321394" y="3459353"/>
            <a:ext cx="2275800" cy="2754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rPr b="0" i="0" lang="ca" sz="1100" u="none" cap="none" strike="noStrike">
                <a:solidFill>
                  <a:schemeClr val="dk1"/>
                </a:solidFill>
                <a:latin typeface="Verdana"/>
                <a:ea typeface="Verdana"/>
                <a:cs typeface="Verdana"/>
                <a:sym typeface="Verdana"/>
              </a:rPr>
              <a:t>5. Environment</a:t>
            </a:r>
            <a:endParaRPr b="0" i="0" sz="1100" u="none" cap="none" strike="noStrike">
              <a:solidFill>
                <a:schemeClr val="dk1"/>
              </a:solidFill>
              <a:latin typeface="Verdana"/>
              <a:ea typeface="Verdana"/>
              <a:cs typeface="Verdana"/>
              <a:sym typeface="Verdana"/>
            </a:endParaRPr>
          </a:p>
        </p:txBody>
      </p:sp>
      <p:sp>
        <p:nvSpPr>
          <p:cNvPr id="243" name="Google Shape;243;p39"/>
          <p:cNvSpPr txBox="1"/>
          <p:nvPr/>
        </p:nvSpPr>
        <p:spPr>
          <a:xfrm>
            <a:off x="2032485" y="1047843"/>
            <a:ext cx="2176800" cy="2754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rPr b="0" i="0" lang="ca" sz="1100" u="none" cap="none" strike="noStrike">
                <a:solidFill>
                  <a:schemeClr val="dk1"/>
                </a:solidFill>
                <a:latin typeface="Verdana"/>
                <a:ea typeface="Verdana"/>
                <a:cs typeface="Verdana"/>
                <a:sym typeface="Verdana"/>
              </a:rPr>
              <a:t>1. Motivation of the project</a:t>
            </a:r>
            <a:endParaRPr b="0" i="0" sz="1100" u="none" cap="none" strike="noStrike">
              <a:solidFill>
                <a:schemeClr val="dk1"/>
              </a:solidFill>
              <a:latin typeface="Verdana"/>
              <a:ea typeface="Verdana"/>
              <a:cs typeface="Verdana"/>
              <a:sym typeface="Verdana"/>
            </a:endParaRPr>
          </a:p>
        </p:txBody>
      </p:sp>
      <p:sp>
        <p:nvSpPr>
          <p:cNvPr id="244" name="Google Shape;244;p39"/>
          <p:cNvSpPr txBox="1"/>
          <p:nvPr/>
        </p:nvSpPr>
        <p:spPr>
          <a:xfrm>
            <a:off x="2524825" y="2253168"/>
            <a:ext cx="1939800" cy="2754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rPr b="0" i="0" lang="ca" sz="1100" u="none" cap="none" strike="noStrike">
                <a:solidFill>
                  <a:schemeClr val="dk1"/>
                </a:solidFill>
                <a:latin typeface="Verdana"/>
                <a:ea typeface="Verdana"/>
                <a:cs typeface="Verdana"/>
                <a:sym typeface="Verdana"/>
              </a:rPr>
              <a:t>3. Milestones</a:t>
            </a:r>
            <a:endParaRPr b="0" i="0" sz="1100" u="none" cap="none" strike="noStrike">
              <a:solidFill>
                <a:schemeClr val="dk1"/>
              </a:solidFill>
              <a:latin typeface="Verdana"/>
              <a:ea typeface="Verdana"/>
              <a:cs typeface="Verdana"/>
              <a:sym typeface="Verdana"/>
            </a:endParaRPr>
          </a:p>
        </p:txBody>
      </p:sp>
      <p:sp>
        <p:nvSpPr>
          <p:cNvPr id="245" name="Google Shape;245;p39"/>
          <p:cNvSpPr txBox="1"/>
          <p:nvPr/>
        </p:nvSpPr>
        <p:spPr>
          <a:xfrm>
            <a:off x="639229" y="4755087"/>
            <a:ext cx="1130100" cy="2769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600"/>
              <a:buFont typeface="Arial"/>
              <a:buNone/>
            </a:pPr>
            <a:r>
              <a:rPr b="1" i="0" lang="ca" sz="600" u="none" cap="none" strike="noStrike">
                <a:solidFill>
                  <a:srgbClr val="000000"/>
                </a:solidFill>
                <a:latin typeface="Arial"/>
                <a:ea typeface="Arial"/>
                <a:cs typeface="Arial"/>
                <a:sym typeface="Arial"/>
              </a:rPr>
              <a:t>PROJECT ADVISOR: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600"/>
              <a:buFont typeface="Arial"/>
              <a:buNone/>
            </a:pPr>
            <a:r>
              <a:rPr b="1" i="0" lang="ca" sz="600" u="none" cap="none" strike="noStrike">
                <a:solidFill>
                  <a:srgbClr val="000000"/>
                </a:solidFill>
                <a:latin typeface="Arial"/>
                <a:ea typeface="Arial"/>
                <a:cs typeface="Arial"/>
                <a:sym typeface="Arial"/>
              </a:rPr>
              <a:t>DANI FOJO</a:t>
            </a:r>
            <a:endParaRPr b="0" i="0" sz="1400" u="none" cap="none" strike="noStrike">
              <a:solidFill>
                <a:srgbClr val="000000"/>
              </a:solidFill>
              <a:latin typeface="Arial"/>
              <a:ea typeface="Arial"/>
              <a:cs typeface="Arial"/>
              <a:sym typeface="Arial"/>
            </a:endParaRPr>
          </a:p>
        </p:txBody>
      </p:sp>
      <p:sp>
        <p:nvSpPr>
          <p:cNvPr id="246" name="Google Shape;246;p39"/>
          <p:cNvSpPr txBox="1"/>
          <p:nvPr/>
        </p:nvSpPr>
        <p:spPr>
          <a:xfrm>
            <a:off x="3543392" y="4761203"/>
            <a:ext cx="3358200" cy="184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600"/>
              <a:buFont typeface="Arial"/>
              <a:buNone/>
            </a:pPr>
            <a:r>
              <a:rPr b="1" i="0" lang="ca" sz="600" u="none" cap="none" strike="noStrike">
                <a:solidFill>
                  <a:srgbClr val="000000"/>
                </a:solidFill>
                <a:latin typeface="Arial"/>
                <a:ea typeface="Arial"/>
                <a:cs typeface="Arial"/>
                <a:sym typeface="Arial"/>
              </a:rPr>
              <a:t>GAN HYPER RESOLUTION PROJECT</a:t>
            </a:r>
            <a:endParaRPr b="1" i="0" sz="600" u="none" cap="none" strike="noStrike">
              <a:solidFill>
                <a:srgbClr val="000000"/>
              </a:solidFill>
              <a:latin typeface="Arial"/>
              <a:ea typeface="Arial"/>
              <a:cs typeface="Arial"/>
              <a:sym typeface="Arial"/>
            </a:endParaRPr>
          </a:p>
        </p:txBody>
      </p:sp>
      <p:grpSp>
        <p:nvGrpSpPr>
          <p:cNvPr id="247" name="Google Shape;247;p39"/>
          <p:cNvGrpSpPr/>
          <p:nvPr/>
        </p:nvGrpSpPr>
        <p:grpSpPr>
          <a:xfrm>
            <a:off x="1240820" y="4571558"/>
            <a:ext cx="6595981" cy="177075"/>
            <a:chOff x="1654426" y="6095402"/>
            <a:chExt cx="8794641" cy="236100"/>
          </a:xfrm>
        </p:grpSpPr>
        <p:sp>
          <p:nvSpPr>
            <p:cNvPr id="248" name="Google Shape;248;p39"/>
            <p:cNvSpPr/>
            <p:nvPr/>
          </p:nvSpPr>
          <p:spPr>
            <a:xfrm>
              <a:off x="1654426" y="6095403"/>
              <a:ext cx="345900" cy="1491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249" name="Google Shape;249;p39"/>
            <p:cNvSpPr/>
            <p:nvPr/>
          </p:nvSpPr>
          <p:spPr>
            <a:xfrm>
              <a:off x="10103167" y="6095402"/>
              <a:ext cx="345900" cy="2361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grpSp>
      <p:sp>
        <p:nvSpPr>
          <p:cNvPr id="250" name="Google Shape;250;p39"/>
          <p:cNvSpPr txBox="1"/>
          <p:nvPr>
            <p:ph idx="12" type="sldNum"/>
          </p:nvPr>
        </p:nvSpPr>
        <p:spPr>
          <a:xfrm>
            <a:off x="2413125" y="4847763"/>
            <a:ext cx="2057400" cy="273900"/>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Clr>
                <a:srgbClr val="000000"/>
              </a:buClr>
              <a:buSzPts val="900"/>
              <a:buFont typeface="Arial"/>
              <a:buNone/>
            </a:pPr>
            <a:r>
              <a:rPr b="1" lang="ca" sz="1200"/>
              <a:t>2</a:t>
            </a:r>
            <a:r>
              <a:rPr b="1" lang="ca" sz="1200"/>
              <a:t>/38</a:t>
            </a:r>
            <a:endParaRPr b="1" sz="1200"/>
          </a:p>
        </p:txBody>
      </p:sp>
      <p:sp>
        <p:nvSpPr>
          <p:cNvPr id="251" name="Google Shape;251;p39"/>
          <p:cNvSpPr txBox="1"/>
          <p:nvPr/>
        </p:nvSpPr>
        <p:spPr>
          <a:xfrm>
            <a:off x="2353395" y="1631322"/>
            <a:ext cx="2176800" cy="2754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rPr b="0" i="0" lang="ca" sz="1100" u="none" cap="none" strike="noStrike">
                <a:solidFill>
                  <a:schemeClr val="dk1"/>
                </a:solidFill>
                <a:latin typeface="Verdana"/>
                <a:ea typeface="Verdana"/>
                <a:cs typeface="Verdana"/>
                <a:sym typeface="Verdana"/>
              </a:rPr>
              <a:t>2. Introduction to SR</a:t>
            </a:r>
            <a:endParaRPr b="0" i="0" sz="1100" u="none" cap="none" strike="noStrike">
              <a:solidFill>
                <a:schemeClr val="dk1"/>
              </a:solidFill>
              <a:latin typeface="Verdana"/>
              <a:ea typeface="Verdana"/>
              <a:cs typeface="Verdana"/>
              <a:sym typeface="Verdana"/>
            </a:endParaRPr>
          </a:p>
        </p:txBody>
      </p:sp>
      <p:sp>
        <p:nvSpPr>
          <p:cNvPr id="252" name="Google Shape;252;p39"/>
          <p:cNvSpPr txBox="1"/>
          <p:nvPr/>
        </p:nvSpPr>
        <p:spPr>
          <a:xfrm>
            <a:off x="2524825" y="2851983"/>
            <a:ext cx="1939800" cy="2754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rPr b="0" i="0" lang="ca" sz="1100" u="none" cap="none" strike="noStrike">
                <a:solidFill>
                  <a:schemeClr val="dk1"/>
                </a:solidFill>
                <a:latin typeface="Verdana"/>
                <a:ea typeface="Verdana"/>
                <a:cs typeface="Verdana"/>
                <a:sym typeface="Verdana"/>
              </a:rPr>
              <a:t>4. Dataset used</a:t>
            </a:r>
            <a:endParaRPr b="0" i="0" sz="1100" u="none" cap="none" strike="noStrike">
              <a:solidFill>
                <a:schemeClr val="dk1"/>
              </a:solidFill>
              <a:latin typeface="Verdana"/>
              <a:ea typeface="Verdana"/>
              <a:cs typeface="Verdana"/>
              <a:sym typeface="Verdana"/>
            </a:endParaRPr>
          </a:p>
        </p:txBody>
      </p:sp>
      <p:grpSp>
        <p:nvGrpSpPr>
          <p:cNvPr id="253" name="Google Shape;253;p39"/>
          <p:cNvGrpSpPr/>
          <p:nvPr/>
        </p:nvGrpSpPr>
        <p:grpSpPr>
          <a:xfrm>
            <a:off x="1380477" y="905900"/>
            <a:ext cx="540012" cy="539918"/>
            <a:chOff x="1278325" y="845236"/>
            <a:chExt cx="843900" cy="842700"/>
          </a:xfrm>
        </p:grpSpPr>
        <p:sp>
          <p:nvSpPr>
            <p:cNvPr id="254" name="Google Shape;254;p39"/>
            <p:cNvSpPr/>
            <p:nvPr/>
          </p:nvSpPr>
          <p:spPr>
            <a:xfrm>
              <a:off x="1315958" y="877540"/>
              <a:ext cx="797700" cy="7848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grpSp>
          <p:nvGrpSpPr>
            <p:cNvPr id="255" name="Google Shape;255;p39"/>
            <p:cNvGrpSpPr/>
            <p:nvPr/>
          </p:nvGrpSpPr>
          <p:grpSpPr>
            <a:xfrm>
              <a:off x="1278325" y="845236"/>
              <a:ext cx="843900" cy="842700"/>
              <a:chOff x="1278325" y="845236"/>
              <a:chExt cx="843900" cy="842700"/>
            </a:xfrm>
          </p:grpSpPr>
          <p:sp>
            <p:nvSpPr>
              <p:cNvPr id="256" name="Google Shape;256;p39"/>
              <p:cNvSpPr/>
              <p:nvPr/>
            </p:nvSpPr>
            <p:spPr>
              <a:xfrm>
                <a:off x="1278325" y="845236"/>
                <a:ext cx="843900" cy="842700"/>
              </a:xfrm>
              <a:prstGeom prst="donut">
                <a:avLst>
                  <a:gd fmla="val 5682" name="adj"/>
                </a:avLst>
              </a:prstGeom>
              <a:solidFill>
                <a:srgbClr val="007BC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dk1"/>
                  </a:solidFill>
                  <a:latin typeface="Arial"/>
                  <a:ea typeface="Arial"/>
                  <a:cs typeface="Arial"/>
                  <a:sym typeface="Arial"/>
                </a:endParaRPr>
              </a:p>
            </p:txBody>
          </p:sp>
          <p:pic>
            <p:nvPicPr>
              <p:cNvPr descr="motivation Icon - Download motivation Icon 1110005 | Noun Project" id="257" name="Google Shape;257;p39"/>
              <p:cNvPicPr preferRelativeResize="0"/>
              <p:nvPr/>
            </p:nvPicPr>
            <p:blipFill rotWithShape="1">
              <a:blip r:embed="rId12">
                <a:alphaModFix/>
              </a:blip>
              <a:srcRect b="0" l="0" r="0" t="0"/>
              <a:stretch/>
            </p:blipFill>
            <p:spPr>
              <a:xfrm>
                <a:off x="1447607" y="972368"/>
                <a:ext cx="535502" cy="535502"/>
              </a:xfrm>
              <a:prstGeom prst="rect">
                <a:avLst/>
              </a:prstGeom>
              <a:noFill/>
              <a:ln>
                <a:noFill/>
              </a:ln>
            </p:spPr>
          </p:pic>
        </p:grpSp>
      </p:grpSp>
      <p:grpSp>
        <p:nvGrpSpPr>
          <p:cNvPr id="258" name="Google Shape;258;p39"/>
          <p:cNvGrpSpPr/>
          <p:nvPr/>
        </p:nvGrpSpPr>
        <p:grpSpPr>
          <a:xfrm>
            <a:off x="1695405" y="1509687"/>
            <a:ext cx="540000" cy="539986"/>
            <a:chOff x="1704433" y="1126981"/>
            <a:chExt cx="1125000" cy="1123800"/>
          </a:xfrm>
        </p:grpSpPr>
        <p:sp>
          <p:nvSpPr>
            <p:cNvPr id="259" name="Google Shape;259;p39"/>
            <p:cNvSpPr/>
            <p:nvPr/>
          </p:nvSpPr>
          <p:spPr>
            <a:xfrm>
              <a:off x="1754608" y="1170053"/>
              <a:ext cx="1063500" cy="10464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260" name="Google Shape;260;p39"/>
            <p:cNvSpPr/>
            <p:nvPr/>
          </p:nvSpPr>
          <p:spPr>
            <a:xfrm>
              <a:off x="1704433" y="1126981"/>
              <a:ext cx="1125000" cy="1123800"/>
            </a:xfrm>
            <a:prstGeom prst="donut">
              <a:avLst>
                <a:gd fmla="val 5682" name="adj"/>
              </a:avLst>
            </a:prstGeom>
            <a:solidFill>
              <a:srgbClr val="007BC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dk1"/>
                </a:solidFill>
                <a:latin typeface="Arial"/>
                <a:ea typeface="Arial"/>
                <a:cs typeface="Arial"/>
                <a:sym typeface="Arial"/>
              </a:endParaRPr>
            </a:p>
          </p:txBody>
        </p:sp>
      </p:grpSp>
      <p:grpSp>
        <p:nvGrpSpPr>
          <p:cNvPr id="261" name="Google Shape;261;p39"/>
          <p:cNvGrpSpPr/>
          <p:nvPr/>
        </p:nvGrpSpPr>
        <p:grpSpPr>
          <a:xfrm>
            <a:off x="1826242" y="2113423"/>
            <a:ext cx="539885" cy="539964"/>
            <a:chOff x="1779981" y="2348493"/>
            <a:chExt cx="647888" cy="647983"/>
          </a:xfrm>
        </p:grpSpPr>
        <p:grpSp>
          <p:nvGrpSpPr>
            <p:cNvPr id="262" name="Google Shape;262;p39"/>
            <p:cNvGrpSpPr/>
            <p:nvPr/>
          </p:nvGrpSpPr>
          <p:grpSpPr>
            <a:xfrm>
              <a:off x="1779981" y="2348493"/>
              <a:ext cx="647888" cy="647983"/>
              <a:chOff x="1704433" y="1126979"/>
              <a:chExt cx="1125000" cy="1123800"/>
            </a:xfrm>
          </p:grpSpPr>
          <p:sp>
            <p:nvSpPr>
              <p:cNvPr id="263" name="Google Shape;263;p39"/>
              <p:cNvSpPr/>
              <p:nvPr/>
            </p:nvSpPr>
            <p:spPr>
              <a:xfrm>
                <a:off x="1754608" y="1170053"/>
                <a:ext cx="1063500" cy="10464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264" name="Google Shape;264;p39"/>
              <p:cNvSpPr/>
              <p:nvPr/>
            </p:nvSpPr>
            <p:spPr>
              <a:xfrm>
                <a:off x="1704433" y="1126979"/>
                <a:ext cx="1125000" cy="1123800"/>
              </a:xfrm>
              <a:prstGeom prst="donut">
                <a:avLst>
                  <a:gd fmla="val 5682" name="adj"/>
                </a:avLst>
              </a:prstGeom>
              <a:solidFill>
                <a:srgbClr val="007BC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dk1"/>
                  </a:solidFill>
                  <a:latin typeface="Arial"/>
                  <a:ea typeface="Arial"/>
                  <a:cs typeface="Arial"/>
                  <a:sym typeface="Arial"/>
                </a:endParaRPr>
              </a:p>
            </p:txBody>
          </p:sp>
        </p:grpSp>
        <p:pic>
          <p:nvPicPr>
            <p:cNvPr descr="Forma llena de bandera - Iconos gratis de mapas y banderas" id="265" name="Google Shape;265;p39"/>
            <p:cNvPicPr preferRelativeResize="0"/>
            <p:nvPr/>
          </p:nvPicPr>
          <p:blipFill rotWithShape="1">
            <a:blip r:embed="rId13">
              <a:alphaModFix/>
            </a:blip>
            <a:srcRect b="0" l="0" r="0" t="0"/>
            <a:stretch/>
          </p:blipFill>
          <p:spPr>
            <a:xfrm>
              <a:off x="1920931" y="2490482"/>
              <a:ext cx="359916" cy="360356"/>
            </a:xfrm>
            <a:prstGeom prst="rect">
              <a:avLst/>
            </a:prstGeom>
            <a:noFill/>
            <a:ln>
              <a:noFill/>
            </a:ln>
          </p:spPr>
        </p:pic>
      </p:grpSp>
      <p:grpSp>
        <p:nvGrpSpPr>
          <p:cNvPr id="266" name="Google Shape;266;p39"/>
          <p:cNvGrpSpPr/>
          <p:nvPr/>
        </p:nvGrpSpPr>
        <p:grpSpPr>
          <a:xfrm>
            <a:off x="1823642" y="2717284"/>
            <a:ext cx="540004" cy="539938"/>
            <a:chOff x="1700232" y="3113242"/>
            <a:chExt cx="648031" cy="647952"/>
          </a:xfrm>
        </p:grpSpPr>
        <p:grpSp>
          <p:nvGrpSpPr>
            <p:cNvPr id="267" name="Google Shape;267;p39"/>
            <p:cNvGrpSpPr/>
            <p:nvPr/>
          </p:nvGrpSpPr>
          <p:grpSpPr>
            <a:xfrm>
              <a:off x="1700232" y="3113242"/>
              <a:ext cx="648031" cy="647952"/>
              <a:chOff x="1278325" y="845236"/>
              <a:chExt cx="843900" cy="842700"/>
            </a:xfrm>
          </p:grpSpPr>
          <p:sp>
            <p:nvSpPr>
              <p:cNvPr id="268" name="Google Shape;268;p39"/>
              <p:cNvSpPr/>
              <p:nvPr/>
            </p:nvSpPr>
            <p:spPr>
              <a:xfrm>
                <a:off x="1315958" y="877540"/>
                <a:ext cx="797700" cy="7848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269" name="Google Shape;269;p39"/>
              <p:cNvSpPr/>
              <p:nvPr/>
            </p:nvSpPr>
            <p:spPr>
              <a:xfrm>
                <a:off x="1278325" y="845236"/>
                <a:ext cx="843900" cy="842700"/>
              </a:xfrm>
              <a:prstGeom prst="donut">
                <a:avLst>
                  <a:gd fmla="val 5682" name="adj"/>
                </a:avLst>
              </a:prstGeom>
              <a:solidFill>
                <a:srgbClr val="007BC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dk1"/>
                  </a:solidFill>
                  <a:latin typeface="Arial"/>
                  <a:ea typeface="Arial"/>
                  <a:cs typeface="Arial"/>
                  <a:sym typeface="Arial"/>
                </a:endParaRPr>
              </a:p>
            </p:txBody>
          </p:sp>
        </p:grpSp>
        <p:pic>
          <p:nvPicPr>
            <p:cNvPr descr="HMS20278 | Datasets2Tools" id="270" name="Google Shape;270;p39"/>
            <p:cNvPicPr preferRelativeResize="0"/>
            <p:nvPr/>
          </p:nvPicPr>
          <p:blipFill rotWithShape="1">
            <a:blip r:embed="rId14">
              <a:alphaModFix/>
            </a:blip>
            <a:srcRect b="0" l="0" r="0" t="0"/>
            <a:stretch/>
          </p:blipFill>
          <p:spPr>
            <a:xfrm>
              <a:off x="1875625" y="3280051"/>
              <a:ext cx="310236" cy="310236"/>
            </a:xfrm>
            <a:prstGeom prst="rect">
              <a:avLst/>
            </a:prstGeom>
            <a:noFill/>
            <a:ln>
              <a:noFill/>
            </a:ln>
          </p:spPr>
        </p:pic>
      </p:grpSp>
      <p:grpSp>
        <p:nvGrpSpPr>
          <p:cNvPr id="271" name="Google Shape;271;p39"/>
          <p:cNvGrpSpPr/>
          <p:nvPr/>
        </p:nvGrpSpPr>
        <p:grpSpPr>
          <a:xfrm>
            <a:off x="1684418" y="3321032"/>
            <a:ext cx="539929" cy="540004"/>
            <a:chOff x="1340758" y="3807303"/>
            <a:chExt cx="647941" cy="648031"/>
          </a:xfrm>
        </p:grpSpPr>
        <p:grpSp>
          <p:nvGrpSpPr>
            <p:cNvPr id="272" name="Google Shape;272;p39"/>
            <p:cNvGrpSpPr/>
            <p:nvPr/>
          </p:nvGrpSpPr>
          <p:grpSpPr>
            <a:xfrm>
              <a:off x="1340758" y="3807303"/>
              <a:ext cx="647941" cy="648031"/>
              <a:chOff x="1278325" y="845236"/>
              <a:chExt cx="873000" cy="852000"/>
            </a:xfrm>
          </p:grpSpPr>
          <p:sp>
            <p:nvSpPr>
              <p:cNvPr id="273" name="Google Shape;273;p39"/>
              <p:cNvSpPr/>
              <p:nvPr/>
            </p:nvSpPr>
            <p:spPr>
              <a:xfrm>
                <a:off x="1315958" y="877540"/>
                <a:ext cx="797700" cy="7848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274" name="Google Shape;274;p39"/>
              <p:cNvSpPr/>
              <p:nvPr/>
            </p:nvSpPr>
            <p:spPr>
              <a:xfrm>
                <a:off x="1278325" y="845236"/>
                <a:ext cx="873000" cy="852000"/>
              </a:xfrm>
              <a:prstGeom prst="donut">
                <a:avLst>
                  <a:gd fmla="val 5682" name="adj"/>
                </a:avLst>
              </a:prstGeom>
              <a:solidFill>
                <a:srgbClr val="007BC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dk1"/>
                  </a:solidFill>
                  <a:latin typeface="Arial"/>
                  <a:ea typeface="Arial"/>
                  <a:cs typeface="Arial"/>
                  <a:sym typeface="Arial"/>
                </a:endParaRPr>
              </a:p>
            </p:txBody>
          </p:sp>
        </p:grpSp>
        <p:pic>
          <p:nvPicPr>
            <p:cNvPr descr="Engranajes mecanicos - Iconos gratis de" id="275" name="Google Shape;275;p39"/>
            <p:cNvPicPr preferRelativeResize="0"/>
            <p:nvPr/>
          </p:nvPicPr>
          <p:blipFill rotWithShape="1">
            <a:blip r:embed="rId15">
              <a:alphaModFix/>
            </a:blip>
            <a:srcRect b="0" l="0" r="0" t="0"/>
            <a:stretch/>
          </p:blipFill>
          <p:spPr>
            <a:xfrm>
              <a:off x="1483056" y="3955060"/>
              <a:ext cx="363370" cy="363370"/>
            </a:xfrm>
            <a:prstGeom prst="rect">
              <a:avLst/>
            </a:prstGeom>
            <a:noFill/>
            <a:ln>
              <a:noFill/>
            </a:ln>
          </p:spPr>
        </p:pic>
      </p:grpSp>
      <p:grpSp>
        <p:nvGrpSpPr>
          <p:cNvPr id="276" name="Google Shape;276;p39"/>
          <p:cNvGrpSpPr/>
          <p:nvPr/>
        </p:nvGrpSpPr>
        <p:grpSpPr>
          <a:xfrm>
            <a:off x="1385142" y="3925030"/>
            <a:ext cx="539950" cy="540083"/>
            <a:chOff x="1278325" y="845236"/>
            <a:chExt cx="873000" cy="852000"/>
          </a:xfrm>
        </p:grpSpPr>
        <p:sp>
          <p:nvSpPr>
            <p:cNvPr id="277" name="Google Shape;277;p39"/>
            <p:cNvSpPr/>
            <p:nvPr/>
          </p:nvSpPr>
          <p:spPr>
            <a:xfrm>
              <a:off x="1315958" y="877540"/>
              <a:ext cx="797700" cy="7848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278" name="Google Shape;278;p39"/>
            <p:cNvSpPr/>
            <p:nvPr/>
          </p:nvSpPr>
          <p:spPr>
            <a:xfrm>
              <a:off x="1278325" y="845236"/>
              <a:ext cx="873000" cy="852000"/>
            </a:xfrm>
            <a:prstGeom prst="donut">
              <a:avLst>
                <a:gd fmla="val 5682" name="adj"/>
              </a:avLst>
            </a:prstGeom>
            <a:solidFill>
              <a:srgbClr val="007BC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dk1"/>
                </a:solidFill>
                <a:latin typeface="Arial"/>
                <a:ea typeface="Arial"/>
                <a:cs typeface="Arial"/>
                <a:sym typeface="Arial"/>
              </a:endParaRPr>
            </a:p>
          </p:txBody>
        </p:sp>
      </p:grpSp>
      <p:pic>
        <p:nvPicPr>
          <p:cNvPr descr="Support Vector Machines Icon - Free PNG &amp; SVG 1374192 - Noun Project" id="279" name="Google Shape;279;p39"/>
          <p:cNvPicPr preferRelativeResize="0"/>
          <p:nvPr/>
        </p:nvPicPr>
        <p:blipFill rotWithShape="1">
          <a:blip r:embed="rId16">
            <a:alphaModFix/>
          </a:blip>
          <a:srcRect b="0" l="0" r="0" t="0"/>
          <a:stretch/>
        </p:blipFill>
        <p:spPr>
          <a:xfrm>
            <a:off x="1474884" y="3996346"/>
            <a:ext cx="363598" cy="363598"/>
          </a:xfrm>
          <a:prstGeom prst="rect">
            <a:avLst/>
          </a:prstGeom>
          <a:noFill/>
          <a:ln>
            <a:noFill/>
          </a:ln>
        </p:spPr>
      </p:pic>
      <p:sp>
        <p:nvSpPr>
          <p:cNvPr id="280" name="Google Shape;280;p39"/>
          <p:cNvSpPr/>
          <p:nvPr/>
        </p:nvSpPr>
        <p:spPr>
          <a:xfrm>
            <a:off x="0" y="788715"/>
            <a:ext cx="9144000" cy="3782700"/>
          </a:xfrm>
          <a:prstGeom prst="frame">
            <a:avLst>
              <a:gd fmla="val 1815" name="adj1"/>
            </a:avLst>
          </a:prstGeom>
          <a:solidFill>
            <a:srgbClr val="007BC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dk1"/>
              </a:solidFill>
              <a:latin typeface="Arial"/>
              <a:ea typeface="Arial"/>
              <a:cs typeface="Arial"/>
              <a:sym typeface="Arial"/>
            </a:endParaRPr>
          </a:p>
        </p:txBody>
      </p:sp>
      <p:sp>
        <p:nvSpPr>
          <p:cNvPr id="281" name="Google Shape;281;p39"/>
          <p:cNvSpPr txBox="1"/>
          <p:nvPr/>
        </p:nvSpPr>
        <p:spPr>
          <a:xfrm>
            <a:off x="2066413" y="4063080"/>
            <a:ext cx="2275800" cy="2754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rPr b="0" i="0" lang="ca" sz="1100" u="none" cap="none" strike="noStrike">
                <a:solidFill>
                  <a:schemeClr val="dk1"/>
                </a:solidFill>
                <a:latin typeface="Verdana"/>
                <a:ea typeface="Verdana"/>
                <a:cs typeface="Verdana"/>
                <a:sym typeface="Verdana"/>
              </a:rPr>
              <a:t>6. Model Definition</a:t>
            </a:r>
            <a:endParaRPr b="0" i="0" sz="1100" u="none" cap="none" strike="noStrike">
              <a:solidFill>
                <a:schemeClr val="dk1"/>
              </a:solidFill>
              <a:latin typeface="Verdana"/>
              <a:ea typeface="Verdana"/>
              <a:cs typeface="Verdana"/>
              <a:sym typeface="Verdana"/>
            </a:endParaRPr>
          </a:p>
        </p:txBody>
      </p:sp>
      <p:grpSp>
        <p:nvGrpSpPr>
          <p:cNvPr id="282" name="Google Shape;282;p39"/>
          <p:cNvGrpSpPr/>
          <p:nvPr/>
        </p:nvGrpSpPr>
        <p:grpSpPr>
          <a:xfrm>
            <a:off x="3047" y="375696"/>
            <a:ext cx="9139015" cy="414000"/>
            <a:chOff x="3047" y="375696"/>
            <a:chExt cx="9139015" cy="414000"/>
          </a:xfrm>
        </p:grpSpPr>
        <p:grpSp>
          <p:nvGrpSpPr>
            <p:cNvPr id="283" name="Google Shape;283;p39"/>
            <p:cNvGrpSpPr/>
            <p:nvPr/>
          </p:nvGrpSpPr>
          <p:grpSpPr>
            <a:xfrm>
              <a:off x="3047" y="375696"/>
              <a:ext cx="9139015" cy="414000"/>
              <a:chOff x="3047" y="375696"/>
              <a:chExt cx="9139015" cy="414000"/>
            </a:xfrm>
          </p:grpSpPr>
          <p:sp>
            <p:nvSpPr>
              <p:cNvPr id="284" name="Google Shape;284;p39"/>
              <p:cNvSpPr/>
              <p:nvPr/>
            </p:nvSpPr>
            <p:spPr>
              <a:xfrm>
                <a:off x="3047" y="375696"/>
                <a:ext cx="1000800" cy="414000"/>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grpSp>
            <p:nvGrpSpPr>
              <p:cNvPr id="285" name="Google Shape;285;p39"/>
              <p:cNvGrpSpPr/>
              <p:nvPr/>
            </p:nvGrpSpPr>
            <p:grpSpPr>
              <a:xfrm>
                <a:off x="8141262" y="375696"/>
                <a:ext cx="1000800" cy="414000"/>
                <a:chOff x="8141262" y="376015"/>
                <a:chExt cx="1000800" cy="414000"/>
              </a:xfrm>
            </p:grpSpPr>
            <p:sp>
              <p:nvSpPr>
                <p:cNvPr id="286" name="Google Shape;286;p39"/>
                <p:cNvSpPr/>
                <p:nvPr/>
              </p:nvSpPr>
              <p:spPr>
                <a:xfrm>
                  <a:off x="8141262" y="376015"/>
                  <a:ext cx="1000800" cy="414000"/>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thoughtful Icon - Free PNG &amp; SVG 1757003 - Noun Project" id="287" name="Google Shape;287;p39"/>
                <p:cNvPicPr preferRelativeResize="0"/>
                <p:nvPr/>
              </p:nvPicPr>
              <p:blipFill rotWithShape="1">
                <a:blip r:embed="rId5">
                  <a:alphaModFix/>
                </a:blip>
                <a:srcRect b="0" l="0" r="0" t="0"/>
                <a:stretch/>
              </p:blipFill>
              <p:spPr>
                <a:xfrm>
                  <a:off x="8517066" y="464108"/>
                  <a:ext cx="259551" cy="259551"/>
                </a:xfrm>
                <a:prstGeom prst="rect">
                  <a:avLst/>
                </a:prstGeom>
                <a:noFill/>
                <a:ln>
                  <a:noFill/>
                </a:ln>
              </p:spPr>
            </p:pic>
          </p:grpSp>
          <p:pic>
            <p:nvPicPr>
              <p:cNvPr descr="motivation Icon - Download motivation Icon 1110005 | Noun Project" id="288" name="Google Shape;288;p39"/>
              <p:cNvPicPr preferRelativeResize="0"/>
              <p:nvPr/>
            </p:nvPicPr>
            <p:blipFill rotWithShape="1">
              <a:blip r:embed="rId12">
                <a:alphaModFix/>
              </a:blip>
              <a:srcRect b="0" l="0" r="0" t="0"/>
              <a:stretch/>
            </p:blipFill>
            <p:spPr>
              <a:xfrm>
                <a:off x="315282" y="397803"/>
                <a:ext cx="369805" cy="369805"/>
              </a:xfrm>
              <a:prstGeom prst="rect">
                <a:avLst/>
              </a:prstGeom>
              <a:noFill/>
              <a:ln>
                <a:noFill/>
              </a:ln>
            </p:spPr>
          </p:pic>
          <p:grpSp>
            <p:nvGrpSpPr>
              <p:cNvPr id="289" name="Google Shape;289;p39"/>
              <p:cNvGrpSpPr/>
              <p:nvPr/>
            </p:nvGrpSpPr>
            <p:grpSpPr>
              <a:xfrm>
                <a:off x="7477265" y="375696"/>
                <a:ext cx="1000800" cy="414000"/>
                <a:chOff x="7477265" y="375308"/>
                <a:chExt cx="1000800" cy="414000"/>
              </a:xfrm>
            </p:grpSpPr>
            <p:sp>
              <p:nvSpPr>
                <p:cNvPr id="290" name="Google Shape;290;p39"/>
                <p:cNvSpPr/>
                <p:nvPr/>
              </p:nvSpPr>
              <p:spPr>
                <a:xfrm>
                  <a:off x="7477265" y="375308"/>
                  <a:ext cx="1000800" cy="414000"/>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Statistical Analysis Icon - Download in Glyph Style" id="291" name="Google Shape;291;p39"/>
                <p:cNvPicPr preferRelativeResize="0"/>
                <p:nvPr/>
              </p:nvPicPr>
              <p:blipFill rotWithShape="1">
                <a:blip r:embed="rId9">
                  <a:alphaModFix/>
                </a:blip>
                <a:srcRect b="0" l="0" r="0" t="0"/>
                <a:stretch/>
              </p:blipFill>
              <p:spPr>
                <a:xfrm>
                  <a:off x="7843649" y="455633"/>
                  <a:ext cx="283664" cy="283664"/>
                </a:xfrm>
                <a:prstGeom prst="rect">
                  <a:avLst/>
                </a:prstGeom>
                <a:noFill/>
                <a:ln>
                  <a:noFill/>
                </a:ln>
              </p:spPr>
            </p:pic>
          </p:grpSp>
          <p:grpSp>
            <p:nvGrpSpPr>
              <p:cNvPr id="292" name="Google Shape;292;p39"/>
              <p:cNvGrpSpPr/>
              <p:nvPr/>
            </p:nvGrpSpPr>
            <p:grpSpPr>
              <a:xfrm>
                <a:off x="6777743" y="375696"/>
                <a:ext cx="1000800" cy="414000"/>
                <a:chOff x="6777743" y="373411"/>
                <a:chExt cx="1000800" cy="414000"/>
              </a:xfrm>
            </p:grpSpPr>
            <p:sp>
              <p:nvSpPr>
                <p:cNvPr id="293" name="Google Shape;293;p39"/>
                <p:cNvSpPr/>
                <p:nvPr/>
              </p:nvSpPr>
              <p:spPr>
                <a:xfrm>
                  <a:off x="6777743" y="373411"/>
                  <a:ext cx="1000800" cy="414000"/>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metrics Icon - Free PNG &amp; SVG 105414 - Noun Project" id="294" name="Google Shape;294;p39"/>
                <p:cNvPicPr preferRelativeResize="0"/>
                <p:nvPr/>
              </p:nvPicPr>
              <p:blipFill rotWithShape="1">
                <a:blip r:embed="rId17">
                  <a:alphaModFix/>
                </a:blip>
                <a:srcRect b="0" l="0" r="0" t="0"/>
                <a:stretch/>
              </p:blipFill>
              <p:spPr>
                <a:xfrm>
                  <a:off x="7096476" y="434572"/>
                  <a:ext cx="322932" cy="322932"/>
                </a:xfrm>
                <a:prstGeom prst="rect">
                  <a:avLst/>
                </a:prstGeom>
                <a:noFill/>
                <a:ln>
                  <a:noFill/>
                </a:ln>
              </p:spPr>
            </p:pic>
          </p:grpSp>
          <p:grpSp>
            <p:nvGrpSpPr>
              <p:cNvPr id="295" name="Google Shape;295;p39"/>
              <p:cNvGrpSpPr/>
              <p:nvPr/>
            </p:nvGrpSpPr>
            <p:grpSpPr>
              <a:xfrm>
                <a:off x="6043799" y="375696"/>
                <a:ext cx="1000800" cy="414000"/>
                <a:chOff x="6043799" y="374249"/>
                <a:chExt cx="1000800" cy="414000"/>
              </a:xfrm>
            </p:grpSpPr>
            <p:sp>
              <p:nvSpPr>
                <p:cNvPr id="296" name="Google Shape;296;p39"/>
                <p:cNvSpPr/>
                <p:nvPr/>
              </p:nvSpPr>
              <p:spPr>
                <a:xfrm>
                  <a:off x="6043799" y="374249"/>
                  <a:ext cx="1000800" cy="414000"/>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Parameter Icon #356991 - Free Icons Library" id="297" name="Google Shape;297;p39"/>
                <p:cNvPicPr preferRelativeResize="0"/>
                <p:nvPr/>
              </p:nvPicPr>
              <p:blipFill rotWithShape="1">
                <a:blip r:embed="rId18">
                  <a:alphaModFix/>
                </a:blip>
                <a:srcRect b="0" l="0" r="0" t="0"/>
                <a:stretch/>
              </p:blipFill>
              <p:spPr>
                <a:xfrm>
                  <a:off x="6410183" y="464558"/>
                  <a:ext cx="262052" cy="262052"/>
                </a:xfrm>
                <a:prstGeom prst="rect">
                  <a:avLst/>
                </a:prstGeom>
                <a:noFill/>
                <a:ln>
                  <a:noFill/>
                </a:ln>
              </p:spPr>
            </p:pic>
          </p:grpSp>
          <p:sp>
            <p:nvSpPr>
              <p:cNvPr id="298" name="Google Shape;298;p39"/>
              <p:cNvSpPr/>
              <p:nvPr/>
            </p:nvSpPr>
            <p:spPr>
              <a:xfrm>
                <a:off x="4610433" y="375696"/>
                <a:ext cx="1000800" cy="414000"/>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grpSp>
            <p:nvGrpSpPr>
              <p:cNvPr id="299" name="Google Shape;299;p39"/>
              <p:cNvGrpSpPr/>
              <p:nvPr/>
            </p:nvGrpSpPr>
            <p:grpSpPr>
              <a:xfrm>
                <a:off x="3871085" y="375696"/>
                <a:ext cx="1000800" cy="414000"/>
                <a:chOff x="3871085" y="374082"/>
                <a:chExt cx="1000800" cy="414000"/>
              </a:xfrm>
            </p:grpSpPr>
            <p:sp>
              <p:nvSpPr>
                <p:cNvPr id="300" name="Google Shape;300;p39"/>
                <p:cNvSpPr/>
                <p:nvPr/>
              </p:nvSpPr>
              <p:spPr>
                <a:xfrm>
                  <a:off x="3871085" y="374082"/>
                  <a:ext cx="1000800" cy="414000"/>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Support Vector Machines Icon - Free PNG &amp; SVG 1374192 - Noun Project" id="301" name="Google Shape;301;p39"/>
                <p:cNvPicPr preferRelativeResize="0"/>
                <p:nvPr/>
              </p:nvPicPr>
              <p:blipFill rotWithShape="1">
                <a:blip r:embed="rId16">
                  <a:alphaModFix/>
                </a:blip>
                <a:srcRect b="0" l="0" r="0" t="0"/>
                <a:stretch/>
              </p:blipFill>
              <p:spPr>
                <a:xfrm>
                  <a:off x="4173156" y="419164"/>
                  <a:ext cx="346367" cy="346367"/>
                </a:xfrm>
                <a:prstGeom prst="rect">
                  <a:avLst/>
                </a:prstGeom>
                <a:noFill/>
                <a:ln>
                  <a:noFill/>
                </a:ln>
              </p:spPr>
            </p:pic>
          </p:grpSp>
          <p:grpSp>
            <p:nvGrpSpPr>
              <p:cNvPr id="302" name="Google Shape;302;p39"/>
              <p:cNvGrpSpPr/>
              <p:nvPr/>
            </p:nvGrpSpPr>
            <p:grpSpPr>
              <a:xfrm>
                <a:off x="3113374" y="375696"/>
                <a:ext cx="1000800" cy="414000"/>
                <a:chOff x="3113374" y="372277"/>
                <a:chExt cx="1000800" cy="414000"/>
              </a:xfrm>
            </p:grpSpPr>
            <p:sp>
              <p:nvSpPr>
                <p:cNvPr id="303" name="Google Shape;303;p39"/>
                <p:cNvSpPr/>
                <p:nvPr/>
              </p:nvSpPr>
              <p:spPr>
                <a:xfrm>
                  <a:off x="3113374" y="372277"/>
                  <a:ext cx="1000800" cy="414000"/>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Engranajes mecanicos - Iconos gratis de" id="304" name="Google Shape;304;p39"/>
                <p:cNvPicPr preferRelativeResize="0"/>
                <p:nvPr/>
              </p:nvPicPr>
              <p:blipFill rotWithShape="1">
                <a:blip r:embed="rId15">
                  <a:alphaModFix/>
                </a:blip>
                <a:srcRect b="0" l="0" r="0" t="0"/>
                <a:stretch/>
              </p:blipFill>
              <p:spPr>
                <a:xfrm>
                  <a:off x="3385545" y="415071"/>
                  <a:ext cx="363370" cy="363370"/>
                </a:xfrm>
                <a:prstGeom prst="rect">
                  <a:avLst/>
                </a:prstGeom>
                <a:noFill/>
                <a:ln>
                  <a:noFill/>
                </a:ln>
              </p:spPr>
            </p:pic>
          </p:grpSp>
          <p:grpSp>
            <p:nvGrpSpPr>
              <p:cNvPr id="305" name="Google Shape;305;p39"/>
              <p:cNvGrpSpPr/>
              <p:nvPr/>
            </p:nvGrpSpPr>
            <p:grpSpPr>
              <a:xfrm>
                <a:off x="2322427" y="375696"/>
                <a:ext cx="1000800" cy="414000"/>
                <a:chOff x="2322427" y="369857"/>
                <a:chExt cx="1000800" cy="414000"/>
              </a:xfrm>
            </p:grpSpPr>
            <p:sp>
              <p:nvSpPr>
                <p:cNvPr id="306" name="Google Shape;306;p39"/>
                <p:cNvSpPr/>
                <p:nvPr/>
              </p:nvSpPr>
              <p:spPr>
                <a:xfrm>
                  <a:off x="2322427" y="369857"/>
                  <a:ext cx="1000800" cy="414000"/>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HMS20278 | Datasets2Tools" id="307" name="Google Shape;307;p39"/>
                <p:cNvPicPr preferRelativeResize="0"/>
                <p:nvPr/>
              </p:nvPicPr>
              <p:blipFill rotWithShape="1">
                <a:blip r:embed="rId14">
                  <a:alphaModFix/>
                </a:blip>
                <a:srcRect b="0" l="0" r="0" t="0"/>
                <a:stretch/>
              </p:blipFill>
              <p:spPr>
                <a:xfrm>
                  <a:off x="2651068" y="441638"/>
                  <a:ext cx="310236" cy="310236"/>
                </a:xfrm>
                <a:prstGeom prst="rect">
                  <a:avLst/>
                </a:prstGeom>
                <a:noFill/>
                <a:ln>
                  <a:noFill/>
                </a:ln>
              </p:spPr>
            </p:pic>
          </p:grpSp>
          <p:sp>
            <p:nvSpPr>
              <p:cNvPr id="308" name="Google Shape;308;p39"/>
              <p:cNvSpPr/>
              <p:nvPr/>
            </p:nvSpPr>
            <p:spPr>
              <a:xfrm>
                <a:off x="1528134" y="375696"/>
                <a:ext cx="1000800" cy="414000"/>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Forma llena de bandera - Iconos gratis de mapas y banderas" id="309" name="Google Shape;309;p39"/>
              <p:cNvPicPr preferRelativeResize="0"/>
              <p:nvPr/>
            </p:nvPicPr>
            <p:blipFill rotWithShape="1">
              <a:blip r:embed="rId13">
                <a:alphaModFix/>
              </a:blip>
              <a:srcRect b="0" l="0" r="0" t="0"/>
              <a:stretch/>
            </p:blipFill>
            <p:spPr>
              <a:xfrm>
                <a:off x="1916987" y="427785"/>
                <a:ext cx="309841" cy="309841"/>
              </a:xfrm>
              <a:prstGeom prst="rect">
                <a:avLst/>
              </a:prstGeom>
              <a:noFill/>
              <a:ln>
                <a:noFill/>
              </a:ln>
            </p:spPr>
          </p:pic>
          <p:sp>
            <p:nvSpPr>
              <p:cNvPr id="310" name="Google Shape;310;p39"/>
              <p:cNvSpPr/>
              <p:nvPr/>
            </p:nvSpPr>
            <p:spPr>
              <a:xfrm>
                <a:off x="791487" y="375696"/>
                <a:ext cx="1000800" cy="414000"/>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311" name="Google Shape;311;p39"/>
              <p:cNvSpPr/>
              <p:nvPr/>
            </p:nvSpPr>
            <p:spPr>
              <a:xfrm>
                <a:off x="5344640" y="375696"/>
                <a:ext cx="1000800" cy="414000"/>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grpSp>
        <p:pic>
          <p:nvPicPr>
            <p:cNvPr descr="Resolution - Free computer icons" id="312" name="Google Shape;312;p39"/>
            <p:cNvPicPr preferRelativeResize="0"/>
            <p:nvPr/>
          </p:nvPicPr>
          <p:blipFill rotWithShape="1">
            <a:blip r:embed="rId19">
              <a:alphaModFix/>
            </a:blip>
            <a:srcRect b="0" l="0" r="0" t="0"/>
            <a:stretch/>
          </p:blipFill>
          <p:spPr>
            <a:xfrm>
              <a:off x="1132929" y="433985"/>
              <a:ext cx="337219" cy="337219"/>
            </a:xfrm>
            <a:prstGeom prst="rect">
              <a:avLst/>
            </a:prstGeom>
            <a:noFill/>
            <a:ln>
              <a:noFill/>
            </a:ln>
          </p:spPr>
        </p:pic>
      </p:grpSp>
      <p:pic>
        <p:nvPicPr>
          <p:cNvPr descr="Resolution - Free computer icons" id="313" name="Google Shape;313;p39"/>
          <p:cNvPicPr preferRelativeResize="0"/>
          <p:nvPr/>
        </p:nvPicPr>
        <p:blipFill rotWithShape="1">
          <a:blip r:embed="rId19">
            <a:alphaModFix/>
          </a:blip>
          <a:srcRect b="0" l="0" r="0" t="0"/>
          <a:stretch/>
        </p:blipFill>
        <p:spPr>
          <a:xfrm>
            <a:off x="1796635" y="1625461"/>
            <a:ext cx="337219" cy="337219"/>
          </a:xfrm>
          <a:prstGeom prst="rect">
            <a:avLst/>
          </a:prstGeom>
          <a:noFill/>
          <a:ln>
            <a:noFill/>
          </a:ln>
        </p:spPr>
      </p:pic>
      <p:sp>
        <p:nvSpPr>
          <p:cNvPr id="314" name="Google Shape;314;p39"/>
          <p:cNvSpPr/>
          <p:nvPr/>
        </p:nvSpPr>
        <p:spPr>
          <a:xfrm rot="-5400000">
            <a:off x="-44925" y="2290925"/>
            <a:ext cx="1876200" cy="507900"/>
          </a:xfrm>
          <a:prstGeom prst="rect">
            <a:avLst/>
          </a:prstGeom>
          <a:noFill/>
          <a:ln>
            <a:noFill/>
          </a:ln>
        </p:spPr>
        <p:txBody>
          <a:bodyPr anchorCtr="0" anchor="t" bIns="45700" lIns="0" spcFirstLastPara="1" rIns="91425" wrap="square" tIns="45700">
            <a:noAutofit/>
          </a:bodyPr>
          <a:lstStyle/>
          <a:p>
            <a:pPr indent="0" lvl="0" marL="0" marR="0" rtl="0" algn="l">
              <a:lnSpc>
                <a:spcPct val="100000"/>
              </a:lnSpc>
              <a:spcBef>
                <a:spcPts val="0"/>
              </a:spcBef>
              <a:spcAft>
                <a:spcPts val="0"/>
              </a:spcAft>
              <a:buClr>
                <a:srgbClr val="000000"/>
              </a:buClr>
              <a:buSzPts val="2700"/>
              <a:buFont typeface="Arial"/>
              <a:buNone/>
            </a:pPr>
            <a:r>
              <a:rPr b="0" i="0" lang="ca" sz="2700" u="none" cap="none" strike="noStrike">
                <a:solidFill>
                  <a:schemeClr val="dk1"/>
                </a:solidFill>
                <a:latin typeface="Arial Black"/>
                <a:ea typeface="Arial Black"/>
                <a:cs typeface="Arial Black"/>
                <a:sym typeface="Arial Black"/>
              </a:rPr>
              <a:t>REVIEW</a:t>
            </a:r>
            <a:endParaRPr b="0" i="0" sz="2700" u="none" cap="none" strike="noStrike">
              <a:solidFill>
                <a:schemeClr val="dk1"/>
              </a:solidFill>
              <a:latin typeface="Arial Black"/>
              <a:ea typeface="Arial Black"/>
              <a:cs typeface="Arial Black"/>
              <a:sym typeface="Arial Black"/>
            </a:endParaRPr>
          </a:p>
          <a:p>
            <a:pPr indent="0" lvl="0" marL="0" marR="0" rtl="0" algn="l">
              <a:lnSpc>
                <a:spcPct val="100000"/>
              </a:lnSpc>
              <a:spcBef>
                <a:spcPts val="0"/>
              </a:spcBef>
              <a:spcAft>
                <a:spcPts val="0"/>
              </a:spcAft>
              <a:buClr>
                <a:srgbClr val="000000"/>
              </a:buClr>
              <a:buSzPts val="2700"/>
              <a:buFont typeface="Arial"/>
              <a:buNone/>
            </a:pPr>
            <a:r>
              <a:t/>
            </a:r>
            <a:endParaRPr b="0" i="0" sz="2700" u="none" cap="none" strike="noStrike">
              <a:solidFill>
                <a:schemeClr val="dk1"/>
              </a:solidFill>
              <a:latin typeface="Arial Black"/>
              <a:ea typeface="Arial Black"/>
              <a:cs typeface="Arial Black"/>
              <a:sym typeface="Arial Black"/>
            </a:endParaRPr>
          </a:p>
          <a:p>
            <a:pPr indent="0" lvl="0" marL="0" marR="0" rtl="0" algn="l">
              <a:lnSpc>
                <a:spcPct val="100000"/>
              </a:lnSpc>
              <a:spcBef>
                <a:spcPts val="0"/>
              </a:spcBef>
              <a:spcAft>
                <a:spcPts val="0"/>
              </a:spcAft>
              <a:buClr>
                <a:srgbClr val="000000"/>
              </a:buClr>
              <a:buSzPts val="2700"/>
              <a:buFont typeface="Arial"/>
              <a:buNone/>
            </a:pPr>
            <a:r>
              <a:t/>
            </a:r>
            <a:endParaRPr b="0" i="0" sz="2700" u="none" cap="none" strike="noStrike">
              <a:solidFill>
                <a:schemeClr val="dk1"/>
              </a:solidFill>
              <a:latin typeface="Arial Black"/>
              <a:ea typeface="Arial Black"/>
              <a:cs typeface="Arial Black"/>
              <a:sym typeface="Arial Black"/>
            </a:endParaRPr>
          </a:p>
        </p:txBody>
      </p:sp>
      <p:grpSp>
        <p:nvGrpSpPr>
          <p:cNvPr id="315" name="Google Shape;315;p39"/>
          <p:cNvGrpSpPr/>
          <p:nvPr/>
        </p:nvGrpSpPr>
        <p:grpSpPr>
          <a:xfrm>
            <a:off x="6926826" y="4606278"/>
            <a:ext cx="2029209" cy="407083"/>
            <a:chOff x="6568690" y="4701027"/>
            <a:chExt cx="2539686" cy="504003"/>
          </a:xfrm>
        </p:grpSpPr>
        <p:sp>
          <p:nvSpPr>
            <p:cNvPr id="316" name="Google Shape;316;p39"/>
            <p:cNvSpPr/>
            <p:nvPr/>
          </p:nvSpPr>
          <p:spPr>
            <a:xfrm>
              <a:off x="6568690" y="4701027"/>
              <a:ext cx="509100" cy="504000"/>
            </a:xfrm>
            <a:prstGeom prst="ellipse">
              <a:avLst/>
            </a:prstGeom>
            <a:blipFill rotWithShape="1">
              <a:blip r:embed="rId20">
                <a:alphaModFix/>
              </a:blip>
              <a:stretch>
                <a:fillRect b="-21994" l="-21985" r="-21994" t="-21985"/>
              </a:stretch>
            </a:blipFill>
            <a:ln cap="flat" cmpd="sng" w="12700">
              <a:solidFill>
                <a:srgbClr val="007B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17" name="Google Shape;317;p39"/>
            <p:cNvSpPr/>
            <p:nvPr/>
          </p:nvSpPr>
          <p:spPr>
            <a:xfrm>
              <a:off x="7583983" y="4701027"/>
              <a:ext cx="509100" cy="504000"/>
            </a:xfrm>
            <a:prstGeom prst="ellipse">
              <a:avLst/>
            </a:prstGeom>
            <a:blipFill rotWithShape="1">
              <a:blip r:embed="rId21">
                <a:alphaModFix/>
              </a:blip>
              <a:stretch>
                <a:fillRect b="0" l="0" r="0" t="0"/>
              </a:stretch>
            </a:blipFill>
            <a:ln cap="flat" cmpd="sng" w="12700">
              <a:solidFill>
                <a:srgbClr val="007B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18" name="Google Shape;318;p39"/>
            <p:cNvSpPr/>
            <p:nvPr/>
          </p:nvSpPr>
          <p:spPr>
            <a:xfrm>
              <a:off x="8599276" y="4701030"/>
              <a:ext cx="509100" cy="504000"/>
            </a:xfrm>
            <a:prstGeom prst="ellipse">
              <a:avLst/>
            </a:prstGeom>
            <a:blipFill rotWithShape="1">
              <a:blip r:embed="rId22">
                <a:alphaModFix/>
              </a:blip>
              <a:stretch>
                <a:fillRect b="0" l="0" r="0" t="0"/>
              </a:stretch>
            </a:blipFill>
            <a:ln cap="flat" cmpd="sng" w="12700">
              <a:solidFill>
                <a:srgbClr val="007B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pic>
        <p:nvPicPr>
          <p:cNvPr descr="weight, Weightlifter, Man, Silhouette, Fitness Forever, sport, Excercise,  sports, weightlifting, Lifting icon" id="319" name="Google Shape;319;p39"/>
          <p:cNvPicPr preferRelativeResize="0"/>
          <p:nvPr/>
        </p:nvPicPr>
        <p:blipFill rotWithShape="1">
          <a:blip r:embed="rId8">
            <a:alphaModFix/>
          </a:blip>
          <a:srcRect b="0" l="0" r="0" t="0"/>
          <a:stretch/>
        </p:blipFill>
        <p:spPr>
          <a:xfrm>
            <a:off x="5672477" y="414045"/>
            <a:ext cx="326958" cy="326958"/>
          </a:xfrm>
          <a:prstGeom prst="rect">
            <a:avLst/>
          </a:prstGeom>
          <a:noFill/>
          <a:ln>
            <a:noFill/>
          </a:ln>
        </p:spPr>
      </p:pic>
      <p:pic>
        <p:nvPicPr>
          <p:cNvPr descr="Black Down Arrow Png For Kids - Decrease Arrow Icon Png | Full Size PNG  Download | SeekPNG" id="320" name="Google Shape;320;p39"/>
          <p:cNvPicPr preferRelativeResize="0"/>
          <p:nvPr/>
        </p:nvPicPr>
        <p:blipFill rotWithShape="1">
          <a:blip r:embed="rId23">
            <a:alphaModFix/>
          </a:blip>
          <a:srcRect b="0" l="0" r="0" t="0"/>
          <a:stretch/>
        </p:blipFill>
        <p:spPr>
          <a:xfrm>
            <a:off x="4961259" y="504307"/>
            <a:ext cx="290979" cy="196574"/>
          </a:xfrm>
          <a:prstGeom prst="rect">
            <a:avLst/>
          </a:prstGeom>
          <a:noFill/>
          <a:ln>
            <a:noFill/>
          </a:ln>
        </p:spPr>
      </p:pic>
      <p:pic>
        <p:nvPicPr>
          <p:cNvPr descr="Black Down Arrow Png For Kids - Decrease Arrow Icon Png | Full Size PNG  Download | SeekPNG" id="321" name="Google Shape;321;p39"/>
          <p:cNvPicPr preferRelativeResize="0"/>
          <p:nvPr/>
        </p:nvPicPr>
        <p:blipFill rotWithShape="1">
          <a:blip r:embed="rId23">
            <a:alphaModFix/>
          </a:blip>
          <a:srcRect b="0" l="0" r="0" t="0"/>
          <a:stretch/>
        </p:blipFill>
        <p:spPr>
          <a:xfrm>
            <a:off x="7115102" y="1073463"/>
            <a:ext cx="343385" cy="231978"/>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3" name="Shape 1553"/>
        <p:cNvGrpSpPr/>
        <p:nvPr/>
      </p:nvGrpSpPr>
      <p:grpSpPr>
        <a:xfrm>
          <a:off x="0" y="0"/>
          <a:ext cx="0" cy="0"/>
          <a:chOff x="0" y="0"/>
          <a:chExt cx="0" cy="0"/>
        </a:xfrm>
      </p:grpSpPr>
      <p:sp>
        <p:nvSpPr>
          <p:cNvPr id="1554" name="Google Shape;1554;p57"/>
          <p:cNvSpPr/>
          <p:nvPr/>
        </p:nvSpPr>
        <p:spPr>
          <a:xfrm>
            <a:off x="4610433" y="375696"/>
            <a:ext cx="1000800" cy="414000"/>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24+] Rocky Balboa Wallpapers on WallpaperSafari" id="1555" name="Google Shape;1555;p57"/>
          <p:cNvPicPr preferRelativeResize="0"/>
          <p:nvPr/>
        </p:nvPicPr>
        <p:blipFill rotWithShape="1">
          <a:blip r:embed="rId3">
            <a:alphaModFix/>
          </a:blip>
          <a:srcRect b="0" l="16952" r="20189" t="0"/>
          <a:stretch/>
        </p:blipFill>
        <p:spPr>
          <a:xfrm>
            <a:off x="6005984" y="827328"/>
            <a:ext cx="3098250" cy="3696716"/>
          </a:xfrm>
          <a:prstGeom prst="rect">
            <a:avLst/>
          </a:prstGeom>
          <a:noFill/>
          <a:ln>
            <a:noFill/>
          </a:ln>
        </p:spPr>
      </p:pic>
      <p:sp>
        <p:nvSpPr>
          <p:cNvPr id="1556" name="Google Shape;1556;p57"/>
          <p:cNvSpPr/>
          <p:nvPr/>
        </p:nvSpPr>
        <p:spPr>
          <a:xfrm>
            <a:off x="5940658" y="796089"/>
            <a:ext cx="3203400" cy="3751200"/>
          </a:xfrm>
          <a:prstGeom prst="rect">
            <a:avLst/>
          </a:prstGeom>
          <a:solidFill>
            <a:schemeClr val="dk1">
              <a:alpha val="7529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557" name="Google Shape;1557;p57"/>
          <p:cNvSpPr/>
          <p:nvPr/>
        </p:nvSpPr>
        <p:spPr>
          <a:xfrm>
            <a:off x="6131168" y="916180"/>
            <a:ext cx="2836800" cy="507900"/>
          </a:xfrm>
          <a:prstGeom prst="rect">
            <a:avLst/>
          </a:prstGeom>
          <a:noFill/>
          <a:ln>
            <a:noFill/>
          </a:ln>
        </p:spPr>
        <p:txBody>
          <a:bodyPr anchorCtr="0" anchor="t" bIns="45700" lIns="0" spcFirstLastPara="1" rIns="91425" wrap="square" tIns="45700">
            <a:noAutofit/>
          </a:bodyPr>
          <a:lstStyle/>
          <a:p>
            <a:pPr indent="0" lvl="0" marL="0" marR="0" rtl="0" algn="l">
              <a:lnSpc>
                <a:spcPct val="100000"/>
              </a:lnSpc>
              <a:spcBef>
                <a:spcPts val="0"/>
              </a:spcBef>
              <a:spcAft>
                <a:spcPts val="0"/>
              </a:spcAft>
              <a:buClr>
                <a:srgbClr val="000000"/>
              </a:buClr>
              <a:buSzPts val="2700"/>
              <a:buFont typeface="Arial"/>
              <a:buNone/>
            </a:pPr>
            <a:r>
              <a:rPr b="0" i="0" lang="ca" sz="2700" u="none" cap="none" strike="noStrike">
                <a:solidFill>
                  <a:schemeClr val="lt1"/>
                </a:solidFill>
                <a:latin typeface="Arial Black"/>
                <a:ea typeface="Arial Black"/>
                <a:cs typeface="Arial Black"/>
                <a:sym typeface="Arial Black"/>
              </a:rPr>
              <a:t>TRAINING</a:t>
            </a:r>
            <a:endParaRPr b="0" i="0" sz="1400" u="none" cap="none" strike="noStrike">
              <a:solidFill>
                <a:srgbClr val="000000"/>
              </a:solidFill>
              <a:latin typeface="Arial"/>
              <a:ea typeface="Arial"/>
              <a:cs typeface="Arial"/>
              <a:sym typeface="Arial"/>
            </a:endParaRPr>
          </a:p>
        </p:txBody>
      </p:sp>
      <p:sp>
        <p:nvSpPr>
          <p:cNvPr id="1558" name="Google Shape;1558;p57"/>
          <p:cNvSpPr/>
          <p:nvPr/>
        </p:nvSpPr>
        <p:spPr>
          <a:xfrm>
            <a:off x="6135528" y="1437074"/>
            <a:ext cx="3034200" cy="507900"/>
          </a:xfrm>
          <a:prstGeom prst="rect">
            <a:avLst/>
          </a:prstGeom>
          <a:noFill/>
          <a:ln>
            <a:noFill/>
          </a:ln>
        </p:spPr>
        <p:txBody>
          <a:bodyPr anchorCtr="0" anchor="t" bIns="45700" lIns="0" spcFirstLastPara="1" rIns="91425" wrap="square" tIns="45700">
            <a:noAutofit/>
          </a:bodyPr>
          <a:lstStyle/>
          <a:p>
            <a:pPr indent="0" lvl="0" marL="0" marR="0" rtl="0" algn="l">
              <a:lnSpc>
                <a:spcPct val="100000"/>
              </a:lnSpc>
              <a:spcBef>
                <a:spcPts val="0"/>
              </a:spcBef>
              <a:spcAft>
                <a:spcPts val="0"/>
              </a:spcAft>
              <a:buClr>
                <a:srgbClr val="000000"/>
              </a:buClr>
              <a:buSzPts val="2700"/>
              <a:buFont typeface="Arial"/>
              <a:buNone/>
            </a:pPr>
            <a:r>
              <a:rPr b="0" i="0" lang="ca" sz="2700" u="none" cap="none" strike="noStrike">
                <a:solidFill>
                  <a:schemeClr val="lt1"/>
                </a:solidFill>
                <a:latin typeface="Arial Black"/>
                <a:ea typeface="Arial Black"/>
                <a:cs typeface="Arial Black"/>
                <a:sym typeface="Arial Black"/>
              </a:rPr>
              <a:t>PROCESS</a:t>
            </a:r>
            <a:endParaRPr b="0" i="0" sz="2700" u="none" cap="none" strike="noStrike">
              <a:solidFill>
                <a:schemeClr val="lt1"/>
              </a:solidFill>
              <a:latin typeface="Arial Black"/>
              <a:ea typeface="Arial Black"/>
              <a:cs typeface="Arial Black"/>
              <a:sym typeface="Arial Black"/>
            </a:endParaRPr>
          </a:p>
        </p:txBody>
      </p:sp>
      <p:sp>
        <p:nvSpPr>
          <p:cNvPr id="1559" name="Google Shape;1559;p57"/>
          <p:cNvSpPr/>
          <p:nvPr/>
        </p:nvSpPr>
        <p:spPr>
          <a:xfrm>
            <a:off x="5899125" y="796089"/>
            <a:ext cx="142500" cy="3775500"/>
          </a:xfrm>
          <a:prstGeom prst="rect">
            <a:avLst/>
          </a:prstGeom>
          <a:solidFill>
            <a:srgbClr val="007BC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grpSp>
        <p:nvGrpSpPr>
          <p:cNvPr id="1560" name="Google Shape;1560;p57"/>
          <p:cNvGrpSpPr/>
          <p:nvPr/>
        </p:nvGrpSpPr>
        <p:grpSpPr>
          <a:xfrm>
            <a:off x="1240820" y="4571558"/>
            <a:ext cx="6595981" cy="177075"/>
            <a:chOff x="1654426" y="6095402"/>
            <a:chExt cx="8794641" cy="236100"/>
          </a:xfrm>
        </p:grpSpPr>
        <p:sp>
          <p:nvSpPr>
            <p:cNvPr id="1561" name="Google Shape;1561;p57"/>
            <p:cNvSpPr/>
            <p:nvPr/>
          </p:nvSpPr>
          <p:spPr>
            <a:xfrm>
              <a:off x="1654426" y="6095403"/>
              <a:ext cx="345900" cy="1491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1562" name="Google Shape;1562;p57"/>
            <p:cNvSpPr/>
            <p:nvPr/>
          </p:nvSpPr>
          <p:spPr>
            <a:xfrm>
              <a:off x="10103167" y="6095402"/>
              <a:ext cx="345900" cy="2361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grpSp>
      <p:grpSp>
        <p:nvGrpSpPr>
          <p:cNvPr id="1563" name="Google Shape;1563;p57"/>
          <p:cNvGrpSpPr/>
          <p:nvPr/>
        </p:nvGrpSpPr>
        <p:grpSpPr>
          <a:xfrm>
            <a:off x="6926826" y="4606278"/>
            <a:ext cx="2029209" cy="407083"/>
            <a:chOff x="6568690" y="4701027"/>
            <a:chExt cx="2539686" cy="504003"/>
          </a:xfrm>
        </p:grpSpPr>
        <p:sp>
          <p:nvSpPr>
            <p:cNvPr id="1564" name="Google Shape;1564;p57"/>
            <p:cNvSpPr/>
            <p:nvPr/>
          </p:nvSpPr>
          <p:spPr>
            <a:xfrm>
              <a:off x="6568690" y="4701027"/>
              <a:ext cx="509100" cy="504000"/>
            </a:xfrm>
            <a:prstGeom prst="ellipse">
              <a:avLst/>
            </a:prstGeom>
            <a:blipFill rotWithShape="1">
              <a:blip r:embed="rId4">
                <a:alphaModFix/>
              </a:blip>
              <a:stretch>
                <a:fillRect b="-21979" l="-21989" r="-21979" t="-21989"/>
              </a:stretch>
            </a:blipFill>
            <a:ln cap="flat" cmpd="sng" w="12700">
              <a:solidFill>
                <a:srgbClr val="007B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565" name="Google Shape;1565;p57"/>
            <p:cNvSpPr/>
            <p:nvPr/>
          </p:nvSpPr>
          <p:spPr>
            <a:xfrm>
              <a:off x="7583983" y="4701027"/>
              <a:ext cx="509100" cy="504000"/>
            </a:xfrm>
            <a:prstGeom prst="ellipse">
              <a:avLst/>
            </a:prstGeom>
            <a:blipFill rotWithShape="1">
              <a:blip r:embed="rId5">
                <a:alphaModFix/>
              </a:blip>
              <a:stretch>
                <a:fillRect b="0" l="0" r="0" t="0"/>
              </a:stretch>
            </a:blipFill>
            <a:ln cap="flat" cmpd="sng" w="12700">
              <a:solidFill>
                <a:srgbClr val="007B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566" name="Google Shape;1566;p57"/>
            <p:cNvSpPr/>
            <p:nvPr/>
          </p:nvSpPr>
          <p:spPr>
            <a:xfrm>
              <a:off x="8599276" y="4701030"/>
              <a:ext cx="509100" cy="504000"/>
            </a:xfrm>
            <a:prstGeom prst="ellipse">
              <a:avLst/>
            </a:prstGeom>
            <a:blipFill rotWithShape="1">
              <a:blip r:embed="rId6">
                <a:alphaModFix/>
              </a:blip>
              <a:stretch>
                <a:fillRect b="0" l="0" r="0" t="0"/>
              </a:stretch>
            </a:blipFill>
            <a:ln cap="flat" cmpd="sng" w="12700">
              <a:solidFill>
                <a:srgbClr val="007B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sp>
        <p:nvSpPr>
          <p:cNvPr id="1567" name="Google Shape;1567;p57"/>
          <p:cNvSpPr txBox="1"/>
          <p:nvPr/>
        </p:nvSpPr>
        <p:spPr>
          <a:xfrm>
            <a:off x="6570049" y="4993376"/>
            <a:ext cx="1130100" cy="184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600"/>
              <a:buFont typeface="Arial"/>
              <a:buNone/>
            </a:pPr>
            <a:r>
              <a:rPr b="1" i="0" lang="ca" sz="600" u="none" cap="none" strike="noStrike">
                <a:solidFill>
                  <a:srgbClr val="000000"/>
                </a:solidFill>
                <a:latin typeface="Arial"/>
                <a:ea typeface="Arial"/>
                <a:cs typeface="Arial"/>
                <a:sym typeface="Arial"/>
              </a:rPr>
              <a:t>MARC BERMEJO</a:t>
            </a:r>
            <a:endParaRPr b="0" i="0" sz="1400" u="none" cap="none" strike="noStrike">
              <a:solidFill>
                <a:srgbClr val="000000"/>
              </a:solidFill>
              <a:latin typeface="Arial"/>
              <a:ea typeface="Arial"/>
              <a:cs typeface="Arial"/>
              <a:sym typeface="Arial"/>
            </a:endParaRPr>
          </a:p>
        </p:txBody>
      </p:sp>
      <p:sp>
        <p:nvSpPr>
          <p:cNvPr id="1568" name="Google Shape;1568;p57"/>
          <p:cNvSpPr txBox="1"/>
          <p:nvPr/>
        </p:nvSpPr>
        <p:spPr>
          <a:xfrm>
            <a:off x="7375522" y="4993376"/>
            <a:ext cx="1130100" cy="184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600"/>
              <a:buFont typeface="Arial"/>
              <a:buNone/>
            </a:pPr>
            <a:r>
              <a:rPr b="1" i="0" lang="ca" sz="600" u="none" cap="none" strike="noStrike">
                <a:solidFill>
                  <a:srgbClr val="000000"/>
                </a:solidFill>
                <a:latin typeface="Arial"/>
                <a:ea typeface="Arial"/>
                <a:cs typeface="Arial"/>
                <a:sym typeface="Arial"/>
              </a:rPr>
              <a:t>RAUL PUENTE</a:t>
            </a:r>
            <a:endParaRPr b="0" i="0" sz="1400" u="none" cap="none" strike="noStrike">
              <a:solidFill>
                <a:srgbClr val="000000"/>
              </a:solidFill>
              <a:latin typeface="Arial"/>
              <a:ea typeface="Arial"/>
              <a:cs typeface="Arial"/>
              <a:sym typeface="Arial"/>
            </a:endParaRPr>
          </a:p>
        </p:txBody>
      </p:sp>
      <p:sp>
        <p:nvSpPr>
          <p:cNvPr id="1569" name="Google Shape;1569;p57"/>
          <p:cNvSpPr txBox="1"/>
          <p:nvPr/>
        </p:nvSpPr>
        <p:spPr>
          <a:xfrm>
            <a:off x="8187815" y="4993376"/>
            <a:ext cx="1130100" cy="184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600"/>
              <a:buFont typeface="Arial"/>
              <a:buNone/>
            </a:pPr>
            <a:r>
              <a:rPr b="1" i="0" lang="ca" sz="600" u="none" cap="none" strike="noStrike">
                <a:solidFill>
                  <a:srgbClr val="000000"/>
                </a:solidFill>
                <a:latin typeface="Arial"/>
                <a:ea typeface="Arial"/>
                <a:cs typeface="Arial"/>
                <a:sym typeface="Arial"/>
              </a:rPr>
              <a:t>FERRAN TORRES</a:t>
            </a:r>
            <a:endParaRPr b="0" i="0" sz="1400" u="none" cap="none" strike="noStrike">
              <a:solidFill>
                <a:srgbClr val="000000"/>
              </a:solidFill>
              <a:latin typeface="Arial"/>
              <a:ea typeface="Arial"/>
              <a:cs typeface="Arial"/>
              <a:sym typeface="Arial"/>
            </a:endParaRPr>
          </a:p>
        </p:txBody>
      </p:sp>
      <p:sp>
        <p:nvSpPr>
          <p:cNvPr id="1570" name="Google Shape;1570;p57"/>
          <p:cNvSpPr txBox="1"/>
          <p:nvPr/>
        </p:nvSpPr>
        <p:spPr>
          <a:xfrm>
            <a:off x="3543392" y="4761203"/>
            <a:ext cx="3358200" cy="184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600"/>
              <a:buFont typeface="Arial"/>
              <a:buNone/>
            </a:pPr>
            <a:r>
              <a:rPr b="1" i="0" lang="ca" sz="600" u="none" cap="none" strike="noStrike">
                <a:solidFill>
                  <a:srgbClr val="000000"/>
                </a:solidFill>
                <a:latin typeface="Arial"/>
                <a:ea typeface="Arial"/>
                <a:cs typeface="Arial"/>
                <a:sym typeface="Arial"/>
              </a:rPr>
              <a:t>GAN HYPER RESOLUTION PROJECT</a:t>
            </a:r>
            <a:endParaRPr b="1" i="0" sz="600" u="none" cap="none" strike="noStrike">
              <a:solidFill>
                <a:srgbClr val="000000"/>
              </a:solidFill>
              <a:latin typeface="Arial"/>
              <a:ea typeface="Arial"/>
              <a:cs typeface="Arial"/>
              <a:sym typeface="Arial"/>
            </a:endParaRPr>
          </a:p>
        </p:txBody>
      </p:sp>
      <p:sp>
        <p:nvSpPr>
          <p:cNvPr id="1571" name="Google Shape;1571;p57"/>
          <p:cNvSpPr/>
          <p:nvPr/>
        </p:nvSpPr>
        <p:spPr>
          <a:xfrm>
            <a:off x="3871085" y="375696"/>
            <a:ext cx="1000800" cy="414000"/>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Support Vector Machines Icon - Free PNG &amp; SVG 1374192 - Noun Project" id="1572" name="Google Shape;1572;p57"/>
          <p:cNvPicPr preferRelativeResize="0"/>
          <p:nvPr/>
        </p:nvPicPr>
        <p:blipFill rotWithShape="1">
          <a:blip r:embed="rId7">
            <a:alphaModFix/>
          </a:blip>
          <a:srcRect b="0" l="0" r="0" t="0"/>
          <a:stretch/>
        </p:blipFill>
        <p:spPr>
          <a:xfrm>
            <a:off x="4173156" y="420778"/>
            <a:ext cx="346367" cy="346367"/>
          </a:xfrm>
          <a:prstGeom prst="rect">
            <a:avLst/>
          </a:prstGeom>
          <a:noFill/>
          <a:ln>
            <a:noFill/>
          </a:ln>
        </p:spPr>
      </p:pic>
      <p:pic>
        <p:nvPicPr>
          <p:cNvPr descr="weight, Weightlifter, Man, Silhouette, Fitness Forever, sport, Excercise,  sports, weightlifting, Lifting icon" id="1573" name="Google Shape;1573;p57"/>
          <p:cNvPicPr preferRelativeResize="0"/>
          <p:nvPr/>
        </p:nvPicPr>
        <p:blipFill rotWithShape="1">
          <a:blip r:embed="rId8">
            <a:alphaModFix/>
          </a:blip>
          <a:srcRect b="0" l="0" r="0" t="0"/>
          <a:stretch/>
        </p:blipFill>
        <p:spPr>
          <a:xfrm>
            <a:off x="7146564" y="2522939"/>
            <a:ext cx="834115" cy="834115"/>
          </a:xfrm>
          <a:prstGeom prst="rect">
            <a:avLst/>
          </a:prstGeom>
          <a:noFill/>
          <a:ln>
            <a:noFill/>
          </a:ln>
        </p:spPr>
      </p:pic>
      <p:sp>
        <p:nvSpPr>
          <p:cNvPr id="1574" name="Google Shape;1574;p57"/>
          <p:cNvSpPr txBox="1"/>
          <p:nvPr/>
        </p:nvSpPr>
        <p:spPr>
          <a:xfrm>
            <a:off x="639229" y="4755087"/>
            <a:ext cx="1130100" cy="2769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600"/>
              <a:buFont typeface="Arial"/>
              <a:buNone/>
            </a:pPr>
            <a:r>
              <a:rPr b="1" i="0" lang="ca" sz="600" u="none" cap="none" strike="noStrike">
                <a:solidFill>
                  <a:srgbClr val="000000"/>
                </a:solidFill>
                <a:latin typeface="Arial"/>
                <a:ea typeface="Arial"/>
                <a:cs typeface="Arial"/>
                <a:sym typeface="Arial"/>
              </a:rPr>
              <a:t>PROJECT ADVISOR: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600"/>
              <a:buFont typeface="Arial"/>
              <a:buNone/>
            </a:pPr>
            <a:r>
              <a:rPr b="1" i="0" lang="ca" sz="600" u="none" cap="none" strike="noStrike">
                <a:solidFill>
                  <a:srgbClr val="000000"/>
                </a:solidFill>
                <a:latin typeface="Arial"/>
                <a:ea typeface="Arial"/>
                <a:cs typeface="Arial"/>
                <a:sym typeface="Arial"/>
              </a:rPr>
              <a:t>DANI FOJO</a:t>
            </a:r>
            <a:endParaRPr b="0" i="0" sz="1400" u="none" cap="none" strike="noStrike">
              <a:solidFill>
                <a:srgbClr val="000000"/>
              </a:solidFill>
              <a:latin typeface="Arial"/>
              <a:ea typeface="Arial"/>
              <a:cs typeface="Arial"/>
              <a:sym typeface="Arial"/>
            </a:endParaRPr>
          </a:p>
        </p:txBody>
      </p:sp>
      <p:pic>
        <p:nvPicPr>
          <p:cNvPr id="1575" name="Google Shape;1575;p57"/>
          <p:cNvPicPr preferRelativeResize="0"/>
          <p:nvPr/>
        </p:nvPicPr>
        <p:blipFill rotWithShape="1">
          <a:blip r:embed="rId9">
            <a:alphaModFix/>
          </a:blip>
          <a:srcRect b="0" l="0" r="0" t="0"/>
          <a:stretch/>
        </p:blipFill>
        <p:spPr>
          <a:xfrm>
            <a:off x="8752300" y="29649"/>
            <a:ext cx="337224" cy="337254"/>
          </a:xfrm>
          <a:prstGeom prst="rect">
            <a:avLst/>
          </a:prstGeom>
          <a:noFill/>
          <a:ln>
            <a:noFill/>
          </a:ln>
        </p:spPr>
      </p:pic>
      <p:sp>
        <p:nvSpPr>
          <p:cNvPr id="1576" name="Google Shape;1576;p57"/>
          <p:cNvSpPr txBox="1"/>
          <p:nvPr/>
        </p:nvSpPr>
        <p:spPr>
          <a:xfrm>
            <a:off x="2176581" y="875267"/>
            <a:ext cx="23571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ca" sz="1400" u="none" cap="none" strike="noStrike">
                <a:solidFill>
                  <a:srgbClr val="007BC0"/>
                </a:solidFill>
                <a:latin typeface="Arial"/>
                <a:ea typeface="Arial"/>
                <a:cs typeface="Arial"/>
                <a:sym typeface="Arial"/>
              </a:rPr>
              <a:t>Image retrieval</a:t>
            </a:r>
            <a:endParaRPr b="1" i="0" sz="1400" u="none" cap="none" strike="noStrike">
              <a:solidFill>
                <a:srgbClr val="007BC0"/>
              </a:solidFill>
              <a:latin typeface="Arial"/>
              <a:ea typeface="Arial"/>
              <a:cs typeface="Arial"/>
              <a:sym typeface="Arial"/>
            </a:endParaRPr>
          </a:p>
        </p:txBody>
      </p:sp>
      <p:sp>
        <p:nvSpPr>
          <p:cNvPr id="1577" name="Google Shape;1577;p57"/>
          <p:cNvSpPr txBox="1"/>
          <p:nvPr/>
        </p:nvSpPr>
        <p:spPr>
          <a:xfrm>
            <a:off x="3683490" y="2361495"/>
            <a:ext cx="24477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ca" sz="1400" u="none" cap="none" strike="noStrike">
                <a:solidFill>
                  <a:srgbClr val="007BC0"/>
                </a:solidFill>
                <a:latin typeface="Arial"/>
                <a:ea typeface="Arial"/>
                <a:cs typeface="Arial"/>
                <a:sym typeface="Arial"/>
              </a:rPr>
              <a:t>LR image generation</a:t>
            </a:r>
            <a:endParaRPr b="0" i="0" sz="1400" u="none" cap="none" strike="noStrike">
              <a:solidFill>
                <a:srgbClr val="000000"/>
              </a:solidFill>
              <a:latin typeface="Arial"/>
              <a:ea typeface="Arial"/>
              <a:cs typeface="Arial"/>
              <a:sym typeface="Arial"/>
            </a:endParaRPr>
          </a:p>
        </p:txBody>
      </p:sp>
      <p:sp>
        <p:nvSpPr>
          <p:cNvPr id="1578" name="Google Shape;1578;p57"/>
          <p:cNvSpPr/>
          <p:nvPr/>
        </p:nvSpPr>
        <p:spPr>
          <a:xfrm>
            <a:off x="1727389" y="840455"/>
            <a:ext cx="396000" cy="396000"/>
          </a:xfrm>
          <a:prstGeom prst="flowChartConnector">
            <a:avLst/>
          </a:prstGeom>
          <a:solidFill>
            <a:srgbClr val="007BC0"/>
          </a:solidFill>
          <a:ln cap="flat" cmpd="sng" w="381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1" i="0" lang="ca" sz="2400" u="none" cap="none" strike="noStrike">
                <a:solidFill>
                  <a:schemeClr val="lt1"/>
                </a:solidFill>
                <a:latin typeface="Arial"/>
                <a:ea typeface="Arial"/>
                <a:cs typeface="Arial"/>
                <a:sym typeface="Arial"/>
              </a:rPr>
              <a:t>1</a:t>
            </a:r>
            <a:endParaRPr b="0" i="0" sz="1400" u="none" cap="none" strike="noStrike">
              <a:solidFill>
                <a:srgbClr val="000000"/>
              </a:solidFill>
              <a:latin typeface="Arial"/>
              <a:ea typeface="Arial"/>
              <a:cs typeface="Arial"/>
              <a:sym typeface="Arial"/>
            </a:endParaRPr>
          </a:p>
        </p:txBody>
      </p:sp>
      <p:sp>
        <p:nvSpPr>
          <p:cNvPr id="1579" name="Google Shape;1579;p57"/>
          <p:cNvSpPr/>
          <p:nvPr/>
        </p:nvSpPr>
        <p:spPr>
          <a:xfrm>
            <a:off x="3321155" y="2275453"/>
            <a:ext cx="396000" cy="396000"/>
          </a:xfrm>
          <a:prstGeom prst="flowChartConnector">
            <a:avLst/>
          </a:prstGeom>
          <a:solidFill>
            <a:srgbClr val="007BC0"/>
          </a:solidFill>
          <a:ln cap="flat" cmpd="sng" w="381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1" i="0" lang="ca" sz="2400" u="none" cap="none" strike="noStrike">
                <a:solidFill>
                  <a:schemeClr val="lt1"/>
                </a:solidFill>
                <a:latin typeface="Arial"/>
                <a:ea typeface="Arial"/>
                <a:cs typeface="Arial"/>
                <a:sym typeface="Arial"/>
              </a:rPr>
              <a:t>2</a:t>
            </a:r>
            <a:endParaRPr b="0" i="0" sz="1400" u="none" cap="none" strike="noStrike">
              <a:solidFill>
                <a:srgbClr val="000000"/>
              </a:solidFill>
              <a:latin typeface="Arial"/>
              <a:ea typeface="Arial"/>
              <a:cs typeface="Arial"/>
              <a:sym typeface="Arial"/>
            </a:endParaRPr>
          </a:p>
        </p:txBody>
      </p:sp>
      <p:sp>
        <p:nvSpPr>
          <p:cNvPr id="1580" name="Google Shape;1580;p57"/>
          <p:cNvSpPr/>
          <p:nvPr/>
        </p:nvSpPr>
        <p:spPr>
          <a:xfrm rot="5400000">
            <a:off x="4393342" y="2124103"/>
            <a:ext cx="261600" cy="215400"/>
          </a:xfrm>
          <a:prstGeom prst="rightArrow">
            <a:avLst>
              <a:gd fmla="val 50000" name="adj1"/>
              <a:gd fmla="val 55821" name="adj2"/>
            </a:avLst>
          </a:prstGeom>
          <a:noFill/>
          <a:ln cap="flat" cmpd="sng" w="28575">
            <a:solidFill>
              <a:srgbClr val="007B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581" name="Google Shape;1581;p57"/>
          <p:cNvSpPr/>
          <p:nvPr/>
        </p:nvSpPr>
        <p:spPr>
          <a:xfrm rot="5400000">
            <a:off x="2708187" y="-212182"/>
            <a:ext cx="396000" cy="3243600"/>
          </a:xfrm>
          <a:prstGeom prst="leftBrace">
            <a:avLst>
              <a:gd fmla="val 66837" name="adj1"/>
              <a:gd fmla="val 50000" name="adj2"/>
            </a:avLst>
          </a:prstGeom>
          <a:noFill/>
          <a:ln cap="flat" cmpd="sng" w="28575">
            <a:solidFill>
              <a:srgbClr val="007B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582" name="Google Shape;1582;p57"/>
          <p:cNvSpPr txBox="1"/>
          <p:nvPr/>
        </p:nvSpPr>
        <p:spPr>
          <a:xfrm>
            <a:off x="4010827" y="1585924"/>
            <a:ext cx="1056600" cy="430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1" i="0" lang="ca" sz="1100" u="none" cap="none" strike="noStrike">
                <a:solidFill>
                  <a:schemeClr val="dk1"/>
                </a:solidFill>
                <a:latin typeface="Arial"/>
                <a:ea typeface="Arial"/>
                <a:cs typeface="Arial"/>
                <a:sym typeface="Arial"/>
              </a:rPr>
              <a:t>Center Crop</a:t>
            </a:r>
            <a:endParaRPr b="1" i="0" sz="11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1" i="0" sz="1100" u="none" cap="none" strike="noStrike">
              <a:solidFill>
                <a:schemeClr val="dk1"/>
              </a:solidFill>
              <a:latin typeface="Arial"/>
              <a:ea typeface="Arial"/>
              <a:cs typeface="Arial"/>
              <a:sym typeface="Arial"/>
            </a:endParaRPr>
          </a:p>
        </p:txBody>
      </p:sp>
      <p:sp>
        <p:nvSpPr>
          <p:cNvPr id="1583" name="Google Shape;1583;p57"/>
          <p:cNvSpPr/>
          <p:nvPr/>
        </p:nvSpPr>
        <p:spPr>
          <a:xfrm>
            <a:off x="235754" y="4617666"/>
            <a:ext cx="504000" cy="504000"/>
          </a:xfrm>
          <a:prstGeom prst="ellipse">
            <a:avLst/>
          </a:prstGeom>
          <a:blipFill rotWithShape="1">
            <a:blip r:embed="rId10">
              <a:alphaModFix/>
            </a:blip>
            <a:stretch>
              <a:fillRect b="0" l="0" r="0" t="0"/>
            </a:stretch>
          </a:blipFill>
          <a:ln cap="flat" cmpd="sng" w="12700">
            <a:solidFill>
              <a:srgbClr val="007B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584" name="Google Shape;1584;p57"/>
          <p:cNvSpPr txBox="1"/>
          <p:nvPr/>
        </p:nvSpPr>
        <p:spPr>
          <a:xfrm>
            <a:off x="6041573" y="3582650"/>
            <a:ext cx="3047400" cy="708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000"/>
              <a:buFont typeface="Arial"/>
              <a:buNone/>
            </a:pPr>
            <a:r>
              <a:rPr b="1" i="0" lang="ca" sz="2000" u="none" cap="none" strike="noStrike">
                <a:solidFill>
                  <a:schemeClr val="lt1"/>
                </a:solidFill>
                <a:latin typeface="Arial"/>
                <a:ea typeface="Arial"/>
                <a:cs typeface="Arial"/>
                <a:sym typeface="Arial"/>
              </a:rPr>
              <a:t>DATASET PRE-PROCESSING</a:t>
            </a:r>
            <a:endParaRPr b="1" i="0" sz="2000" u="none" cap="none" strike="noStrike">
              <a:solidFill>
                <a:schemeClr val="lt1"/>
              </a:solidFill>
              <a:latin typeface="Arial"/>
              <a:ea typeface="Arial"/>
              <a:cs typeface="Arial"/>
              <a:sym typeface="Arial"/>
            </a:endParaRPr>
          </a:p>
        </p:txBody>
      </p:sp>
      <p:sp>
        <p:nvSpPr>
          <p:cNvPr id="1585" name="Google Shape;1585;p57"/>
          <p:cNvSpPr/>
          <p:nvPr/>
        </p:nvSpPr>
        <p:spPr>
          <a:xfrm>
            <a:off x="8530116" y="1034545"/>
            <a:ext cx="396000" cy="396000"/>
          </a:xfrm>
          <a:prstGeom prst="flowChartConnector">
            <a:avLst/>
          </a:prstGeom>
          <a:noFill/>
          <a:ln cap="flat" cmpd="sng" w="381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1" i="0" lang="ca" sz="2400" u="none" cap="none" strike="noStrike">
                <a:solidFill>
                  <a:schemeClr val="lt1"/>
                </a:solidFill>
                <a:latin typeface="Arial"/>
                <a:ea typeface="Arial"/>
                <a:cs typeface="Arial"/>
                <a:sym typeface="Arial"/>
              </a:rPr>
              <a:t>1</a:t>
            </a:r>
            <a:endParaRPr b="0" i="0" sz="1400" u="none" cap="none" strike="noStrike">
              <a:solidFill>
                <a:srgbClr val="000000"/>
              </a:solidFill>
              <a:latin typeface="Arial"/>
              <a:ea typeface="Arial"/>
              <a:cs typeface="Arial"/>
              <a:sym typeface="Arial"/>
            </a:endParaRPr>
          </a:p>
        </p:txBody>
      </p:sp>
      <p:pic>
        <p:nvPicPr>
          <p:cNvPr descr="Black Down Arrow Png For Kids - Decrease Arrow Icon Png | Full Size PNG  Download | SeekPNG" id="1586" name="Google Shape;1586;p57"/>
          <p:cNvPicPr preferRelativeResize="0"/>
          <p:nvPr/>
        </p:nvPicPr>
        <p:blipFill rotWithShape="1">
          <a:blip r:embed="rId11">
            <a:alphaModFix/>
          </a:blip>
          <a:srcRect b="0" l="0" r="0" t="0"/>
          <a:stretch/>
        </p:blipFill>
        <p:spPr>
          <a:xfrm>
            <a:off x="4961259" y="504307"/>
            <a:ext cx="290979" cy="196574"/>
          </a:xfrm>
          <a:prstGeom prst="rect">
            <a:avLst/>
          </a:prstGeom>
          <a:noFill/>
          <a:ln>
            <a:noFill/>
          </a:ln>
        </p:spPr>
      </p:pic>
      <p:sp>
        <p:nvSpPr>
          <p:cNvPr id="1587" name="Google Shape;1587;p57"/>
          <p:cNvSpPr txBox="1"/>
          <p:nvPr/>
        </p:nvSpPr>
        <p:spPr>
          <a:xfrm>
            <a:off x="725838" y="1649101"/>
            <a:ext cx="1161600" cy="2616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100"/>
              <a:buFont typeface="Arial"/>
              <a:buNone/>
            </a:pPr>
            <a:r>
              <a:rPr b="1" i="0" lang="ca" sz="1100" u="none" cap="none" strike="noStrike">
                <a:solidFill>
                  <a:schemeClr val="dk1"/>
                </a:solidFill>
                <a:latin typeface="Arial"/>
                <a:ea typeface="Arial"/>
                <a:cs typeface="Arial"/>
                <a:sym typeface="Arial"/>
              </a:rPr>
              <a:t>HR &amp; LR Load</a:t>
            </a:r>
            <a:endParaRPr b="1" i="0" sz="1100" u="none" cap="none" strike="noStrike">
              <a:solidFill>
                <a:schemeClr val="dk1"/>
              </a:solidFill>
              <a:latin typeface="Arial"/>
              <a:ea typeface="Arial"/>
              <a:cs typeface="Arial"/>
              <a:sym typeface="Arial"/>
            </a:endParaRPr>
          </a:p>
        </p:txBody>
      </p:sp>
      <p:sp>
        <p:nvSpPr>
          <p:cNvPr id="1588" name="Google Shape;1588;p57"/>
          <p:cNvSpPr/>
          <p:nvPr/>
        </p:nvSpPr>
        <p:spPr>
          <a:xfrm>
            <a:off x="1689951" y="1429465"/>
            <a:ext cx="297000" cy="273900"/>
          </a:xfrm>
          <a:prstGeom prst="ellipse">
            <a:avLst/>
          </a:prstGeom>
          <a:noFill/>
          <a:ln cap="flat" cmpd="sng" w="19050">
            <a:solidFill>
              <a:srgbClr val="007B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ca" sz="1400" u="none" cap="none" strike="noStrike">
                <a:solidFill>
                  <a:srgbClr val="007BC0"/>
                </a:solidFill>
                <a:latin typeface="Arial"/>
                <a:ea typeface="Arial"/>
                <a:cs typeface="Arial"/>
                <a:sym typeface="Arial"/>
              </a:rPr>
              <a:t>A</a:t>
            </a:r>
            <a:endParaRPr b="0" i="0" sz="1400" u="none" cap="none" strike="noStrike">
              <a:solidFill>
                <a:srgbClr val="000000"/>
              </a:solidFill>
              <a:latin typeface="Arial"/>
              <a:ea typeface="Arial"/>
              <a:cs typeface="Arial"/>
              <a:sym typeface="Arial"/>
            </a:endParaRPr>
          </a:p>
        </p:txBody>
      </p:sp>
      <p:sp>
        <p:nvSpPr>
          <p:cNvPr id="1589" name="Google Shape;1589;p57"/>
          <p:cNvSpPr/>
          <p:nvPr/>
        </p:nvSpPr>
        <p:spPr>
          <a:xfrm>
            <a:off x="3337141" y="1443798"/>
            <a:ext cx="297000" cy="273900"/>
          </a:xfrm>
          <a:prstGeom prst="ellipse">
            <a:avLst/>
          </a:prstGeom>
          <a:noFill/>
          <a:ln cap="flat" cmpd="sng" w="19050">
            <a:solidFill>
              <a:srgbClr val="007B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ca" sz="1400" u="none" cap="none" strike="noStrike">
                <a:solidFill>
                  <a:srgbClr val="007BC0"/>
                </a:solidFill>
                <a:latin typeface="Arial"/>
                <a:ea typeface="Arial"/>
                <a:cs typeface="Arial"/>
                <a:sym typeface="Arial"/>
              </a:rPr>
              <a:t>B</a:t>
            </a:r>
            <a:endParaRPr b="0" i="0" sz="1400" u="none" cap="none" strike="noStrike">
              <a:solidFill>
                <a:srgbClr val="000000"/>
              </a:solidFill>
              <a:latin typeface="Arial"/>
              <a:ea typeface="Arial"/>
              <a:cs typeface="Arial"/>
              <a:sym typeface="Arial"/>
            </a:endParaRPr>
          </a:p>
        </p:txBody>
      </p:sp>
      <p:sp>
        <p:nvSpPr>
          <p:cNvPr id="1590" name="Google Shape;1590;p57"/>
          <p:cNvSpPr txBox="1"/>
          <p:nvPr/>
        </p:nvSpPr>
        <p:spPr>
          <a:xfrm>
            <a:off x="1866944" y="1426243"/>
            <a:ext cx="914100" cy="2616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100"/>
              <a:buFont typeface="Arial"/>
              <a:buNone/>
            </a:pPr>
            <a:r>
              <a:rPr b="0" i="0" lang="ca" sz="1100" u="none" cap="none" strike="noStrike">
                <a:solidFill>
                  <a:schemeClr val="dk1"/>
                </a:solidFill>
                <a:latin typeface="Arial"/>
                <a:ea typeface="Arial"/>
                <a:cs typeface="Arial"/>
                <a:sym typeface="Arial"/>
              </a:rPr>
              <a:t>HR &amp; LR</a:t>
            </a:r>
            <a:endParaRPr b="0" i="0" sz="1100" u="none" cap="none" strike="noStrike">
              <a:solidFill>
                <a:schemeClr val="dk1"/>
              </a:solidFill>
              <a:latin typeface="Arial"/>
              <a:ea typeface="Arial"/>
              <a:cs typeface="Arial"/>
              <a:sym typeface="Arial"/>
            </a:endParaRPr>
          </a:p>
        </p:txBody>
      </p:sp>
      <p:sp>
        <p:nvSpPr>
          <p:cNvPr id="1591" name="Google Shape;1591;p57"/>
          <p:cNvSpPr txBox="1"/>
          <p:nvPr/>
        </p:nvSpPr>
        <p:spPr>
          <a:xfrm>
            <a:off x="3535365" y="1439656"/>
            <a:ext cx="914100" cy="2616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100"/>
              <a:buFont typeface="Arial"/>
              <a:buNone/>
            </a:pPr>
            <a:r>
              <a:rPr b="0" i="0" lang="ca" sz="1100" u="none" cap="none" strike="noStrike">
                <a:solidFill>
                  <a:schemeClr val="dk1"/>
                </a:solidFill>
                <a:latin typeface="Arial"/>
                <a:ea typeface="Arial"/>
                <a:cs typeface="Arial"/>
                <a:sym typeface="Arial"/>
              </a:rPr>
              <a:t>HR</a:t>
            </a:r>
            <a:endParaRPr b="0" i="0" sz="1100" u="none" cap="none" strike="noStrike">
              <a:solidFill>
                <a:schemeClr val="dk1"/>
              </a:solidFill>
              <a:latin typeface="Arial"/>
              <a:ea typeface="Arial"/>
              <a:cs typeface="Arial"/>
              <a:sym typeface="Arial"/>
            </a:endParaRPr>
          </a:p>
        </p:txBody>
      </p:sp>
      <p:grpSp>
        <p:nvGrpSpPr>
          <p:cNvPr id="1592" name="Google Shape;1592;p57"/>
          <p:cNvGrpSpPr/>
          <p:nvPr/>
        </p:nvGrpSpPr>
        <p:grpSpPr>
          <a:xfrm>
            <a:off x="3770824" y="1772712"/>
            <a:ext cx="1673019" cy="267215"/>
            <a:chOff x="4075301" y="1984682"/>
            <a:chExt cx="1673019" cy="267215"/>
          </a:xfrm>
        </p:grpSpPr>
        <p:pic>
          <p:nvPicPr>
            <p:cNvPr descr="Free Icon | Four arrows interface symbol to maximize size" id="1593" name="Google Shape;1593;p57"/>
            <p:cNvPicPr preferRelativeResize="0"/>
            <p:nvPr/>
          </p:nvPicPr>
          <p:blipFill rotWithShape="1">
            <a:blip r:embed="rId12">
              <a:alphaModFix/>
            </a:blip>
            <a:srcRect b="0" l="0" r="0" t="0"/>
            <a:stretch/>
          </p:blipFill>
          <p:spPr>
            <a:xfrm>
              <a:off x="4354133" y="2028752"/>
              <a:ext cx="206844" cy="206844"/>
            </a:xfrm>
            <a:prstGeom prst="rect">
              <a:avLst/>
            </a:prstGeom>
            <a:noFill/>
            <a:ln>
              <a:noFill/>
            </a:ln>
          </p:spPr>
        </p:pic>
        <p:pic>
          <p:nvPicPr>
            <p:cNvPr descr="Multiply - Free shapes icons" id="1594" name="Google Shape;1594;p57"/>
            <p:cNvPicPr preferRelativeResize="0"/>
            <p:nvPr/>
          </p:nvPicPr>
          <p:blipFill rotWithShape="1">
            <a:blip r:embed="rId13">
              <a:alphaModFix/>
            </a:blip>
            <a:srcRect b="0" l="0" r="0" t="0"/>
            <a:stretch/>
          </p:blipFill>
          <p:spPr>
            <a:xfrm>
              <a:off x="4650652" y="2079709"/>
              <a:ext cx="98349" cy="98349"/>
            </a:xfrm>
            <a:prstGeom prst="rect">
              <a:avLst/>
            </a:prstGeom>
            <a:noFill/>
            <a:ln>
              <a:noFill/>
            </a:ln>
          </p:spPr>
        </p:pic>
        <p:sp>
          <p:nvSpPr>
            <p:cNvPr id="1595" name="Google Shape;1595;p57"/>
            <p:cNvSpPr txBox="1"/>
            <p:nvPr/>
          </p:nvSpPr>
          <p:spPr>
            <a:xfrm>
              <a:off x="4684820" y="1990297"/>
              <a:ext cx="1063500" cy="2616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100"/>
                <a:buFont typeface="Arial"/>
                <a:buNone/>
              </a:pPr>
              <a:r>
                <a:rPr b="0" i="0" lang="ca" sz="1100" u="none" cap="none" strike="noStrike">
                  <a:solidFill>
                    <a:schemeClr val="dk1"/>
                  </a:solidFill>
                  <a:latin typeface="Arial"/>
                  <a:ea typeface="Arial"/>
                  <a:cs typeface="Arial"/>
                  <a:sym typeface="Arial"/>
                </a:rPr>
                <a:t>Scale Factor)</a:t>
              </a:r>
              <a:endParaRPr b="0" i="0" sz="1100" u="none" cap="none" strike="noStrike">
                <a:solidFill>
                  <a:schemeClr val="dk1"/>
                </a:solidFill>
                <a:latin typeface="Arial"/>
                <a:ea typeface="Arial"/>
                <a:cs typeface="Arial"/>
                <a:sym typeface="Arial"/>
              </a:endParaRPr>
            </a:p>
          </p:txBody>
        </p:sp>
        <p:sp>
          <p:nvSpPr>
            <p:cNvPr id="1596" name="Google Shape;1596;p57"/>
            <p:cNvSpPr txBox="1"/>
            <p:nvPr/>
          </p:nvSpPr>
          <p:spPr>
            <a:xfrm>
              <a:off x="4075301" y="1984682"/>
              <a:ext cx="396000" cy="2616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100"/>
                <a:buFont typeface="Arial"/>
                <a:buNone/>
              </a:pPr>
              <a:r>
                <a:rPr b="0" i="0" lang="ca" sz="1100" u="none" cap="none" strike="noStrike">
                  <a:solidFill>
                    <a:schemeClr val="dk1"/>
                  </a:solidFill>
                  <a:latin typeface="Arial"/>
                  <a:ea typeface="Arial"/>
                  <a:cs typeface="Arial"/>
                  <a:sym typeface="Arial"/>
                </a:rPr>
                <a:t>(</a:t>
              </a:r>
              <a:endParaRPr b="0" i="0" sz="1100" u="none" cap="none" strike="noStrike">
                <a:solidFill>
                  <a:schemeClr val="dk1"/>
                </a:solidFill>
                <a:latin typeface="Arial"/>
                <a:ea typeface="Arial"/>
                <a:cs typeface="Arial"/>
                <a:sym typeface="Arial"/>
              </a:endParaRPr>
            </a:p>
          </p:txBody>
        </p:sp>
      </p:grpSp>
      <p:sp>
        <p:nvSpPr>
          <p:cNvPr id="1597" name="Google Shape;1597;p57"/>
          <p:cNvSpPr/>
          <p:nvPr/>
        </p:nvSpPr>
        <p:spPr>
          <a:xfrm rot="-5400000">
            <a:off x="2695808" y="1417723"/>
            <a:ext cx="396000" cy="3243600"/>
          </a:xfrm>
          <a:prstGeom prst="leftBrace">
            <a:avLst>
              <a:gd fmla="val 66837" name="adj1"/>
              <a:gd fmla="val 50000" name="adj2"/>
            </a:avLst>
          </a:prstGeom>
          <a:noFill/>
          <a:ln cap="flat" cmpd="sng" w="28575">
            <a:solidFill>
              <a:srgbClr val="007B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598" name="Google Shape;1598;p57"/>
          <p:cNvSpPr/>
          <p:nvPr/>
        </p:nvSpPr>
        <p:spPr>
          <a:xfrm rot="5400000">
            <a:off x="2695860" y="1833730"/>
            <a:ext cx="396000" cy="3243600"/>
          </a:xfrm>
          <a:prstGeom prst="leftBrace">
            <a:avLst>
              <a:gd fmla="val 66837" name="adj1"/>
              <a:gd fmla="val 50000" name="adj2"/>
            </a:avLst>
          </a:prstGeom>
          <a:noFill/>
          <a:ln cap="flat" cmpd="sng" w="28575">
            <a:solidFill>
              <a:srgbClr val="007B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599" name="Google Shape;1599;p57"/>
          <p:cNvSpPr/>
          <p:nvPr/>
        </p:nvSpPr>
        <p:spPr>
          <a:xfrm>
            <a:off x="1746298" y="3486028"/>
            <a:ext cx="297000" cy="273900"/>
          </a:xfrm>
          <a:prstGeom prst="ellipse">
            <a:avLst/>
          </a:prstGeom>
          <a:noFill/>
          <a:ln cap="flat" cmpd="sng" w="19050">
            <a:solidFill>
              <a:srgbClr val="007B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ca" sz="1400" u="none" cap="none" strike="noStrike">
                <a:solidFill>
                  <a:srgbClr val="007BC0"/>
                </a:solidFill>
                <a:latin typeface="Arial"/>
                <a:ea typeface="Arial"/>
                <a:cs typeface="Arial"/>
                <a:sym typeface="Arial"/>
              </a:rPr>
              <a:t>A</a:t>
            </a:r>
            <a:endParaRPr b="0" i="0" sz="1400" u="none" cap="none" strike="noStrike">
              <a:solidFill>
                <a:srgbClr val="000000"/>
              </a:solidFill>
              <a:latin typeface="Arial"/>
              <a:ea typeface="Arial"/>
              <a:cs typeface="Arial"/>
              <a:sym typeface="Arial"/>
            </a:endParaRPr>
          </a:p>
        </p:txBody>
      </p:sp>
      <p:sp>
        <p:nvSpPr>
          <p:cNvPr id="1600" name="Google Shape;1600;p57"/>
          <p:cNvSpPr txBox="1"/>
          <p:nvPr/>
        </p:nvSpPr>
        <p:spPr>
          <a:xfrm>
            <a:off x="1923292" y="3482806"/>
            <a:ext cx="763500" cy="2616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100"/>
              <a:buFont typeface="Arial"/>
              <a:buNone/>
            </a:pPr>
            <a:r>
              <a:rPr b="0" i="0" lang="ca" sz="1100" u="none" cap="none" strike="noStrike">
                <a:solidFill>
                  <a:schemeClr val="dk1"/>
                </a:solidFill>
                <a:latin typeface="Arial"/>
                <a:ea typeface="Arial"/>
                <a:cs typeface="Arial"/>
                <a:sym typeface="Arial"/>
              </a:rPr>
              <a:t>Train</a:t>
            </a:r>
            <a:endParaRPr b="0" i="0" sz="1100" u="none" cap="none" strike="noStrike">
              <a:solidFill>
                <a:schemeClr val="dk1"/>
              </a:solidFill>
              <a:latin typeface="Arial"/>
              <a:ea typeface="Arial"/>
              <a:cs typeface="Arial"/>
              <a:sym typeface="Arial"/>
            </a:endParaRPr>
          </a:p>
        </p:txBody>
      </p:sp>
      <p:sp>
        <p:nvSpPr>
          <p:cNvPr id="1601" name="Google Shape;1601;p57"/>
          <p:cNvSpPr/>
          <p:nvPr/>
        </p:nvSpPr>
        <p:spPr>
          <a:xfrm>
            <a:off x="3472231" y="3484448"/>
            <a:ext cx="297000" cy="273900"/>
          </a:xfrm>
          <a:prstGeom prst="ellipse">
            <a:avLst/>
          </a:prstGeom>
          <a:noFill/>
          <a:ln cap="flat" cmpd="sng" w="19050">
            <a:solidFill>
              <a:srgbClr val="007B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ca" sz="1400" u="none" cap="none" strike="noStrike">
                <a:solidFill>
                  <a:srgbClr val="007BC0"/>
                </a:solidFill>
                <a:latin typeface="Arial"/>
                <a:ea typeface="Arial"/>
                <a:cs typeface="Arial"/>
                <a:sym typeface="Arial"/>
              </a:rPr>
              <a:t>B</a:t>
            </a:r>
            <a:endParaRPr b="0" i="0" sz="1400" u="none" cap="none" strike="noStrike">
              <a:solidFill>
                <a:srgbClr val="000000"/>
              </a:solidFill>
              <a:latin typeface="Arial"/>
              <a:ea typeface="Arial"/>
              <a:cs typeface="Arial"/>
              <a:sym typeface="Arial"/>
            </a:endParaRPr>
          </a:p>
        </p:txBody>
      </p:sp>
      <p:sp>
        <p:nvSpPr>
          <p:cNvPr id="1602" name="Google Shape;1602;p57"/>
          <p:cNvSpPr txBox="1"/>
          <p:nvPr/>
        </p:nvSpPr>
        <p:spPr>
          <a:xfrm>
            <a:off x="3649225" y="3481226"/>
            <a:ext cx="763500" cy="2616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100"/>
              <a:buFont typeface="Arial"/>
              <a:buNone/>
            </a:pPr>
            <a:r>
              <a:rPr b="0" i="0" lang="ca" sz="1100" u="none" cap="none" strike="noStrike">
                <a:solidFill>
                  <a:schemeClr val="dk1"/>
                </a:solidFill>
                <a:latin typeface="Arial"/>
                <a:ea typeface="Arial"/>
                <a:cs typeface="Arial"/>
                <a:sym typeface="Arial"/>
              </a:rPr>
              <a:t>Validate</a:t>
            </a:r>
            <a:endParaRPr b="0" i="0" sz="1100" u="none" cap="none" strike="noStrike">
              <a:solidFill>
                <a:schemeClr val="dk1"/>
              </a:solidFill>
              <a:latin typeface="Arial"/>
              <a:ea typeface="Arial"/>
              <a:cs typeface="Arial"/>
              <a:sym typeface="Arial"/>
            </a:endParaRPr>
          </a:p>
        </p:txBody>
      </p:sp>
      <p:sp>
        <p:nvSpPr>
          <p:cNvPr id="1603" name="Google Shape;1603;p57"/>
          <p:cNvSpPr txBox="1"/>
          <p:nvPr/>
        </p:nvSpPr>
        <p:spPr>
          <a:xfrm>
            <a:off x="657957" y="3629203"/>
            <a:ext cx="1226400" cy="2616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100"/>
              <a:buFont typeface="Arial"/>
              <a:buNone/>
            </a:pPr>
            <a:r>
              <a:rPr b="1" i="0" lang="ca" sz="1100" u="none" cap="none" strike="noStrike">
                <a:solidFill>
                  <a:schemeClr val="dk1"/>
                </a:solidFill>
                <a:latin typeface="Arial"/>
                <a:ea typeface="Arial"/>
                <a:cs typeface="Arial"/>
                <a:sym typeface="Arial"/>
              </a:rPr>
              <a:t>Random Crop</a:t>
            </a:r>
            <a:endParaRPr b="1" i="0" sz="1100" u="none" cap="none" strike="noStrike">
              <a:solidFill>
                <a:schemeClr val="dk1"/>
              </a:solidFill>
              <a:latin typeface="Arial"/>
              <a:ea typeface="Arial"/>
              <a:cs typeface="Arial"/>
              <a:sym typeface="Arial"/>
            </a:endParaRPr>
          </a:p>
        </p:txBody>
      </p:sp>
      <p:sp>
        <p:nvSpPr>
          <p:cNvPr id="1604" name="Google Shape;1604;p57"/>
          <p:cNvSpPr txBox="1"/>
          <p:nvPr/>
        </p:nvSpPr>
        <p:spPr>
          <a:xfrm>
            <a:off x="4008393" y="3635703"/>
            <a:ext cx="1226400" cy="2616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100"/>
              <a:buFont typeface="Arial"/>
              <a:buNone/>
            </a:pPr>
            <a:r>
              <a:rPr b="1" i="0" lang="ca" sz="1100" u="none" cap="none" strike="noStrike">
                <a:solidFill>
                  <a:schemeClr val="dk1"/>
                </a:solidFill>
                <a:latin typeface="Arial"/>
                <a:ea typeface="Arial"/>
                <a:cs typeface="Arial"/>
                <a:sym typeface="Arial"/>
              </a:rPr>
              <a:t>Center Crop</a:t>
            </a:r>
            <a:endParaRPr b="1" i="0" sz="1100" u="none" cap="none" strike="noStrike">
              <a:solidFill>
                <a:schemeClr val="dk1"/>
              </a:solidFill>
              <a:latin typeface="Arial"/>
              <a:ea typeface="Arial"/>
              <a:cs typeface="Arial"/>
              <a:sym typeface="Arial"/>
            </a:endParaRPr>
          </a:p>
        </p:txBody>
      </p:sp>
      <p:sp>
        <p:nvSpPr>
          <p:cNvPr id="1605" name="Google Shape;1605;p57"/>
          <p:cNvSpPr/>
          <p:nvPr/>
        </p:nvSpPr>
        <p:spPr>
          <a:xfrm rot="-5400000">
            <a:off x="2718266" y="2448433"/>
            <a:ext cx="396000" cy="3243600"/>
          </a:xfrm>
          <a:prstGeom prst="leftBrace">
            <a:avLst>
              <a:gd fmla="val 66837" name="adj1"/>
              <a:gd fmla="val 50000" name="adj2"/>
            </a:avLst>
          </a:prstGeom>
          <a:noFill/>
          <a:ln cap="flat" cmpd="sng" w="28575">
            <a:solidFill>
              <a:srgbClr val="007B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606" name="Google Shape;1606;p57"/>
          <p:cNvSpPr txBox="1"/>
          <p:nvPr/>
        </p:nvSpPr>
        <p:spPr>
          <a:xfrm>
            <a:off x="1869700" y="4230532"/>
            <a:ext cx="26241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ca" sz="1400" u="none" cap="none" strike="noStrike">
                <a:solidFill>
                  <a:srgbClr val="007BC0"/>
                </a:solidFill>
                <a:latin typeface="Arial"/>
                <a:ea typeface="Arial"/>
                <a:cs typeface="Arial"/>
                <a:sym typeface="Arial"/>
              </a:rPr>
              <a:t>User-defined transforms</a:t>
            </a:r>
            <a:endParaRPr b="1" i="0" sz="1400" u="none" cap="none" strike="noStrike">
              <a:solidFill>
                <a:srgbClr val="007BC0"/>
              </a:solidFill>
              <a:latin typeface="Arial"/>
              <a:ea typeface="Arial"/>
              <a:cs typeface="Arial"/>
              <a:sym typeface="Arial"/>
            </a:endParaRPr>
          </a:p>
        </p:txBody>
      </p:sp>
      <p:sp>
        <p:nvSpPr>
          <p:cNvPr id="1607" name="Google Shape;1607;p57"/>
          <p:cNvSpPr/>
          <p:nvPr/>
        </p:nvSpPr>
        <p:spPr>
          <a:xfrm>
            <a:off x="1470940" y="4124936"/>
            <a:ext cx="396000" cy="396000"/>
          </a:xfrm>
          <a:prstGeom prst="flowChartConnector">
            <a:avLst/>
          </a:prstGeom>
          <a:solidFill>
            <a:srgbClr val="007BC0"/>
          </a:solidFill>
          <a:ln cap="flat" cmpd="sng" w="381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1" i="0" lang="ca" sz="2400" u="none" cap="none" strike="noStrike">
                <a:solidFill>
                  <a:schemeClr val="lt1"/>
                </a:solidFill>
                <a:latin typeface="Arial"/>
                <a:ea typeface="Arial"/>
                <a:cs typeface="Arial"/>
                <a:sym typeface="Arial"/>
              </a:rPr>
              <a:t>3</a:t>
            </a:r>
            <a:endParaRPr b="0" i="0" sz="1400" u="none" cap="none" strike="noStrike">
              <a:solidFill>
                <a:srgbClr val="000000"/>
              </a:solidFill>
              <a:latin typeface="Arial"/>
              <a:ea typeface="Arial"/>
              <a:cs typeface="Arial"/>
              <a:sym typeface="Arial"/>
            </a:endParaRPr>
          </a:p>
        </p:txBody>
      </p:sp>
      <p:pic>
        <p:nvPicPr>
          <p:cNvPr descr="Original" id="1608" name="Google Shape;1608;p57"/>
          <p:cNvPicPr preferRelativeResize="0"/>
          <p:nvPr/>
        </p:nvPicPr>
        <p:blipFill rotWithShape="1">
          <a:blip r:embed="rId14">
            <a:alphaModFix/>
          </a:blip>
          <a:srcRect b="8970" l="9163" r="8942" t="10933"/>
          <a:stretch/>
        </p:blipFill>
        <p:spPr>
          <a:xfrm>
            <a:off x="4755845" y="4013672"/>
            <a:ext cx="462855" cy="450731"/>
          </a:xfrm>
          <a:prstGeom prst="rect">
            <a:avLst/>
          </a:prstGeom>
          <a:noFill/>
          <a:ln>
            <a:noFill/>
          </a:ln>
        </p:spPr>
      </p:pic>
      <p:pic>
        <p:nvPicPr>
          <p:cNvPr descr="numpy-data-augmentation/README.md at master ·  xkumiyu/numpy-data-augmentation · GitHub" id="1609" name="Google Shape;1609;p57"/>
          <p:cNvPicPr preferRelativeResize="0"/>
          <p:nvPr/>
        </p:nvPicPr>
        <p:blipFill rotWithShape="1">
          <a:blip r:embed="rId15">
            <a:alphaModFix/>
          </a:blip>
          <a:srcRect b="0" l="0" r="0" t="0"/>
          <a:stretch/>
        </p:blipFill>
        <p:spPr>
          <a:xfrm>
            <a:off x="619853" y="4005167"/>
            <a:ext cx="455090" cy="450731"/>
          </a:xfrm>
          <a:prstGeom prst="rect">
            <a:avLst/>
          </a:prstGeom>
          <a:noFill/>
          <a:ln>
            <a:noFill/>
          </a:ln>
        </p:spPr>
      </p:pic>
      <p:grpSp>
        <p:nvGrpSpPr>
          <p:cNvPr id="1610" name="Google Shape;1610;p57"/>
          <p:cNvGrpSpPr/>
          <p:nvPr/>
        </p:nvGrpSpPr>
        <p:grpSpPr>
          <a:xfrm>
            <a:off x="3047" y="375696"/>
            <a:ext cx="9139015" cy="414000"/>
            <a:chOff x="3047" y="375696"/>
            <a:chExt cx="9139015" cy="414000"/>
          </a:xfrm>
        </p:grpSpPr>
        <p:grpSp>
          <p:nvGrpSpPr>
            <p:cNvPr id="1611" name="Google Shape;1611;p57"/>
            <p:cNvGrpSpPr/>
            <p:nvPr/>
          </p:nvGrpSpPr>
          <p:grpSpPr>
            <a:xfrm>
              <a:off x="3047" y="375696"/>
              <a:ext cx="9139015" cy="414000"/>
              <a:chOff x="3047" y="375696"/>
              <a:chExt cx="9139015" cy="414000"/>
            </a:xfrm>
          </p:grpSpPr>
          <p:sp>
            <p:nvSpPr>
              <p:cNvPr id="1612" name="Google Shape;1612;p57"/>
              <p:cNvSpPr/>
              <p:nvPr/>
            </p:nvSpPr>
            <p:spPr>
              <a:xfrm>
                <a:off x="3047" y="375696"/>
                <a:ext cx="1000800" cy="414000"/>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grpSp>
            <p:nvGrpSpPr>
              <p:cNvPr id="1613" name="Google Shape;1613;p57"/>
              <p:cNvGrpSpPr/>
              <p:nvPr/>
            </p:nvGrpSpPr>
            <p:grpSpPr>
              <a:xfrm>
                <a:off x="8141262" y="375696"/>
                <a:ext cx="1000800" cy="414000"/>
                <a:chOff x="8141262" y="376015"/>
                <a:chExt cx="1000800" cy="414000"/>
              </a:xfrm>
            </p:grpSpPr>
            <p:sp>
              <p:nvSpPr>
                <p:cNvPr id="1614" name="Google Shape;1614;p57"/>
                <p:cNvSpPr/>
                <p:nvPr/>
              </p:nvSpPr>
              <p:spPr>
                <a:xfrm>
                  <a:off x="8141262" y="376015"/>
                  <a:ext cx="1000800" cy="414000"/>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thoughtful Icon - Free PNG &amp; SVG 1757003 - Noun Project" id="1615" name="Google Shape;1615;p57"/>
                <p:cNvPicPr preferRelativeResize="0"/>
                <p:nvPr/>
              </p:nvPicPr>
              <p:blipFill rotWithShape="1">
                <a:blip r:embed="rId16">
                  <a:alphaModFix/>
                </a:blip>
                <a:srcRect b="0" l="0" r="0" t="0"/>
                <a:stretch/>
              </p:blipFill>
              <p:spPr>
                <a:xfrm>
                  <a:off x="8517066" y="464108"/>
                  <a:ext cx="259551" cy="259551"/>
                </a:xfrm>
                <a:prstGeom prst="rect">
                  <a:avLst/>
                </a:prstGeom>
                <a:noFill/>
                <a:ln>
                  <a:noFill/>
                </a:ln>
              </p:spPr>
            </p:pic>
          </p:grpSp>
          <p:pic>
            <p:nvPicPr>
              <p:cNvPr descr="motivation Icon - Download motivation Icon 1110005 | Noun Project" id="1616" name="Google Shape;1616;p57"/>
              <p:cNvPicPr preferRelativeResize="0"/>
              <p:nvPr/>
            </p:nvPicPr>
            <p:blipFill rotWithShape="1">
              <a:blip r:embed="rId17">
                <a:alphaModFix/>
              </a:blip>
              <a:srcRect b="0" l="0" r="0" t="0"/>
              <a:stretch/>
            </p:blipFill>
            <p:spPr>
              <a:xfrm>
                <a:off x="315282" y="397803"/>
                <a:ext cx="369805" cy="369805"/>
              </a:xfrm>
              <a:prstGeom prst="rect">
                <a:avLst/>
              </a:prstGeom>
              <a:noFill/>
              <a:ln>
                <a:noFill/>
              </a:ln>
            </p:spPr>
          </p:pic>
          <p:grpSp>
            <p:nvGrpSpPr>
              <p:cNvPr id="1617" name="Google Shape;1617;p57"/>
              <p:cNvGrpSpPr/>
              <p:nvPr/>
            </p:nvGrpSpPr>
            <p:grpSpPr>
              <a:xfrm>
                <a:off x="7477265" y="375696"/>
                <a:ext cx="1000800" cy="414000"/>
                <a:chOff x="7477265" y="375308"/>
                <a:chExt cx="1000800" cy="414000"/>
              </a:xfrm>
            </p:grpSpPr>
            <p:sp>
              <p:nvSpPr>
                <p:cNvPr id="1618" name="Google Shape;1618;p57"/>
                <p:cNvSpPr/>
                <p:nvPr/>
              </p:nvSpPr>
              <p:spPr>
                <a:xfrm>
                  <a:off x="7477265" y="375308"/>
                  <a:ext cx="1000800" cy="414000"/>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Statistical Analysis Icon - Download in Glyph Style" id="1619" name="Google Shape;1619;p57"/>
                <p:cNvPicPr preferRelativeResize="0"/>
                <p:nvPr/>
              </p:nvPicPr>
              <p:blipFill rotWithShape="1">
                <a:blip r:embed="rId18">
                  <a:alphaModFix/>
                </a:blip>
                <a:srcRect b="0" l="0" r="0" t="0"/>
                <a:stretch/>
              </p:blipFill>
              <p:spPr>
                <a:xfrm>
                  <a:off x="7843649" y="455633"/>
                  <a:ext cx="283664" cy="283664"/>
                </a:xfrm>
                <a:prstGeom prst="rect">
                  <a:avLst/>
                </a:prstGeom>
                <a:noFill/>
                <a:ln>
                  <a:noFill/>
                </a:ln>
              </p:spPr>
            </p:pic>
          </p:grpSp>
          <p:grpSp>
            <p:nvGrpSpPr>
              <p:cNvPr id="1620" name="Google Shape;1620;p57"/>
              <p:cNvGrpSpPr/>
              <p:nvPr/>
            </p:nvGrpSpPr>
            <p:grpSpPr>
              <a:xfrm>
                <a:off x="6777743" y="375696"/>
                <a:ext cx="1000800" cy="414000"/>
                <a:chOff x="6777743" y="373411"/>
                <a:chExt cx="1000800" cy="414000"/>
              </a:xfrm>
            </p:grpSpPr>
            <p:sp>
              <p:nvSpPr>
                <p:cNvPr id="1621" name="Google Shape;1621;p57"/>
                <p:cNvSpPr/>
                <p:nvPr/>
              </p:nvSpPr>
              <p:spPr>
                <a:xfrm>
                  <a:off x="6777743" y="373411"/>
                  <a:ext cx="1000800" cy="414000"/>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metrics Icon - Free PNG &amp; SVG 105414 - Noun Project" id="1622" name="Google Shape;1622;p57"/>
                <p:cNvPicPr preferRelativeResize="0"/>
                <p:nvPr/>
              </p:nvPicPr>
              <p:blipFill rotWithShape="1">
                <a:blip r:embed="rId19">
                  <a:alphaModFix/>
                </a:blip>
                <a:srcRect b="0" l="0" r="0" t="0"/>
                <a:stretch/>
              </p:blipFill>
              <p:spPr>
                <a:xfrm>
                  <a:off x="7096476" y="434572"/>
                  <a:ext cx="322932" cy="322932"/>
                </a:xfrm>
                <a:prstGeom prst="rect">
                  <a:avLst/>
                </a:prstGeom>
                <a:noFill/>
                <a:ln>
                  <a:noFill/>
                </a:ln>
              </p:spPr>
            </p:pic>
          </p:grpSp>
          <p:grpSp>
            <p:nvGrpSpPr>
              <p:cNvPr id="1623" name="Google Shape;1623;p57"/>
              <p:cNvGrpSpPr/>
              <p:nvPr/>
            </p:nvGrpSpPr>
            <p:grpSpPr>
              <a:xfrm>
                <a:off x="6043799" y="375696"/>
                <a:ext cx="1000800" cy="414000"/>
                <a:chOff x="6043799" y="374249"/>
                <a:chExt cx="1000800" cy="414000"/>
              </a:xfrm>
            </p:grpSpPr>
            <p:sp>
              <p:nvSpPr>
                <p:cNvPr id="1624" name="Google Shape;1624;p57"/>
                <p:cNvSpPr/>
                <p:nvPr/>
              </p:nvSpPr>
              <p:spPr>
                <a:xfrm>
                  <a:off x="6043799" y="374249"/>
                  <a:ext cx="1000800" cy="414000"/>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Parameter Icon #356991 - Free Icons Library" id="1625" name="Google Shape;1625;p57"/>
                <p:cNvPicPr preferRelativeResize="0"/>
                <p:nvPr/>
              </p:nvPicPr>
              <p:blipFill rotWithShape="1">
                <a:blip r:embed="rId20">
                  <a:alphaModFix/>
                </a:blip>
                <a:srcRect b="0" l="0" r="0" t="0"/>
                <a:stretch/>
              </p:blipFill>
              <p:spPr>
                <a:xfrm>
                  <a:off x="6410183" y="464558"/>
                  <a:ext cx="262052" cy="262052"/>
                </a:xfrm>
                <a:prstGeom prst="rect">
                  <a:avLst/>
                </a:prstGeom>
                <a:noFill/>
                <a:ln>
                  <a:noFill/>
                </a:ln>
              </p:spPr>
            </p:pic>
          </p:grpSp>
          <p:grpSp>
            <p:nvGrpSpPr>
              <p:cNvPr id="1626" name="Google Shape;1626;p57"/>
              <p:cNvGrpSpPr/>
              <p:nvPr/>
            </p:nvGrpSpPr>
            <p:grpSpPr>
              <a:xfrm>
                <a:off x="3113374" y="375696"/>
                <a:ext cx="1000800" cy="414000"/>
                <a:chOff x="3113374" y="372277"/>
                <a:chExt cx="1000800" cy="414000"/>
              </a:xfrm>
            </p:grpSpPr>
            <p:sp>
              <p:nvSpPr>
                <p:cNvPr id="1627" name="Google Shape;1627;p57"/>
                <p:cNvSpPr/>
                <p:nvPr/>
              </p:nvSpPr>
              <p:spPr>
                <a:xfrm>
                  <a:off x="3113374" y="372277"/>
                  <a:ext cx="1000800" cy="414000"/>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Engranajes mecanicos - Iconos gratis de" id="1628" name="Google Shape;1628;p57"/>
                <p:cNvPicPr preferRelativeResize="0"/>
                <p:nvPr/>
              </p:nvPicPr>
              <p:blipFill rotWithShape="1">
                <a:blip r:embed="rId21">
                  <a:alphaModFix/>
                </a:blip>
                <a:srcRect b="0" l="0" r="0" t="0"/>
                <a:stretch/>
              </p:blipFill>
              <p:spPr>
                <a:xfrm>
                  <a:off x="3385545" y="415071"/>
                  <a:ext cx="363370" cy="363370"/>
                </a:xfrm>
                <a:prstGeom prst="rect">
                  <a:avLst/>
                </a:prstGeom>
                <a:noFill/>
                <a:ln>
                  <a:noFill/>
                </a:ln>
              </p:spPr>
            </p:pic>
          </p:grpSp>
          <p:grpSp>
            <p:nvGrpSpPr>
              <p:cNvPr id="1629" name="Google Shape;1629;p57"/>
              <p:cNvGrpSpPr/>
              <p:nvPr/>
            </p:nvGrpSpPr>
            <p:grpSpPr>
              <a:xfrm>
                <a:off x="2322427" y="375696"/>
                <a:ext cx="1000800" cy="414000"/>
                <a:chOff x="2322427" y="369857"/>
                <a:chExt cx="1000800" cy="414000"/>
              </a:xfrm>
            </p:grpSpPr>
            <p:sp>
              <p:nvSpPr>
                <p:cNvPr id="1630" name="Google Shape;1630;p57"/>
                <p:cNvSpPr/>
                <p:nvPr/>
              </p:nvSpPr>
              <p:spPr>
                <a:xfrm>
                  <a:off x="2322427" y="369857"/>
                  <a:ext cx="1000800" cy="414000"/>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HMS20278 | Datasets2Tools" id="1631" name="Google Shape;1631;p57"/>
                <p:cNvPicPr preferRelativeResize="0"/>
                <p:nvPr/>
              </p:nvPicPr>
              <p:blipFill rotWithShape="1">
                <a:blip r:embed="rId22">
                  <a:alphaModFix/>
                </a:blip>
                <a:srcRect b="0" l="0" r="0" t="0"/>
                <a:stretch/>
              </p:blipFill>
              <p:spPr>
                <a:xfrm>
                  <a:off x="2651068" y="441638"/>
                  <a:ext cx="310236" cy="310236"/>
                </a:xfrm>
                <a:prstGeom prst="rect">
                  <a:avLst/>
                </a:prstGeom>
                <a:noFill/>
                <a:ln>
                  <a:noFill/>
                </a:ln>
              </p:spPr>
            </p:pic>
          </p:grpSp>
          <p:sp>
            <p:nvSpPr>
              <p:cNvPr id="1632" name="Google Shape;1632;p57"/>
              <p:cNvSpPr/>
              <p:nvPr/>
            </p:nvSpPr>
            <p:spPr>
              <a:xfrm>
                <a:off x="1528134" y="375696"/>
                <a:ext cx="1000800" cy="414000"/>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Forma llena de bandera - Iconos gratis de mapas y banderas" id="1633" name="Google Shape;1633;p57"/>
              <p:cNvPicPr preferRelativeResize="0"/>
              <p:nvPr/>
            </p:nvPicPr>
            <p:blipFill rotWithShape="1">
              <a:blip r:embed="rId23">
                <a:alphaModFix/>
              </a:blip>
              <a:srcRect b="0" l="0" r="0" t="0"/>
              <a:stretch/>
            </p:blipFill>
            <p:spPr>
              <a:xfrm>
                <a:off x="1916987" y="427785"/>
                <a:ext cx="309841" cy="309841"/>
              </a:xfrm>
              <a:prstGeom prst="rect">
                <a:avLst/>
              </a:prstGeom>
              <a:noFill/>
              <a:ln>
                <a:noFill/>
              </a:ln>
            </p:spPr>
          </p:pic>
          <p:sp>
            <p:nvSpPr>
              <p:cNvPr id="1634" name="Google Shape;1634;p57"/>
              <p:cNvSpPr/>
              <p:nvPr/>
            </p:nvSpPr>
            <p:spPr>
              <a:xfrm>
                <a:off x="791487" y="375696"/>
                <a:ext cx="1000800" cy="414000"/>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1635" name="Google Shape;1635;p57"/>
              <p:cNvSpPr/>
              <p:nvPr/>
            </p:nvSpPr>
            <p:spPr>
              <a:xfrm>
                <a:off x="5344640" y="375696"/>
                <a:ext cx="1000800" cy="414000"/>
              </a:xfrm>
              <a:prstGeom prst="round2SameRect">
                <a:avLst>
                  <a:gd fmla="val 35910" name="adj1"/>
                  <a:gd fmla="val 0" name="adj2"/>
                </a:avLst>
              </a:prstGeom>
              <a:solidFill>
                <a:srgbClr val="007BC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grpSp>
        <p:pic>
          <p:nvPicPr>
            <p:cNvPr descr="Resolution - Free computer icons" id="1636" name="Google Shape;1636;p57"/>
            <p:cNvPicPr preferRelativeResize="0"/>
            <p:nvPr/>
          </p:nvPicPr>
          <p:blipFill rotWithShape="1">
            <a:blip r:embed="rId24">
              <a:alphaModFix/>
            </a:blip>
            <a:srcRect b="0" l="0" r="0" t="0"/>
            <a:stretch/>
          </p:blipFill>
          <p:spPr>
            <a:xfrm>
              <a:off x="1132929" y="433985"/>
              <a:ext cx="337219" cy="337219"/>
            </a:xfrm>
            <a:prstGeom prst="rect">
              <a:avLst/>
            </a:prstGeom>
            <a:noFill/>
            <a:ln>
              <a:noFill/>
            </a:ln>
          </p:spPr>
        </p:pic>
      </p:grpSp>
      <p:pic>
        <p:nvPicPr>
          <p:cNvPr descr="weight, Weightlifter, Man, Silhouette, Fitness Forever, sport, Excercise,  sports, weightlifting, Lifting icon" id="1637" name="Google Shape;1637;p57"/>
          <p:cNvPicPr preferRelativeResize="0"/>
          <p:nvPr/>
        </p:nvPicPr>
        <p:blipFill rotWithShape="1">
          <a:blip r:embed="rId8">
            <a:alphaModFix/>
          </a:blip>
          <a:srcRect b="0" l="0" r="0" t="0"/>
          <a:stretch/>
        </p:blipFill>
        <p:spPr>
          <a:xfrm>
            <a:off x="5672477" y="414045"/>
            <a:ext cx="326958" cy="326958"/>
          </a:xfrm>
          <a:prstGeom prst="rect">
            <a:avLst/>
          </a:prstGeom>
          <a:noFill/>
          <a:ln>
            <a:noFill/>
          </a:ln>
        </p:spPr>
      </p:pic>
      <p:sp>
        <p:nvSpPr>
          <p:cNvPr id="1638" name="Google Shape;1638;p57"/>
          <p:cNvSpPr txBox="1"/>
          <p:nvPr/>
        </p:nvSpPr>
        <p:spPr>
          <a:xfrm>
            <a:off x="3717155" y="2602244"/>
            <a:ext cx="2181900" cy="430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1" i="0" lang="ca" sz="1100" u="none" cap="none" strike="noStrike">
                <a:solidFill>
                  <a:schemeClr val="dk1"/>
                </a:solidFill>
                <a:latin typeface="Arial"/>
                <a:ea typeface="Arial"/>
                <a:cs typeface="Arial"/>
                <a:sym typeface="Arial"/>
              </a:rPr>
              <a:t>“Nearest” Interpolation</a:t>
            </a:r>
            <a:endParaRPr b="1" i="0" sz="11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1" i="0" sz="1100" u="none" cap="none" strike="noStrike">
              <a:solidFill>
                <a:schemeClr val="dk1"/>
              </a:solidFill>
              <a:latin typeface="Arial"/>
              <a:ea typeface="Arial"/>
              <a:cs typeface="Arial"/>
              <a:sym typeface="Arial"/>
            </a:endParaRPr>
          </a:p>
        </p:txBody>
      </p:sp>
      <p:cxnSp>
        <p:nvCxnSpPr>
          <p:cNvPr id="1639" name="Google Shape;1639;p57"/>
          <p:cNvCxnSpPr/>
          <p:nvPr/>
        </p:nvCxnSpPr>
        <p:spPr>
          <a:xfrm rot="10800000">
            <a:off x="1271104" y="1903425"/>
            <a:ext cx="0" cy="974700"/>
          </a:xfrm>
          <a:prstGeom prst="straightConnector1">
            <a:avLst/>
          </a:prstGeom>
          <a:noFill/>
          <a:ln cap="flat" cmpd="sng" w="28575">
            <a:solidFill>
              <a:srgbClr val="007BC0"/>
            </a:solidFill>
            <a:prstDash val="solid"/>
            <a:round/>
            <a:headEnd len="sm" w="sm" type="none"/>
            <a:tailEnd len="sm" w="sm" type="none"/>
          </a:ln>
        </p:spPr>
      </p:cxnSp>
      <p:sp>
        <p:nvSpPr>
          <p:cNvPr id="1640" name="Google Shape;1640;p57"/>
          <p:cNvSpPr/>
          <p:nvPr/>
        </p:nvSpPr>
        <p:spPr>
          <a:xfrm>
            <a:off x="0" y="788715"/>
            <a:ext cx="9144000" cy="3782700"/>
          </a:xfrm>
          <a:prstGeom prst="frame">
            <a:avLst>
              <a:gd fmla="val 1815" name="adj1"/>
            </a:avLst>
          </a:prstGeom>
          <a:solidFill>
            <a:srgbClr val="007BC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dk1"/>
              </a:solidFill>
              <a:latin typeface="Arial"/>
              <a:ea typeface="Arial"/>
              <a:cs typeface="Arial"/>
              <a:sym typeface="Arial"/>
            </a:endParaRPr>
          </a:p>
        </p:txBody>
      </p:sp>
      <p:sp>
        <p:nvSpPr>
          <p:cNvPr id="1641" name="Google Shape;1641;p57"/>
          <p:cNvSpPr txBox="1"/>
          <p:nvPr>
            <p:ph idx="12" type="sldNum"/>
          </p:nvPr>
        </p:nvSpPr>
        <p:spPr>
          <a:xfrm>
            <a:off x="2413125" y="4847763"/>
            <a:ext cx="2057400" cy="273900"/>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Clr>
                <a:srgbClr val="000000"/>
              </a:buClr>
              <a:buSzPts val="900"/>
              <a:buFont typeface="Arial"/>
              <a:buNone/>
            </a:pPr>
            <a:r>
              <a:rPr b="1" lang="ca" sz="1200"/>
              <a:t>20/38</a:t>
            </a:r>
            <a:endParaRPr b="1" sz="1200"/>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6" name="Shape 1646"/>
        <p:cNvGrpSpPr/>
        <p:nvPr/>
      </p:nvGrpSpPr>
      <p:grpSpPr>
        <a:xfrm>
          <a:off x="0" y="0"/>
          <a:ext cx="0" cy="0"/>
          <a:chOff x="0" y="0"/>
          <a:chExt cx="0" cy="0"/>
        </a:xfrm>
      </p:grpSpPr>
      <p:sp>
        <p:nvSpPr>
          <p:cNvPr id="1647" name="Google Shape;1647;p58"/>
          <p:cNvSpPr/>
          <p:nvPr/>
        </p:nvSpPr>
        <p:spPr>
          <a:xfrm>
            <a:off x="4610433" y="375696"/>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24+] Rocky Balboa Wallpapers on WallpaperSafari" id="1648" name="Google Shape;1648;p58"/>
          <p:cNvPicPr preferRelativeResize="0"/>
          <p:nvPr/>
        </p:nvPicPr>
        <p:blipFill rotWithShape="1">
          <a:blip r:embed="rId3">
            <a:alphaModFix/>
          </a:blip>
          <a:srcRect b="0" l="16956" r="20185" t="0"/>
          <a:stretch/>
        </p:blipFill>
        <p:spPr>
          <a:xfrm>
            <a:off x="6005984" y="827328"/>
            <a:ext cx="3098249" cy="3696717"/>
          </a:xfrm>
          <a:prstGeom prst="rect">
            <a:avLst/>
          </a:prstGeom>
          <a:noFill/>
          <a:ln>
            <a:noFill/>
          </a:ln>
        </p:spPr>
      </p:pic>
      <p:sp>
        <p:nvSpPr>
          <p:cNvPr id="1649" name="Google Shape;1649;p58"/>
          <p:cNvSpPr/>
          <p:nvPr/>
        </p:nvSpPr>
        <p:spPr>
          <a:xfrm>
            <a:off x="5940658" y="796089"/>
            <a:ext cx="3203341" cy="3751083"/>
          </a:xfrm>
          <a:prstGeom prst="rect">
            <a:avLst/>
          </a:prstGeom>
          <a:solidFill>
            <a:schemeClr val="dk1">
              <a:alpha val="75686"/>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650" name="Google Shape;1650;p58"/>
          <p:cNvSpPr/>
          <p:nvPr/>
        </p:nvSpPr>
        <p:spPr>
          <a:xfrm>
            <a:off x="6131168" y="916180"/>
            <a:ext cx="2836827" cy="507831"/>
          </a:xfrm>
          <a:prstGeom prst="rect">
            <a:avLst/>
          </a:prstGeom>
          <a:noFill/>
          <a:ln>
            <a:noFill/>
          </a:ln>
        </p:spPr>
        <p:txBody>
          <a:bodyPr anchorCtr="0" anchor="t" bIns="45700" lIns="0" spcFirstLastPara="1" rIns="91425" wrap="square" tIns="45700">
            <a:noAutofit/>
          </a:bodyPr>
          <a:lstStyle/>
          <a:p>
            <a:pPr indent="0" lvl="0" marL="0" marR="0" rtl="0" algn="l">
              <a:lnSpc>
                <a:spcPct val="100000"/>
              </a:lnSpc>
              <a:spcBef>
                <a:spcPts val="0"/>
              </a:spcBef>
              <a:spcAft>
                <a:spcPts val="0"/>
              </a:spcAft>
              <a:buClr>
                <a:srgbClr val="000000"/>
              </a:buClr>
              <a:buSzPts val="2700"/>
              <a:buFont typeface="Arial"/>
              <a:buNone/>
            </a:pPr>
            <a:r>
              <a:rPr b="0" i="0" lang="ca" sz="2700" u="none" cap="none" strike="noStrike">
                <a:solidFill>
                  <a:schemeClr val="lt1"/>
                </a:solidFill>
                <a:latin typeface="Arial Black"/>
                <a:ea typeface="Arial Black"/>
                <a:cs typeface="Arial Black"/>
                <a:sym typeface="Arial Black"/>
              </a:rPr>
              <a:t>TRAINING</a:t>
            </a:r>
            <a:endParaRPr b="0" i="0" sz="1400" u="none" cap="none" strike="noStrike">
              <a:solidFill>
                <a:srgbClr val="000000"/>
              </a:solidFill>
              <a:latin typeface="Arial"/>
              <a:ea typeface="Arial"/>
              <a:cs typeface="Arial"/>
              <a:sym typeface="Arial"/>
            </a:endParaRPr>
          </a:p>
        </p:txBody>
      </p:sp>
      <p:sp>
        <p:nvSpPr>
          <p:cNvPr id="1651" name="Google Shape;1651;p58"/>
          <p:cNvSpPr/>
          <p:nvPr/>
        </p:nvSpPr>
        <p:spPr>
          <a:xfrm>
            <a:off x="6135528" y="1437074"/>
            <a:ext cx="3034202" cy="507831"/>
          </a:xfrm>
          <a:prstGeom prst="rect">
            <a:avLst/>
          </a:prstGeom>
          <a:noFill/>
          <a:ln>
            <a:noFill/>
          </a:ln>
        </p:spPr>
        <p:txBody>
          <a:bodyPr anchorCtr="0" anchor="t" bIns="45700" lIns="0" spcFirstLastPara="1" rIns="91425" wrap="square" tIns="45700">
            <a:noAutofit/>
          </a:bodyPr>
          <a:lstStyle/>
          <a:p>
            <a:pPr indent="0" lvl="0" marL="0" marR="0" rtl="0" algn="l">
              <a:lnSpc>
                <a:spcPct val="100000"/>
              </a:lnSpc>
              <a:spcBef>
                <a:spcPts val="0"/>
              </a:spcBef>
              <a:spcAft>
                <a:spcPts val="0"/>
              </a:spcAft>
              <a:buClr>
                <a:srgbClr val="000000"/>
              </a:buClr>
              <a:buSzPts val="2700"/>
              <a:buFont typeface="Arial"/>
              <a:buNone/>
            </a:pPr>
            <a:r>
              <a:rPr b="0" i="0" lang="ca" sz="2700" u="none" cap="none" strike="noStrike">
                <a:solidFill>
                  <a:schemeClr val="lt1"/>
                </a:solidFill>
                <a:latin typeface="Arial Black"/>
                <a:ea typeface="Arial Black"/>
                <a:cs typeface="Arial Black"/>
                <a:sym typeface="Arial Black"/>
              </a:rPr>
              <a:t>PROCESS</a:t>
            </a:r>
            <a:endParaRPr b="0" i="0" sz="2700" u="none" cap="none" strike="noStrike">
              <a:solidFill>
                <a:schemeClr val="lt1"/>
              </a:solidFill>
              <a:latin typeface="Arial Black"/>
              <a:ea typeface="Arial Black"/>
              <a:cs typeface="Arial Black"/>
              <a:sym typeface="Arial Black"/>
            </a:endParaRPr>
          </a:p>
        </p:txBody>
      </p:sp>
      <p:sp>
        <p:nvSpPr>
          <p:cNvPr id="1652" name="Google Shape;1652;p58"/>
          <p:cNvSpPr/>
          <p:nvPr/>
        </p:nvSpPr>
        <p:spPr>
          <a:xfrm>
            <a:off x="5899125" y="796089"/>
            <a:ext cx="142448" cy="3775464"/>
          </a:xfrm>
          <a:prstGeom prst="rect">
            <a:avLst/>
          </a:prstGeom>
          <a:solidFill>
            <a:srgbClr val="007BC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grpSp>
        <p:nvGrpSpPr>
          <p:cNvPr id="1653" name="Google Shape;1653;p58"/>
          <p:cNvGrpSpPr/>
          <p:nvPr/>
        </p:nvGrpSpPr>
        <p:grpSpPr>
          <a:xfrm>
            <a:off x="1240820" y="4571552"/>
            <a:ext cx="6596003" cy="176993"/>
            <a:chOff x="1654426" y="6095402"/>
            <a:chExt cx="8794671" cy="235991"/>
          </a:xfrm>
        </p:grpSpPr>
        <p:sp>
          <p:nvSpPr>
            <p:cNvPr id="1654" name="Google Shape;1654;p58"/>
            <p:cNvSpPr/>
            <p:nvPr/>
          </p:nvSpPr>
          <p:spPr>
            <a:xfrm>
              <a:off x="1654426" y="6095403"/>
              <a:ext cx="345930" cy="149066"/>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1655" name="Google Shape;1655;p58"/>
            <p:cNvSpPr/>
            <p:nvPr/>
          </p:nvSpPr>
          <p:spPr>
            <a:xfrm>
              <a:off x="10103167" y="6095402"/>
              <a:ext cx="345930" cy="235991"/>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grpSp>
      <p:grpSp>
        <p:nvGrpSpPr>
          <p:cNvPr id="1656" name="Google Shape;1656;p58"/>
          <p:cNvGrpSpPr/>
          <p:nvPr/>
        </p:nvGrpSpPr>
        <p:grpSpPr>
          <a:xfrm>
            <a:off x="6927009" y="4606492"/>
            <a:ext cx="2029295" cy="407107"/>
            <a:chOff x="6568690" y="4701027"/>
            <a:chExt cx="2539705" cy="504004"/>
          </a:xfrm>
        </p:grpSpPr>
        <p:sp>
          <p:nvSpPr>
            <p:cNvPr id="1657" name="Google Shape;1657;p58"/>
            <p:cNvSpPr/>
            <p:nvPr/>
          </p:nvSpPr>
          <p:spPr>
            <a:xfrm>
              <a:off x="6568690" y="4701027"/>
              <a:ext cx="509119" cy="504001"/>
            </a:xfrm>
            <a:prstGeom prst="ellipse">
              <a:avLst/>
            </a:prstGeom>
            <a:blipFill rotWithShape="1">
              <a:blip r:embed="rId4">
                <a:alphaModFix/>
              </a:blip>
              <a:stretch>
                <a:fillRect b="-21984" l="-21987" r="-21984" t="-21987"/>
              </a:stretch>
            </a:blipFill>
            <a:ln cap="flat" cmpd="sng" w="12700">
              <a:solidFill>
                <a:srgbClr val="007B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658" name="Google Shape;1658;p58"/>
            <p:cNvSpPr/>
            <p:nvPr/>
          </p:nvSpPr>
          <p:spPr>
            <a:xfrm>
              <a:off x="7583983" y="4701027"/>
              <a:ext cx="509119" cy="504001"/>
            </a:xfrm>
            <a:prstGeom prst="ellipse">
              <a:avLst/>
            </a:prstGeom>
            <a:blipFill rotWithShape="1">
              <a:blip r:embed="rId5">
                <a:alphaModFix/>
              </a:blip>
              <a:stretch>
                <a:fillRect b="0" l="0" r="0" t="0"/>
              </a:stretch>
            </a:blipFill>
            <a:ln cap="flat" cmpd="sng" w="12700">
              <a:solidFill>
                <a:srgbClr val="007B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659" name="Google Shape;1659;p58"/>
            <p:cNvSpPr/>
            <p:nvPr/>
          </p:nvSpPr>
          <p:spPr>
            <a:xfrm>
              <a:off x="8599276" y="4701030"/>
              <a:ext cx="509119" cy="504001"/>
            </a:xfrm>
            <a:prstGeom prst="ellipse">
              <a:avLst/>
            </a:prstGeom>
            <a:blipFill rotWithShape="1">
              <a:blip r:embed="rId6">
                <a:alphaModFix/>
              </a:blip>
              <a:stretch>
                <a:fillRect b="0" l="0" r="0" t="0"/>
              </a:stretch>
            </a:blipFill>
            <a:ln cap="flat" cmpd="sng" w="12700">
              <a:solidFill>
                <a:srgbClr val="007B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sp>
        <p:nvSpPr>
          <p:cNvPr id="1660" name="Google Shape;1660;p58"/>
          <p:cNvSpPr txBox="1"/>
          <p:nvPr/>
        </p:nvSpPr>
        <p:spPr>
          <a:xfrm>
            <a:off x="6570049" y="4993376"/>
            <a:ext cx="1130177" cy="18466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600"/>
              <a:buFont typeface="Arial"/>
              <a:buNone/>
            </a:pPr>
            <a:r>
              <a:rPr b="1" i="0" lang="ca" sz="600" u="none" cap="none" strike="noStrike">
                <a:solidFill>
                  <a:srgbClr val="000000"/>
                </a:solidFill>
                <a:latin typeface="Arial"/>
                <a:ea typeface="Arial"/>
                <a:cs typeface="Arial"/>
                <a:sym typeface="Arial"/>
              </a:rPr>
              <a:t>MARC BERMEJO</a:t>
            </a:r>
            <a:endParaRPr b="0" i="0" sz="1400" u="none" cap="none" strike="noStrike">
              <a:solidFill>
                <a:srgbClr val="000000"/>
              </a:solidFill>
              <a:latin typeface="Arial"/>
              <a:ea typeface="Arial"/>
              <a:cs typeface="Arial"/>
              <a:sym typeface="Arial"/>
            </a:endParaRPr>
          </a:p>
        </p:txBody>
      </p:sp>
      <p:sp>
        <p:nvSpPr>
          <p:cNvPr id="1661" name="Google Shape;1661;p58"/>
          <p:cNvSpPr txBox="1"/>
          <p:nvPr/>
        </p:nvSpPr>
        <p:spPr>
          <a:xfrm>
            <a:off x="7375522" y="4993376"/>
            <a:ext cx="1130177" cy="18466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600"/>
              <a:buFont typeface="Arial"/>
              <a:buNone/>
            </a:pPr>
            <a:r>
              <a:rPr b="1" i="0" lang="ca" sz="600" u="none" cap="none" strike="noStrike">
                <a:solidFill>
                  <a:srgbClr val="000000"/>
                </a:solidFill>
                <a:latin typeface="Arial"/>
                <a:ea typeface="Arial"/>
                <a:cs typeface="Arial"/>
                <a:sym typeface="Arial"/>
              </a:rPr>
              <a:t>RAUL PUENTE</a:t>
            </a:r>
            <a:endParaRPr b="0" i="0" sz="1400" u="none" cap="none" strike="noStrike">
              <a:solidFill>
                <a:srgbClr val="000000"/>
              </a:solidFill>
              <a:latin typeface="Arial"/>
              <a:ea typeface="Arial"/>
              <a:cs typeface="Arial"/>
              <a:sym typeface="Arial"/>
            </a:endParaRPr>
          </a:p>
        </p:txBody>
      </p:sp>
      <p:sp>
        <p:nvSpPr>
          <p:cNvPr id="1662" name="Google Shape;1662;p58"/>
          <p:cNvSpPr txBox="1"/>
          <p:nvPr/>
        </p:nvSpPr>
        <p:spPr>
          <a:xfrm>
            <a:off x="8187815" y="4993376"/>
            <a:ext cx="1130177" cy="18466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600"/>
              <a:buFont typeface="Arial"/>
              <a:buNone/>
            </a:pPr>
            <a:r>
              <a:rPr b="1" i="0" lang="ca" sz="600" u="none" cap="none" strike="noStrike">
                <a:solidFill>
                  <a:srgbClr val="000000"/>
                </a:solidFill>
                <a:latin typeface="Arial"/>
                <a:ea typeface="Arial"/>
                <a:cs typeface="Arial"/>
                <a:sym typeface="Arial"/>
              </a:rPr>
              <a:t>FERRAN TORRES</a:t>
            </a:r>
            <a:endParaRPr b="0" i="0" sz="1400" u="none" cap="none" strike="noStrike">
              <a:solidFill>
                <a:srgbClr val="000000"/>
              </a:solidFill>
              <a:latin typeface="Arial"/>
              <a:ea typeface="Arial"/>
              <a:cs typeface="Arial"/>
              <a:sym typeface="Arial"/>
            </a:endParaRPr>
          </a:p>
        </p:txBody>
      </p:sp>
      <p:sp>
        <p:nvSpPr>
          <p:cNvPr id="1663" name="Google Shape;1663;p58"/>
          <p:cNvSpPr txBox="1"/>
          <p:nvPr/>
        </p:nvSpPr>
        <p:spPr>
          <a:xfrm>
            <a:off x="3543392" y="4761203"/>
            <a:ext cx="3358310" cy="18466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600"/>
              <a:buFont typeface="Arial"/>
              <a:buNone/>
            </a:pPr>
            <a:r>
              <a:rPr b="1" i="0" lang="ca" sz="600" u="none" cap="none" strike="noStrike">
                <a:solidFill>
                  <a:srgbClr val="000000"/>
                </a:solidFill>
                <a:latin typeface="Arial"/>
                <a:ea typeface="Arial"/>
                <a:cs typeface="Arial"/>
                <a:sym typeface="Arial"/>
              </a:rPr>
              <a:t>GAN HYPER RESOLUTION PROJECT</a:t>
            </a:r>
            <a:endParaRPr b="1" i="0" sz="600" u="none" cap="none" strike="noStrike">
              <a:solidFill>
                <a:srgbClr val="000000"/>
              </a:solidFill>
              <a:latin typeface="Arial"/>
              <a:ea typeface="Arial"/>
              <a:cs typeface="Arial"/>
              <a:sym typeface="Arial"/>
            </a:endParaRPr>
          </a:p>
        </p:txBody>
      </p:sp>
      <p:grpSp>
        <p:nvGrpSpPr>
          <p:cNvPr id="1664" name="Google Shape;1664;p58"/>
          <p:cNvGrpSpPr/>
          <p:nvPr/>
        </p:nvGrpSpPr>
        <p:grpSpPr>
          <a:xfrm>
            <a:off x="3047" y="375696"/>
            <a:ext cx="9138979" cy="414018"/>
            <a:chOff x="3047" y="375696"/>
            <a:chExt cx="9138979" cy="414018"/>
          </a:xfrm>
        </p:grpSpPr>
        <p:grpSp>
          <p:nvGrpSpPr>
            <p:cNvPr id="1665" name="Google Shape;1665;p58"/>
            <p:cNvGrpSpPr/>
            <p:nvPr/>
          </p:nvGrpSpPr>
          <p:grpSpPr>
            <a:xfrm>
              <a:off x="3047" y="375696"/>
              <a:ext cx="9138979" cy="414018"/>
              <a:chOff x="3047" y="375696"/>
              <a:chExt cx="9138979" cy="414018"/>
            </a:xfrm>
          </p:grpSpPr>
          <p:sp>
            <p:nvSpPr>
              <p:cNvPr id="1666" name="Google Shape;1666;p58"/>
              <p:cNvSpPr/>
              <p:nvPr/>
            </p:nvSpPr>
            <p:spPr>
              <a:xfrm>
                <a:off x="3047" y="375696"/>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grpSp>
            <p:nvGrpSpPr>
              <p:cNvPr id="1667" name="Google Shape;1667;p58"/>
              <p:cNvGrpSpPr/>
              <p:nvPr/>
            </p:nvGrpSpPr>
            <p:grpSpPr>
              <a:xfrm>
                <a:off x="8141262" y="375696"/>
                <a:ext cx="1000764" cy="414018"/>
                <a:chOff x="8141262" y="376015"/>
                <a:chExt cx="1000764" cy="414018"/>
              </a:xfrm>
            </p:grpSpPr>
            <p:sp>
              <p:nvSpPr>
                <p:cNvPr id="1668" name="Google Shape;1668;p58"/>
                <p:cNvSpPr/>
                <p:nvPr/>
              </p:nvSpPr>
              <p:spPr>
                <a:xfrm>
                  <a:off x="8141262" y="376015"/>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thoughtful Icon - Free PNG &amp; SVG 1757003 - Noun Project" id="1669" name="Google Shape;1669;p58"/>
                <p:cNvPicPr preferRelativeResize="0"/>
                <p:nvPr/>
              </p:nvPicPr>
              <p:blipFill rotWithShape="1">
                <a:blip r:embed="rId7">
                  <a:alphaModFix/>
                </a:blip>
                <a:srcRect b="0" l="0" r="0" t="0"/>
                <a:stretch/>
              </p:blipFill>
              <p:spPr>
                <a:xfrm>
                  <a:off x="8517066" y="464108"/>
                  <a:ext cx="259551" cy="259551"/>
                </a:xfrm>
                <a:prstGeom prst="rect">
                  <a:avLst/>
                </a:prstGeom>
                <a:noFill/>
                <a:ln>
                  <a:noFill/>
                </a:ln>
              </p:spPr>
            </p:pic>
          </p:grpSp>
          <p:pic>
            <p:nvPicPr>
              <p:cNvPr descr="motivation Icon - Download motivation Icon 1110005 | Noun Project" id="1670" name="Google Shape;1670;p58"/>
              <p:cNvPicPr preferRelativeResize="0"/>
              <p:nvPr/>
            </p:nvPicPr>
            <p:blipFill rotWithShape="1">
              <a:blip r:embed="rId8">
                <a:alphaModFix/>
              </a:blip>
              <a:srcRect b="0" l="0" r="0" t="0"/>
              <a:stretch/>
            </p:blipFill>
            <p:spPr>
              <a:xfrm>
                <a:off x="315282" y="397803"/>
                <a:ext cx="369805" cy="369805"/>
              </a:xfrm>
              <a:prstGeom prst="rect">
                <a:avLst/>
              </a:prstGeom>
              <a:noFill/>
              <a:ln>
                <a:noFill/>
              </a:ln>
            </p:spPr>
          </p:pic>
          <p:grpSp>
            <p:nvGrpSpPr>
              <p:cNvPr id="1671" name="Google Shape;1671;p58"/>
              <p:cNvGrpSpPr/>
              <p:nvPr/>
            </p:nvGrpSpPr>
            <p:grpSpPr>
              <a:xfrm>
                <a:off x="7477265" y="375696"/>
                <a:ext cx="1000764" cy="414018"/>
                <a:chOff x="7477265" y="375308"/>
                <a:chExt cx="1000764" cy="414018"/>
              </a:xfrm>
            </p:grpSpPr>
            <p:sp>
              <p:nvSpPr>
                <p:cNvPr id="1672" name="Google Shape;1672;p58"/>
                <p:cNvSpPr/>
                <p:nvPr/>
              </p:nvSpPr>
              <p:spPr>
                <a:xfrm>
                  <a:off x="7477265" y="375308"/>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Statistical Analysis Icon - Download in Glyph Style" id="1673" name="Google Shape;1673;p58"/>
                <p:cNvPicPr preferRelativeResize="0"/>
                <p:nvPr/>
              </p:nvPicPr>
              <p:blipFill rotWithShape="1">
                <a:blip r:embed="rId9">
                  <a:alphaModFix/>
                </a:blip>
                <a:srcRect b="0" l="0" r="0" t="0"/>
                <a:stretch/>
              </p:blipFill>
              <p:spPr>
                <a:xfrm>
                  <a:off x="7843649" y="455633"/>
                  <a:ext cx="283664" cy="283664"/>
                </a:xfrm>
                <a:prstGeom prst="rect">
                  <a:avLst/>
                </a:prstGeom>
                <a:noFill/>
                <a:ln>
                  <a:noFill/>
                </a:ln>
              </p:spPr>
            </p:pic>
          </p:grpSp>
          <p:grpSp>
            <p:nvGrpSpPr>
              <p:cNvPr id="1674" name="Google Shape;1674;p58"/>
              <p:cNvGrpSpPr/>
              <p:nvPr/>
            </p:nvGrpSpPr>
            <p:grpSpPr>
              <a:xfrm>
                <a:off x="6777743" y="375696"/>
                <a:ext cx="1000764" cy="414018"/>
                <a:chOff x="6777743" y="373411"/>
                <a:chExt cx="1000764" cy="414018"/>
              </a:xfrm>
            </p:grpSpPr>
            <p:sp>
              <p:nvSpPr>
                <p:cNvPr id="1675" name="Google Shape;1675;p58"/>
                <p:cNvSpPr/>
                <p:nvPr/>
              </p:nvSpPr>
              <p:spPr>
                <a:xfrm>
                  <a:off x="6777743" y="373411"/>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metrics Icon - Free PNG &amp; SVG 105414 - Noun Project" id="1676" name="Google Shape;1676;p58"/>
                <p:cNvPicPr preferRelativeResize="0"/>
                <p:nvPr/>
              </p:nvPicPr>
              <p:blipFill rotWithShape="1">
                <a:blip r:embed="rId10">
                  <a:alphaModFix/>
                </a:blip>
                <a:srcRect b="0" l="0" r="0" t="0"/>
                <a:stretch/>
              </p:blipFill>
              <p:spPr>
                <a:xfrm>
                  <a:off x="7096476" y="434572"/>
                  <a:ext cx="322932" cy="322932"/>
                </a:xfrm>
                <a:prstGeom prst="rect">
                  <a:avLst/>
                </a:prstGeom>
                <a:noFill/>
                <a:ln>
                  <a:noFill/>
                </a:ln>
              </p:spPr>
            </p:pic>
          </p:grpSp>
          <p:grpSp>
            <p:nvGrpSpPr>
              <p:cNvPr id="1677" name="Google Shape;1677;p58"/>
              <p:cNvGrpSpPr/>
              <p:nvPr/>
            </p:nvGrpSpPr>
            <p:grpSpPr>
              <a:xfrm>
                <a:off x="6043799" y="375696"/>
                <a:ext cx="1000764" cy="414018"/>
                <a:chOff x="6043799" y="374249"/>
                <a:chExt cx="1000764" cy="414018"/>
              </a:xfrm>
            </p:grpSpPr>
            <p:sp>
              <p:nvSpPr>
                <p:cNvPr id="1678" name="Google Shape;1678;p58"/>
                <p:cNvSpPr/>
                <p:nvPr/>
              </p:nvSpPr>
              <p:spPr>
                <a:xfrm>
                  <a:off x="6043799" y="374249"/>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Parameter Icon #356991 - Free Icons Library" id="1679" name="Google Shape;1679;p58"/>
                <p:cNvPicPr preferRelativeResize="0"/>
                <p:nvPr/>
              </p:nvPicPr>
              <p:blipFill rotWithShape="1">
                <a:blip r:embed="rId11">
                  <a:alphaModFix/>
                </a:blip>
                <a:srcRect b="0" l="0" r="0" t="0"/>
                <a:stretch/>
              </p:blipFill>
              <p:spPr>
                <a:xfrm>
                  <a:off x="6410183" y="464558"/>
                  <a:ext cx="262052" cy="262052"/>
                </a:xfrm>
                <a:prstGeom prst="rect">
                  <a:avLst/>
                </a:prstGeom>
                <a:noFill/>
                <a:ln>
                  <a:noFill/>
                </a:ln>
              </p:spPr>
            </p:pic>
          </p:grpSp>
          <p:grpSp>
            <p:nvGrpSpPr>
              <p:cNvPr id="1680" name="Google Shape;1680;p58"/>
              <p:cNvGrpSpPr/>
              <p:nvPr/>
            </p:nvGrpSpPr>
            <p:grpSpPr>
              <a:xfrm>
                <a:off x="3113374" y="375696"/>
                <a:ext cx="1000764" cy="414018"/>
                <a:chOff x="3113374" y="372277"/>
                <a:chExt cx="1000764" cy="414018"/>
              </a:xfrm>
            </p:grpSpPr>
            <p:sp>
              <p:nvSpPr>
                <p:cNvPr id="1681" name="Google Shape;1681;p58"/>
                <p:cNvSpPr/>
                <p:nvPr/>
              </p:nvSpPr>
              <p:spPr>
                <a:xfrm>
                  <a:off x="3113374" y="372277"/>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Engranajes mecanicos - Iconos gratis de" id="1682" name="Google Shape;1682;p58"/>
                <p:cNvPicPr preferRelativeResize="0"/>
                <p:nvPr/>
              </p:nvPicPr>
              <p:blipFill rotWithShape="1">
                <a:blip r:embed="rId12">
                  <a:alphaModFix/>
                </a:blip>
                <a:srcRect b="0" l="0" r="0" t="0"/>
                <a:stretch/>
              </p:blipFill>
              <p:spPr>
                <a:xfrm>
                  <a:off x="3385545" y="415071"/>
                  <a:ext cx="363370" cy="363370"/>
                </a:xfrm>
                <a:prstGeom prst="rect">
                  <a:avLst/>
                </a:prstGeom>
                <a:noFill/>
                <a:ln>
                  <a:noFill/>
                </a:ln>
              </p:spPr>
            </p:pic>
          </p:grpSp>
          <p:grpSp>
            <p:nvGrpSpPr>
              <p:cNvPr id="1683" name="Google Shape;1683;p58"/>
              <p:cNvGrpSpPr/>
              <p:nvPr/>
            </p:nvGrpSpPr>
            <p:grpSpPr>
              <a:xfrm>
                <a:off x="2322427" y="375696"/>
                <a:ext cx="1000764" cy="414018"/>
                <a:chOff x="2322427" y="369857"/>
                <a:chExt cx="1000764" cy="414018"/>
              </a:xfrm>
            </p:grpSpPr>
            <p:sp>
              <p:nvSpPr>
                <p:cNvPr id="1684" name="Google Shape;1684;p58"/>
                <p:cNvSpPr/>
                <p:nvPr/>
              </p:nvSpPr>
              <p:spPr>
                <a:xfrm>
                  <a:off x="2322427" y="369857"/>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HMS20278 | Datasets2Tools" id="1685" name="Google Shape;1685;p58"/>
                <p:cNvPicPr preferRelativeResize="0"/>
                <p:nvPr/>
              </p:nvPicPr>
              <p:blipFill rotWithShape="1">
                <a:blip r:embed="rId13">
                  <a:alphaModFix/>
                </a:blip>
                <a:srcRect b="0" l="0" r="0" t="0"/>
                <a:stretch/>
              </p:blipFill>
              <p:spPr>
                <a:xfrm>
                  <a:off x="2651068" y="441638"/>
                  <a:ext cx="310236" cy="310236"/>
                </a:xfrm>
                <a:prstGeom prst="rect">
                  <a:avLst/>
                </a:prstGeom>
                <a:noFill/>
                <a:ln>
                  <a:noFill/>
                </a:ln>
              </p:spPr>
            </p:pic>
          </p:grpSp>
          <p:sp>
            <p:nvSpPr>
              <p:cNvPr id="1686" name="Google Shape;1686;p58"/>
              <p:cNvSpPr/>
              <p:nvPr/>
            </p:nvSpPr>
            <p:spPr>
              <a:xfrm>
                <a:off x="1528134" y="375696"/>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Forma llena de bandera - Iconos gratis de mapas y banderas" id="1687" name="Google Shape;1687;p58"/>
              <p:cNvPicPr preferRelativeResize="0"/>
              <p:nvPr/>
            </p:nvPicPr>
            <p:blipFill rotWithShape="1">
              <a:blip r:embed="rId14">
                <a:alphaModFix/>
              </a:blip>
              <a:srcRect b="0" l="0" r="0" t="0"/>
              <a:stretch/>
            </p:blipFill>
            <p:spPr>
              <a:xfrm>
                <a:off x="1916987" y="427785"/>
                <a:ext cx="309840" cy="309840"/>
              </a:xfrm>
              <a:prstGeom prst="rect">
                <a:avLst/>
              </a:prstGeom>
              <a:noFill/>
              <a:ln>
                <a:noFill/>
              </a:ln>
            </p:spPr>
          </p:pic>
          <p:sp>
            <p:nvSpPr>
              <p:cNvPr id="1688" name="Google Shape;1688;p58"/>
              <p:cNvSpPr/>
              <p:nvPr/>
            </p:nvSpPr>
            <p:spPr>
              <a:xfrm>
                <a:off x="791487" y="375696"/>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1689" name="Google Shape;1689;p58"/>
              <p:cNvSpPr/>
              <p:nvPr/>
            </p:nvSpPr>
            <p:spPr>
              <a:xfrm>
                <a:off x="5344640" y="375696"/>
                <a:ext cx="1000764" cy="414018"/>
              </a:xfrm>
              <a:prstGeom prst="round2SameRect">
                <a:avLst>
                  <a:gd fmla="val 35910" name="adj1"/>
                  <a:gd fmla="val 0" name="adj2"/>
                </a:avLst>
              </a:prstGeom>
              <a:solidFill>
                <a:srgbClr val="007BC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grpSp>
        <p:pic>
          <p:nvPicPr>
            <p:cNvPr descr="Resolution - Free computer icons" id="1690" name="Google Shape;1690;p58"/>
            <p:cNvPicPr preferRelativeResize="0"/>
            <p:nvPr/>
          </p:nvPicPr>
          <p:blipFill rotWithShape="1">
            <a:blip r:embed="rId15">
              <a:alphaModFix/>
            </a:blip>
            <a:srcRect b="0" l="0" r="0" t="0"/>
            <a:stretch/>
          </p:blipFill>
          <p:spPr>
            <a:xfrm>
              <a:off x="1132929" y="433985"/>
              <a:ext cx="337219" cy="337219"/>
            </a:xfrm>
            <a:prstGeom prst="rect">
              <a:avLst/>
            </a:prstGeom>
            <a:noFill/>
            <a:ln>
              <a:noFill/>
            </a:ln>
          </p:spPr>
        </p:pic>
      </p:grpSp>
      <p:sp>
        <p:nvSpPr>
          <p:cNvPr id="1691" name="Google Shape;1691;p58"/>
          <p:cNvSpPr/>
          <p:nvPr/>
        </p:nvSpPr>
        <p:spPr>
          <a:xfrm>
            <a:off x="3871085" y="375696"/>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Support Vector Machines Icon - Free PNG &amp; SVG 1374192 - Noun Project" id="1692" name="Google Shape;1692;p58"/>
          <p:cNvPicPr preferRelativeResize="0"/>
          <p:nvPr/>
        </p:nvPicPr>
        <p:blipFill rotWithShape="1">
          <a:blip r:embed="rId16">
            <a:alphaModFix/>
          </a:blip>
          <a:srcRect b="0" l="0" r="0" t="0"/>
          <a:stretch/>
        </p:blipFill>
        <p:spPr>
          <a:xfrm>
            <a:off x="4173156" y="420778"/>
            <a:ext cx="346367" cy="346367"/>
          </a:xfrm>
          <a:prstGeom prst="rect">
            <a:avLst/>
          </a:prstGeom>
          <a:noFill/>
          <a:ln>
            <a:noFill/>
          </a:ln>
        </p:spPr>
      </p:pic>
      <p:pic>
        <p:nvPicPr>
          <p:cNvPr descr="weight, Weightlifter, Man, Silhouette, Fitness Forever, sport, Excercise,  sports, weightlifting, Lifting icon" id="1693" name="Google Shape;1693;p58"/>
          <p:cNvPicPr preferRelativeResize="0"/>
          <p:nvPr/>
        </p:nvPicPr>
        <p:blipFill rotWithShape="1">
          <a:blip r:embed="rId17">
            <a:alphaModFix/>
          </a:blip>
          <a:srcRect b="0" l="0" r="0" t="0"/>
          <a:stretch/>
        </p:blipFill>
        <p:spPr>
          <a:xfrm>
            <a:off x="7146564" y="2522939"/>
            <a:ext cx="834115" cy="834115"/>
          </a:xfrm>
          <a:prstGeom prst="rect">
            <a:avLst/>
          </a:prstGeom>
          <a:noFill/>
          <a:ln>
            <a:noFill/>
          </a:ln>
        </p:spPr>
      </p:pic>
      <p:sp>
        <p:nvSpPr>
          <p:cNvPr id="1694" name="Google Shape;1694;p58"/>
          <p:cNvSpPr/>
          <p:nvPr/>
        </p:nvSpPr>
        <p:spPr>
          <a:xfrm>
            <a:off x="0" y="788715"/>
            <a:ext cx="9144000" cy="3782700"/>
          </a:xfrm>
          <a:prstGeom prst="frame">
            <a:avLst>
              <a:gd fmla="val 1815" name="adj1"/>
            </a:avLst>
          </a:prstGeom>
          <a:solidFill>
            <a:srgbClr val="007BC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dk1"/>
              </a:solidFill>
              <a:latin typeface="Arial"/>
              <a:ea typeface="Arial"/>
              <a:cs typeface="Arial"/>
              <a:sym typeface="Arial"/>
            </a:endParaRPr>
          </a:p>
        </p:txBody>
      </p:sp>
      <p:sp>
        <p:nvSpPr>
          <p:cNvPr id="1695" name="Google Shape;1695;p58"/>
          <p:cNvSpPr txBox="1"/>
          <p:nvPr/>
        </p:nvSpPr>
        <p:spPr>
          <a:xfrm>
            <a:off x="639229" y="4755087"/>
            <a:ext cx="1130177" cy="276999"/>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600"/>
              <a:buFont typeface="Arial"/>
              <a:buNone/>
            </a:pPr>
            <a:r>
              <a:rPr b="1" i="0" lang="ca" sz="600" u="none" cap="none" strike="noStrike">
                <a:solidFill>
                  <a:srgbClr val="000000"/>
                </a:solidFill>
                <a:latin typeface="Arial"/>
                <a:ea typeface="Arial"/>
                <a:cs typeface="Arial"/>
                <a:sym typeface="Arial"/>
              </a:rPr>
              <a:t>PROJECT ADVISOR: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600"/>
              <a:buFont typeface="Arial"/>
              <a:buNone/>
            </a:pPr>
            <a:r>
              <a:rPr b="1" i="0" lang="ca" sz="600" u="none" cap="none" strike="noStrike">
                <a:solidFill>
                  <a:srgbClr val="000000"/>
                </a:solidFill>
                <a:latin typeface="Arial"/>
                <a:ea typeface="Arial"/>
                <a:cs typeface="Arial"/>
                <a:sym typeface="Arial"/>
              </a:rPr>
              <a:t>DANI FOJO</a:t>
            </a:r>
            <a:endParaRPr b="0" i="0" sz="1400" u="none" cap="none" strike="noStrike">
              <a:solidFill>
                <a:srgbClr val="000000"/>
              </a:solidFill>
              <a:latin typeface="Arial"/>
              <a:ea typeface="Arial"/>
              <a:cs typeface="Arial"/>
              <a:sym typeface="Arial"/>
            </a:endParaRPr>
          </a:p>
        </p:txBody>
      </p:sp>
      <p:pic>
        <p:nvPicPr>
          <p:cNvPr id="1696" name="Google Shape;1696;p58"/>
          <p:cNvPicPr preferRelativeResize="0"/>
          <p:nvPr/>
        </p:nvPicPr>
        <p:blipFill rotWithShape="1">
          <a:blip r:embed="rId18">
            <a:alphaModFix/>
          </a:blip>
          <a:srcRect b="0" l="0" r="0" t="0"/>
          <a:stretch/>
        </p:blipFill>
        <p:spPr>
          <a:xfrm>
            <a:off x="8752300" y="29649"/>
            <a:ext cx="337224" cy="337254"/>
          </a:xfrm>
          <a:prstGeom prst="rect">
            <a:avLst/>
          </a:prstGeom>
          <a:noFill/>
          <a:ln>
            <a:noFill/>
          </a:ln>
        </p:spPr>
      </p:pic>
      <p:pic>
        <p:nvPicPr>
          <p:cNvPr id="1697" name="Google Shape;1697;p58"/>
          <p:cNvPicPr preferRelativeResize="0"/>
          <p:nvPr/>
        </p:nvPicPr>
        <p:blipFill rotWithShape="1">
          <a:blip r:embed="rId19">
            <a:alphaModFix/>
          </a:blip>
          <a:srcRect b="0" l="0" r="0" t="0"/>
          <a:stretch/>
        </p:blipFill>
        <p:spPr>
          <a:xfrm>
            <a:off x="6785675" y="4005677"/>
            <a:ext cx="346375" cy="325973"/>
          </a:xfrm>
          <a:prstGeom prst="rect">
            <a:avLst/>
          </a:prstGeom>
          <a:noFill/>
          <a:ln>
            <a:noFill/>
          </a:ln>
        </p:spPr>
      </p:pic>
      <p:sp>
        <p:nvSpPr>
          <p:cNvPr id="1698" name="Google Shape;1698;p58"/>
          <p:cNvSpPr txBox="1"/>
          <p:nvPr/>
        </p:nvSpPr>
        <p:spPr>
          <a:xfrm>
            <a:off x="7132054" y="4036954"/>
            <a:ext cx="19635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ca" sz="1400" u="none" cap="none" strike="noStrike">
                <a:solidFill>
                  <a:schemeClr val="lt1"/>
                </a:solidFill>
                <a:latin typeface="Arial"/>
                <a:ea typeface="Arial"/>
                <a:cs typeface="Arial"/>
                <a:sym typeface="Arial"/>
              </a:rPr>
              <a:t>Albumentations</a:t>
            </a:r>
            <a:endParaRPr b="0" i="0" sz="1400" u="none" cap="none" strike="noStrike">
              <a:solidFill>
                <a:schemeClr val="lt1"/>
              </a:solidFill>
              <a:latin typeface="Arial"/>
              <a:ea typeface="Arial"/>
              <a:cs typeface="Arial"/>
              <a:sym typeface="Arial"/>
            </a:endParaRPr>
          </a:p>
        </p:txBody>
      </p:sp>
      <p:sp>
        <p:nvSpPr>
          <p:cNvPr id="1699" name="Google Shape;1699;p58"/>
          <p:cNvSpPr txBox="1"/>
          <p:nvPr/>
        </p:nvSpPr>
        <p:spPr>
          <a:xfrm>
            <a:off x="1922622" y="973097"/>
            <a:ext cx="2624156" cy="30773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ca" sz="1400" u="none" cap="none" strike="noStrike">
                <a:solidFill>
                  <a:srgbClr val="007BC0"/>
                </a:solidFill>
                <a:latin typeface="Arial"/>
                <a:ea typeface="Arial"/>
                <a:cs typeface="Arial"/>
                <a:sym typeface="Arial"/>
              </a:rPr>
              <a:t>User-defined transforms</a:t>
            </a:r>
            <a:endParaRPr b="1" i="0" sz="1400" u="none" cap="none" strike="noStrike">
              <a:solidFill>
                <a:srgbClr val="007BC0"/>
              </a:solidFill>
              <a:latin typeface="Arial"/>
              <a:ea typeface="Arial"/>
              <a:cs typeface="Arial"/>
              <a:sym typeface="Arial"/>
            </a:endParaRPr>
          </a:p>
        </p:txBody>
      </p:sp>
      <p:sp>
        <p:nvSpPr>
          <p:cNvPr id="1700" name="Google Shape;1700;p58"/>
          <p:cNvSpPr txBox="1"/>
          <p:nvPr/>
        </p:nvSpPr>
        <p:spPr>
          <a:xfrm>
            <a:off x="578373" y="1751699"/>
            <a:ext cx="2447678"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ca" sz="1400" u="none" cap="none" strike="noStrike">
                <a:solidFill>
                  <a:srgbClr val="007BC0"/>
                </a:solidFill>
                <a:latin typeface="Arial"/>
                <a:ea typeface="Arial"/>
                <a:cs typeface="Arial"/>
                <a:sym typeface="Arial"/>
              </a:rPr>
              <a:t>Warm-Up (Pre-training)</a:t>
            </a:r>
            <a:endParaRPr b="0" i="0" sz="1400" u="none" cap="none" strike="noStrike">
              <a:solidFill>
                <a:srgbClr val="000000"/>
              </a:solidFill>
              <a:latin typeface="Arial"/>
              <a:ea typeface="Arial"/>
              <a:cs typeface="Arial"/>
              <a:sym typeface="Arial"/>
            </a:endParaRPr>
          </a:p>
        </p:txBody>
      </p:sp>
      <p:sp>
        <p:nvSpPr>
          <p:cNvPr id="1701" name="Google Shape;1701;p58"/>
          <p:cNvSpPr txBox="1"/>
          <p:nvPr/>
        </p:nvSpPr>
        <p:spPr>
          <a:xfrm>
            <a:off x="3558190" y="1751699"/>
            <a:ext cx="2387628"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ca" sz="1400" u="none" cap="none" strike="noStrike">
                <a:solidFill>
                  <a:srgbClr val="007BC0"/>
                </a:solidFill>
                <a:latin typeface="Arial"/>
                <a:ea typeface="Arial"/>
                <a:cs typeface="Arial"/>
                <a:sym typeface="Arial"/>
              </a:rPr>
              <a:t>Training (Complete GAN)</a:t>
            </a:r>
            <a:endParaRPr b="0" i="0" sz="1400" u="none" cap="none" strike="noStrike">
              <a:solidFill>
                <a:srgbClr val="000000"/>
              </a:solidFill>
              <a:latin typeface="Arial"/>
              <a:ea typeface="Arial"/>
              <a:cs typeface="Arial"/>
              <a:sym typeface="Arial"/>
            </a:endParaRPr>
          </a:p>
        </p:txBody>
      </p:sp>
      <p:sp>
        <p:nvSpPr>
          <p:cNvPr id="1702" name="Google Shape;1702;p58"/>
          <p:cNvSpPr/>
          <p:nvPr/>
        </p:nvSpPr>
        <p:spPr>
          <a:xfrm>
            <a:off x="1563520" y="929807"/>
            <a:ext cx="396000" cy="396000"/>
          </a:xfrm>
          <a:prstGeom prst="flowChartConnector">
            <a:avLst/>
          </a:prstGeom>
          <a:solidFill>
            <a:srgbClr val="007BC0"/>
          </a:solidFill>
          <a:ln cap="flat" cmpd="sng" w="381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1" i="0" lang="ca" sz="2400" u="none" cap="none" strike="noStrike">
                <a:solidFill>
                  <a:schemeClr val="lt1"/>
                </a:solidFill>
                <a:latin typeface="Arial"/>
                <a:ea typeface="Arial"/>
                <a:cs typeface="Arial"/>
                <a:sym typeface="Arial"/>
              </a:rPr>
              <a:t>3</a:t>
            </a:r>
            <a:endParaRPr b="0" i="0" sz="1400" u="none" cap="none" strike="noStrike">
              <a:solidFill>
                <a:srgbClr val="000000"/>
              </a:solidFill>
              <a:latin typeface="Arial"/>
              <a:ea typeface="Arial"/>
              <a:cs typeface="Arial"/>
              <a:sym typeface="Arial"/>
            </a:endParaRPr>
          </a:p>
        </p:txBody>
      </p:sp>
      <p:sp>
        <p:nvSpPr>
          <p:cNvPr id="1703" name="Google Shape;1703;p58"/>
          <p:cNvSpPr/>
          <p:nvPr/>
        </p:nvSpPr>
        <p:spPr>
          <a:xfrm>
            <a:off x="142607" y="1719489"/>
            <a:ext cx="396000" cy="396000"/>
          </a:xfrm>
          <a:prstGeom prst="flowChartConnector">
            <a:avLst/>
          </a:prstGeom>
          <a:solidFill>
            <a:srgbClr val="007BC0"/>
          </a:solidFill>
          <a:ln cap="flat" cmpd="sng" w="381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1" i="0" lang="ca" sz="2400" u="none" cap="none" strike="noStrike">
                <a:solidFill>
                  <a:schemeClr val="lt1"/>
                </a:solidFill>
                <a:latin typeface="Arial"/>
                <a:ea typeface="Arial"/>
                <a:cs typeface="Arial"/>
                <a:sym typeface="Arial"/>
              </a:rPr>
              <a:t>4</a:t>
            </a:r>
            <a:endParaRPr b="0" i="0" sz="1400" u="none" cap="none" strike="noStrike">
              <a:solidFill>
                <a:srgbClr val="000000"/>
              </a:solidFill>
              <a:latin typeface="Arial"/>
              <a:ea typeface="Arial"/>
              <a:cs typeface="Arial"/>
              <a:sym typeface="Arial"/>
            </a:endParaRPr>
          </a:p>
        </p:txBody>
      </p:sp>
      <p:grpSp>
        <p:nvGrpSpPr>
          <p:cNvPr id="1704" name="Google Shape;1704;p58"/>
          <p:cNvGrpSpPr/>
          <p:nvPr/>
        </p:nvGrpSpPr>
        <p:grpSpPr>
          <a:xfrm>
            <a:off x="2761466" y="3463149"/>
            <a:ext cx="802538" cy="534164"/>
            <a:chOff x="13585179" y="-3837364"/>
            <a:chExt cx="1081126" cy="719590"/>
          </a:xfrm>
        </p:grpSpPr>
        <p:pic>
          <p:nvPicPr>
            <p:cNvPr descr="Original" id="1705" name="Google Shape;1705;p58"/>
            <p:cNvPicPr preferRelativeResize="0"/>
            <p:nvPr/>
          </p:nvPicPr>
          <p:blipFill rotWithShape="1">
            <a:blip r:embed="rId20">
              <a:alphaModFix/>
            </a:blip>
            <a:srcRect b="0" l="0" r="0" t="0"/>
            <a:stretch/>
          </p:blipFill>
          <p:spPr>
            <a:xfrm rot="-5400000">
              <a:off x="13585179" y="-3479365"/>
              <a:ext cx="360000" cy="360000"/>
            </a:xfrm>
            <a:prstGeom prst="rect">
              <a:avLst/>
            </a:prstGeom>
            <a:noFill/>
            <a:ln>
              <a:noFill/>
            </a:ln>
          </p:spPr>
        </p:pic>
        <p:pic>
          <p:nvPicPr>
            <p:cNvPr descr="Original" id="1706" name="Google Shape;1706;p58"/>
            <p:cNvPicPr preferRelativeResize="0"/>
            <p:nvPr/>
          </p:nvPicPr>
          <p:blipFill rotWithShape="1">
            <a:blip r:embed="rId20">
              <a:alphaModFix/>
            </a:blip>
            <a:srcRect b="0" l="0" r="0" t="0"/>
            <a:stretch/>
          </p:blipFill>
          <p:spPr>
            <a:xfrm rot="5400000">
              <a:off x="13585179" y="-3837364"/>
              <a:ext cx="360000" cy="360000"/>
            </a:xfrm>
            <a:prstGeom prst="rect">
              <a:avLst/>
            </a:prstGeom>
            <a:noFill/>
            <a:ln>
              <a:noFill/>
            </a:ln>
          </p:spPr>
        </p:pic>
        <p:pic>
          <p:nvPicPr>
            <p:cNvPr descr="Original" id="1707" name="Google Shape;1707;p58"/>
            <p:cNvPicPr preferRelativeResize="0"/>
            <p:nvPr/>
          </p:nvPicPr>
          <p:blipFill rotWithShape="1">
            <a:blip r:embed="rId20">
              <a:alphaModFix/>
            </a:blip>
            <a:srcRect b="0" l="0" r="0" t="0"/>
            <a:stretch/>
          </p:blipFill>
          <p:spPr>
            <a:xfrm flipH="1" rot="10800000">
              <a:off x="14306305" y="-3835753"/>
              <a:ext cx="360000" cy="354613"/>
            </a:xfrm>
            <a:prstGeom prst="rect">
              <a:avLst/>
            </a:prstGeom>
            <a:noFill/>
            <a:ln>
              <a:noFill/>
            </a:ln>
          </p:spPr>
        </p:pic>
        <p:pic>
          <p:nvPicPr>
            <p:cNvPr descr="Original" id="1708" name="Google Shape;1708;p58"/>
            <p:cNvPicPr preferRelativeResize="0"/>
            <p:nvPr/>
          </p:nvPicPr>
          <p:blipFill rotWithShape="1">
            <a:blip r:embed="rId20">
              <a:alphaModFix/>
            </a:blip>
            <a:srcRect b="0" l="0" r="0" t="0"/>
            <a:stretch/>
          </p:blipFill>
          <p:spPr>
            <a:xfrm>
              <a:off x="14306305" y="-3480953"/>
              <a:ext cx="360000" cy="363179"/>
            </a:xfrm>
            <a:prstGeom prst="rect">
              <a:avLst/>
            </a:prstGeom>
            <a:noFill/>
            <a:ln>
              <a:noFill/>
            </a:ln>
          </p:spPr>
        </p:pic>
        <p:pic>
          <p:nvPicPr>
            <p:cNvPr descr="Horizontal Flip" id="1709" name="Google Shape;1709;p58"/>
            <p:cNvPicPr preferRelativeResize="0"/>
            <p:nvPr/>
          </p:nvPicPr>
          <p:blipFill rotWithShape="1">
            <a:blip r:embed="rId21">
              <a:alphaModFix/>
            </a:blip>
            <a:srcRect b="0" l="0" r="0" t="0"/>
            <a:stretch/>
          </p:blipFill>
          <p:spPr>
            <a:xfrm>
              <a:off x="13944914" y="-3837364"/>
              <a:ext cx="360000" cy="360000"/>
            </a:xfrm>
            <a:prstGeom prst="rect">
              <a:avLst/>
            </a:prstGeom>
            <a:noFill/>
            <a:ln>
              <a:noFill/>
            </a:ln>
          </p:spPr>
        </p:pic>
        <p:pic>
          <p:nvPicPr>
            <p:cNvPr descr="Original" id="1710" name="Google Shape;1710;p58"/>
            <p:cNvPicPr preferRelativeResize="0"/>
            <p:nvPr/>
          </p:nvPicPr>
          <p:blipFill rotWithShape="1">
            <a:blip r:embed="rId20">
              <a:alphaModFix/>
            </a:blip>
            <a:srcRect b="0" l="0" r="0" t="0"/>
            <a:stretch/>
          </p:blipFill>
          <p:spPr>
            <a:xfrm flipH="1" rot="10800000">
              <a:off x="13944914" y="-3479365"/>
              <a:ext cx="360000" cy="360000"/>
            </a:xfrm>
            <a:prstGeom prst="rect">
              <a:avLst/>
            </a:prstGeom>
            <a:noFill/>
            <a:ln>
              <a:noFill/>
            </a:ln>
          </p:spPr>
        </p:pic>
      </p:grpSp>
      <p:sp>
        <p:nvSpPr>
          <p:cNvPr id="1711" name="Google Shape;1711;p58"/>
          <p:cNvSpPr/>
          <p:nvPr/>
        </p:nvSpPr>
        <p:spPr>
          <a:xfrm>
            <a:off x="3125195" y="1719489"/>
            <a:ext cx="396000" cy="396000"/>
          </a:xfrm>
          <a:prstGeom prst="flowChartConnector">
            <a:avLst/>
          </a:prstGeom>
          <a:solidFill>
            <a:srgbClr val="007BC0"/>
          </a:solidFill>
          <a:ln cap="flat" cmpd="sng" w="381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1" i="0" lang="ca" sz="2400" u="none" cap="none" strike="noStrike">
                <a:solidFill>
                  <a:schemeClr val="lt1"/>
                </a:solidFill>
                <a:latin typeface="Arial"/>
                <a:ea typeface="Arial"/>
                <a:cs typeface="Arial"/>
                <a:sym typeface="Arial"/>
              </a:rPr>
              <a:t>5</a:t>
            </a:r>
            <a:endParaRPr b="0" i="0" sz="1400" u="none" cap="none" strike="noStrike">
              <a:solidFill>
                <a:srgbClr val="000000"/>
              </a:solidFill>
              <a:latin typeface="Arial"/>
              <a:ea typeface="Arial"/>
              <a:cs typeface="Arial"/>
              <a:sym typeface="Arial"/>
            </a:endParaRPr>
          </a:p>
        </p:txBody>
      </p:sp>
      <p:sp>
        <p:nvSpPr>
          <p:cNvPr id="1712" name="Google Shape;1712;p58"/>
          <p:cNvSpPr/>
          <p:nvPr/>
        </p:nvSpPr>
        <p:spPr>
          <a:xfrm rot="5400000">
            <a:off x="1509344" y="939430"/>
            <a:ext cx="396000" cy="2798092"/>
          </a:xfrm>
          <a:prstGeom prst="leftBrace">
            <a:avLst>
              <a:gd fmla="val 66837" name="adj1"/>
              <a:gd fmla="val 50000" name="adj2"/>
            </a:avLst>
          </a:prstGeom>
          <a:noFill/>
          <a:ln cap="flat" cmpd="sng" w="28575">
            <a:solidFill>
              <a:srgbClr val="007B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713" name="Google Shape;1713;p58"/>
          <p:cNvSpPr txBox="1"/>
          <p:nvPr/>
        </p:nvSpPr>
        <p:spPr>
          <a:xfrm>
            <a:off x="795661" y="2617668"/>
            <a:ext cx="605598" cy="2616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1" i="0" lang="ca" sz="1100" u="none" cap="none" strike="noStrike">
                <a:solidFill>
                  <a:schemeClr val="dk1"/>
                </a:solidFill>
                <a:latin typeface="Arial"/>
                <a:ea typeface="Arial"/>
                <a:cs typeface="Arial"/>
                <a:sym typeface="Arial"/>
              </a:rPr>
              <a:t>Hard</a:t>
            </a:r>
            <a:endParaRPr b="1" i="0" sz="1100" u="none" cap="none" strike="noStrike">
              <a:solidFill>
                <a:schemeClr val="dk1"/>
              </a:solidFill>
              <a:latin typeface="Arial"/>
              <a:ea typeface="Arial"/>
              <a:cs typeface="Arial"/>
              <a:sym typeface="Arial"/>
            </a:endParaRPr>
          </a:p>
        </p:txBody>
      </p:sp>
      <p:sp>
        <p:nvSpPr>
          <p:cNvPr id="1714" name="Google Shape;1714;p58"/>
          <p:cNvSpPr txBox="1"/>
          <p:nvPr/>
        </p:nvSpPr>
        <p:spPr>
          <a:xfrm>
            <a:off x="2786121" y="2617042"/>
            <a:ext cx="718844" cy="2616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1" i="0" lang="ca" sz="1100" u="none" cap="none" strike="noStrike">
                <a:solidFill>
                  <a:schemeClr val="dk1"/>
                </a:solidFill>
                <a:latin typeface="Arial"/>
                <a:ea typeface="Arial"/>
                <a:cs typeface="Arial"/>
                <a:sym typeface="Arial"/>
              </a:rPr>
              <a:t>Spatial</a:t>
            </a:r>
            <a:endParaRPr b="1" i="0" sz="1100" u="none" cap="none" strike="noStrike">
              <a:solidFill>
                <a:schemeClr val="dk1"/>
              </a:solidFill>
              <a:latin typeface="Arial"/>
              <a:ea typeface="Arial"/>
              <a:cs typeface="Arial"/>
              <a:sym typeface="Arial"/>
            </a:endParaRPr>
          </a:p>
        </p:txBody>
      </p:sp>
      <p:sp>
        <p:nvSpPr>
          <p:cNvPr id="1715" name="Google Shape;1715;p58"/>
          <p:cNvSpPr/>
          <p:nvPr/>
        </p:nvSpPr>
        <p:spPr>
          <a:xfrm rot="5400000">
            <a:off x="4648382" y="1653232"/>
            <a:ext cx="396000" cy="1360420"/>
          </a:xfrm>
          <a:prstGeom prst="leftBrace">
            <a:avLst>
              <a:gd fmla="val 66837" name="adj1"/>
              <a:gd fmla="val 50000" name="adj2"/>
            </a:avLst>
          </a:prstGeom>
          <a:noFill/>
          <a:ln cap="flat" cmpd="sng" w="28575">
            <a:solidFill>
              <a:srgbClr val="007B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716" name="Google Shape;1716;p58"/>
          <p:cNvSpPr txBox="1"/>
          <p:nvPr/>
        </p:nvSpPr>
        <p:spPr>
          <a:xfrm>
            <a:off x="2425261" y="2995039"/>
            <a:ext cx="718844" cy="2616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1" i="0" lang="ca" sz="1100" u="none" cap="none" strike="noStrike">
                <a:solidFill>
                  <a:schemeClr val="dk1"/>
                </a:solidFill>
                <a:latin typeface="Arial"/>
                <a:ea typeface="Arial"/>
                <a:cs typeface="Arial"/>
                <a:sym typeface="Arial"/>
              </a:rPr>
              <a:t>Flip</a:t>
            </a:r>
            <a:endParaRPr b="1" i="0" sz="1100" u="none" cap="none" strike="noStrike">
              <a:solidFill>
                <a:schemeClr val="dk1"/>
              </a:solidFill>
              <a:latin typeface="Arial"/>
              <a:ea typeface="Arial"/>
              <a:cs typeface="Arial"/>
              <a:sym typeface="Arial"/>
            </a:endParaRPr>
          </a:p>
        </p:txBody>
      </p:sp>
      <p:sp>
        <p:nvSpPr>
          <p:cNvPr id="1717" name="Google Shape;1717;p58"/>
          <p:cNvSpPr txBox="1"/>
          <p:nvPr/>
        </p:nvSpPr>
        <p:spPr>
          <a:xfrm>
            <a:off x="3284762" y="2993639"/>
            <a:ext cx="916645" cy="2616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1" i="0" lang="ca" sz="1100" u="none" cap="none" strike="noStrike">
                <a:solidFill>
                  <a:schemeClr val="dk1"/>
                </a:solidFill>
                <a:latin typeface="Arial"/>
                <a:ea typeface="Arial"/>
                <a:cs typeface="Arial"/>
                <a:sym typeface="Arial"/>
              </a:rPr>
              <a:t>Transpose</a:t>
            </a:r>
            <a:endParaRPr b="1" i="0" sz="1100" u="none" cap="none" strike="noStrike">
              <a:solidFill>
                <a:schemeClr val="dk1"/>
              </a:solidFill>
              <a:latin typeface="Arial"/>
              <a:ea typeface="Arial"/>
              <a:cs typeface="Arial"/>
              <a:sym typeface="Arial"/>
            </a:endParaRPr>
          </a:p>
        </p:txBody>
      </p:sp>
      <p:sp>
        <p:nvSpPr>
          <p:cNvPr id="1718" name="Google Shape;1718;p58"/>
          <p:cNvSpPr/>
          <p:nvPr/>
        </p:nvSpPr>
        <p:spPr>
          <a:xfrm rot="5400000">
            <a:off x="3008194" y="2466710"/>
            <a:ext cx="194215" cy="952446"/>
          </a:xfrm>
          <a:prstGeom prst="leftBrace">
            <a:avLst>
              <a:gd fmla="val 66837" name="adj1"/>
              <a:gd fmla="val 50000" name="adj2"/>
            </a:avLst>
          </a:prstGeom>
          <a:noFill/>
          <a:ln cap="flat" cmpd="sng" w="28575">
            <a:solidFill>
              <a:srgbClr val="007B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719" name="Google Shape;1719;p58"/>
          <p:cNvSpPr txBox="1"/>
          <p:nvPr/>
        </p:nvSpPr>
        <p:spPr>
          <a:xfrm>
            <a:off x="3429779" y="3203164"/>
            <a:ext cx="900571" cy="24622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00"/>
              <a:buFont typeface="Arial"/>
              <a:buNone/>
            </a:pPr>
            <a:r>
              <a:rPr b="0" i="0" lang="ca" sz="1000" u="none" cap="none" strike="noStrike">
                <a:solidFill>
                  <a:srgbClr val="000000"/>
                </a:solidFill>
                <a:latin typeface="Arial"/>
                <a:ea typeface="Arial"/>
                <a:cs typeface="Arial"/>
                <a:sym typeface="Arial"/>
              </a:rPr>
              <a:t>P=0,75</a:t>
            </a:r>
            <a:endParaRPr b="0" i="0" sz="1400" u="none" cap="none" strike="noStrike">
              <a:solidFill>
                <a:srgbClr val="000000"/>
              </a:solidFill>
              <a:latin typeface="Arial"/>
              <a:ea typeface="Arial"/>
              <a:cs typeface="Arial"/>
              <a:sym typeface="Arial"/>
            </a:endParaRPr>
          </a:p>
        </p:txBody>
      </p:sp>
      <p:sp>
        <p:nvSpPr>
          <p:cNvPr id="1720" name="Google Shape;1720;p58"/>
          <p:cNvSpPr txBox="1"/>
          <p:nvPr/>
        </p:nvSpPr>
        <p:spPr>
          <a:xfrm>
            <a:off x="2338076" y="3203164"/>
            <a:ext cx="900571" cy="24622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00"/>
              <a:buFont typeface="Arial"/>
              <a:buNone/>
            </a:pPr>
            <a:r>
              <a:rPr b="0" i="0" lang="ca" sz="1000" u="none" cap="none" strike="noStrike">
                <a:solidFill>
                  <a:srgbClr val="000000"/>
                </a:solidFill>
                <a:latin typeface="Arial"/>
                <a:ea typeface="Arial"/>
                <a:cs typeface="Arial"/>
                <a:sym typeface="Arial"/>
              </a:rPr>
              <a:t>P=0,25</a:t>
            </a:r>
            <a:endParaRPr b="0" i="0" sz="1400" u="none" cap="none" strike="noStrike">
              <a:solidFill>
                <a:srgbClr val="000000"/>
              </a:solidFill>
              <a:latin typeface="Arial"/>
              <a:ea typeface="Arial"/>
              <a:cs typeface="Arial"/>
              <a:sym typeface="Arial"/>
            </a:endParaRPr>
          </a:p>
        </p:txBody>
      </p:sp>
      <p:sp>
        <p:nvSpPr>
          <p:cNvPr id="1721" name="Google Shape;1721;p58"/>
          <p:cNvSpPr/>
          <p:nvPr/>
        </p:nvSpPr>
        <p:spPr>
          <a:xfrm rot="5400000">
            <a:off x="2721316" y="-114378"/>
            <a:ext cx="396000" cy="3243652"/>
          </a:xfrm>
          <a:prstGeom prst="leftBrace">
            <a:avLst>
              <a:gd fmla="val 66837" name="adj1"/>
              <a:gd fmla="val 50000" name="adj2"/>
            </a:avLst>
          </a:prstGeom>
          <a:noFill/>
          <a:ln cap="flat" cmpd="sng" w="28575">
            <a:solidFill>
              <a:srgbClr val="007B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722" name="Google Shape;1722;p58"/>
          <p:cNvSpPr/>
          <p:nvPr/>
        </p:nvSpPr>
        <p:spPr>
          <a:xfrm rot="5400000">
            <a:off x="953766" y="2051549"/>
            <a:ext cx="194215" cy="1731405"/>
          </a:xfrm>
          <a:prstGeom prst="leftBrace">
            <a:avLst>
              <a:gd fmla="val 66837" name="adj1"/>
              <a:gd fmla="val 50000" name="adj2"/>
            </a:avLst>
          </a:prstGeom>
          <a:noFill/>
          <a:ln cap="flat" cmpd="sng" w="28575">
            <a:solidFill>
              <a:srgbClr val="007B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pic>
        <p:nvPicPr>
          <p:cNvPr id="1723" name="Google Shape;1723;p58"/>
          <p:cNvPicPr preferRelativeResize="0"/>
          <p:nvPr/>
        </p:nvPicPr>
        <p:blipFill rotWithShape="1">
          <a:blip r:embed="rId22">
            <a:alphaModFix/>
          </a:blip>
          <a:srcRect b="0" l="0" r="0" t="0"/>
          <a:stretch/>
        </p:blipFill>
        <p:spPr>
          <a:xfrm>
            <a:off x="217456" y="3451448"/>
            <a:ext cx="542634" cy="540624"/>
          </a:xfrm>
          <a:prstGeom prst="rect">
            <a:avLst/>
          </a:prstGeom>
          <a:noFill/>
          <a:ln>
            <a:noFill/>
          </a:ln>
        </p:spPr>
      </p:pic>
      <p:sp>
        <p:nvSpPr>
          <p:cNvPr id="1724" name="Google Shape;1724;p58"/>
          <p:cNvSpPr txBox="1"/>
          <p:nvPr/>
        </p:nvSpPr>
        <p:spPr>
          <a:xfrm>
            <a:off x="56729" y="2969770"/>
            <a:ext cx="1228538" cy="2616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1" i="0" lang="ca" sz="1100" u="none" cap="none" strike="noStrike">
                <a:solidFill>
                  <a:schemeClr val="dk1"/>
                </a:solidFill>
                <a:latin typeface="Arial"/>
                <a:ea typeface="Arial"/>
                <a:cs typeface="Arial"/>
                <a:sym typeface="Arial"/>
              </a:rPr>
              <a:t>Compression</a:t>
            </a:r>
            <a:endParaRPr b="1" i="0" sz="1100" u="none" cap="none" strike="noStrike">
              <a:solidFill>
                <a:schemeClr val="dk1"/>
              </a:solidFill>
              <a:latin typeface="Arial"/>
              <a:ea typeface="Arial"/>
              <a:cs typeface="Arial"/>
              <a:sym typeface="Arial"/>
            </a:endParaRPr>
          </a:p>
        </p:txBody>
      </p:sp>
      <p:sp>
        <p:nvSpPr>
          <p:cNvPr id="1725" name="Google Shape;1725;p58"/>
          <p:cNvSpPr txBox="1"/>
          <p:nvPr/>
        </p:nvSpPr>
        <p:spPr>
          <a:xfrm>
            <a:off x="213406" y="3203164"/>
            <a:ext cx="900571" cy="24622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00"/>
              <a:buFont typeface="Arial"/>
              <a:buNone/>
            </a:pPr>
            <a:r>
              <a:rPr b="0" i="0" lang="ca" sz="1000" u="none" cap="none" strike="noStrike">
                <a:solidFill>
                  <a:srgbClr val="000000"/>
                </a:solidFill>
                <a:latin typeface="Arial"/>
                <a:ea typeface="Arial"/>
                <a:cs typeface="Arial"/>
                <a:sym typeface="Arial"/>
              </a:rPr>
              <a:t>P=0,25</a:t>
            </a:r>
            <a:endParaRPr b="0" i="0" sz="1400" u="none" cap="none" strike="noStrike">
              <a:solidFill>
                <a:srgbClr val="000000"/>
              </a:solidFill>
              <a:latin typeface="Arial"/>
              <a:ea typeface="Arial"/>
              <a:cs typeface="Arial"/>
              <a:sym typeface="Arial"/>
            </a:endParaRPr>
          </a:p>
        </p:txBody>
      </p:sp>
      <p:sp>
        <p:nvSpPr>
          <p:cNvPr id="1726" name="Google Shape;1726;p58"/>
          <p:cNvSpPr txBox="1"/>
          <p:nvPr/>
        </p:nvSpPr>
        <p:spPr>
          <a:xfrm>
            <a:off x="1139707" y="2968808"/>
            <a:ext cx="1547300" cy="2616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1" i="0" lang="ca" sz="1100" u="none" cap="none" strike="noStrike">
                <a:solidFill>
                  <a:schemeClr val="dk1"/>
                </a:solidFill>
                <a:latin typeface="Arial"/>
                <a:ea typeface="Arial"/>
                <a:cs typeface="Arial"/>
                <a:sym typeface="Arial"/>
              </a:rPr>
              <a:t>Coarse Dropout</a:t>
            </a:r>
            <a:endParaRPr b="1" i="0" sz="1100" u="none" cap="none" strike="noStrike">
              <a:solidFill>
                <a:schemeClr val="dk1"/>
              </a:solidFill>
              <a:latin typeface="Arial"/>
              <a:ea typeface="Arial"/>
              <a:cs typeface="Arial"/>
              <a:sym typeface="Arial"/>
            </a:endParaRPr>
          </a:p>
        </p:txBody>
      </p:sp>
      <p:grpSp>
        <p:nvGrpSpPr>
          <p:cNvPr id="1727" name="Google Shape;1727;p58"/>
          <p:cNvGrpSpPr/>
          <p:nvPr/>
        </p:nvGrpSpPr>
        <p:grpSpPr>
          <a:xfrm>
            <a:off x="4519573" y="3463149"/>
            <a:ext cx="802538" cy="534164"/>
            <a:chOff x="13585179" y="-3837364"/>
            <a:chExt cx="1081126" cy="719590"/>
          </a:xfrm>
        </p:grpSpPr>
        <p:pic>
          <p:nvPicPr>
            <p:cNvPr descr="Original" id="1728" name="Google Shape;1728;p58"/>
            <p:cNvPicPr preferRelativeResize="0"/>
            <p:nvPr/>
          </p:nvPicPr>
          <p:blipFill rotWithShape="1">
            <a:blip r:embed="rId20">
              <a:alphaModFix/>
            </a:blip>
            <a:srcRect b="0" l="0" r="0" t="0"/>
            <a:stretch/>
          </p:blipFill>
          <p:spPr>
            <a:xfrm rot="-5400000">
              <a:off x="13585179" y="-3479365"/>
              <a:ext cx="360000" cy="360000"/>
            </a:xfrm>
            <a:prstGeom prst="rect">
              <a:avLst/>
            </a:prstGeom>
            <a:noFill/>
            <a:ln>
              <a:noFill/>
            </a:ln>
          </p:spPr>
        </p:pic>
        <p:pic>
          <p:nvPicPr>
            <p:cNvPr descr="Original" id="1729" name="Google Shape;1729;p58"/>
            <p:cNvPicPr preferRelativeResize="0"/>
            <p:nvPr/>
          </p:nvPicPr>
          <p:blipFill rotWithShape="1">
            <a:blip r:embed="rId20">
              <a:alphaModFix/>
            </a:blip>
            <a:srcRect b="0" l="0" r="0" t="0"/>
            <a:stretch/>
          </p:blipFill>
          <p:spPr>
            <a:xfrm rot="5400000">
              <a:off x="13585179" y="-3837364"/>
              <a:ext cx="360000" cy="360000"/>
            </a:xfrm>
            <a:prstGeom prst="rect">
              <a:avLst/>
            </a:prstGeom>
            <a:noFill/>
            <a:ln>
              <a:noFill/>
            </a:ln>
          </p:spPr>
        </p:pic>
        <p:pic>
          <p:nvPicPr>
            <p:cNvPr descr="Original" id="1730" name="Google Shape;1730;p58"/>
            <p:cNvPicPr preferRelativeResize="0"/>
            <p:nvPr/>
          </p:nvPicPr>
          <p:blipFill rotWithShape="1">
            <a:blip r:embed="rId20">
              <a:alphaModFix/>
            </a:blip>
            <a:srcRect b="0" l="0" r="0" t="0"/>
            <a:stretch/>
          </p:blipFill>
          <p:spPr>
            <a:xfrm flipH="1" rot="10800000">
              <a:off x="14306305" y="-3835753"/>
              <a:ext cx="360000" cy="354613"/>
            </a:xfrm>
            <a:prstGeom prst="rect">
              <a:avLst/>
            </a:prstGeom>
            <a:noFill/>
            <a:ln>
              <a:noFill/>
            </a:ln>
          </p:spPr>
        </p:pic>
        <p:pic>
          <p:nvPicPr>
            <p:cNvPr descr="Original" id="1731" name="Google Shape;1731;p58"/>
            <p:cNvPicPr preferRelativeResize="0"/>
            <p:nvPr/>
          </p:nvPicPr>
          <p:blipFill rotWithShape="1">
            <a:blip r:embed="rId20">
              <a:alphaModFix/>
            </a:blip>
            <a:srcRect b="0" l="0" r="0" t="0"/>
            <a:stretch/>
          </p:blipFill>
          <p:spPr>
            <a:xfrm>
              <a:off x="14306305" y="-3480953"/>
              <a:ext cx="360000" cy="363179"/>
            </a:xfrm>
            <a:prstGeom prst="rect">
              <a:avLst/>
            </a:prstGeom>
            <a:noFill/>
            <a:ln>
              <a:noFill/>
            </a:ln>
          </p:spPr>
        </p:pic>
        <p:pic>
          <p:nvPicPr>
            <p:cNvPr descr="Horizontal Flip" id="1732" name="Google Shape;1732;p58"/>
            <p:cNvPicPr preferRelativeResize="0"/>
            <p:nvPr/>
          </p:nvPicPr>
          <p:blipFill rotWithShape="1">
            <a:blip r:embed="rId21">
              <a:alphaModFix/>
            </a:blip>
            <a:srcRect b="0" l="0" r="0" t="0"/>
            <a:stretch/>
          </p:blipFill>
          <p:spPr>
            <a:xfrm>
              <a:off x="13944914" y="-3837364"/>
              <a:ext cx="360000" cy="360000"/>
            </a:xfrm>
            <a:prstGeom prst="rect">
              <a:avLst/>
            </a:prstGeom>
            <a:noFill/>
            <a:ln>
              <a:noFill/>
            </a:ln>
          </p:spPr>
        </p:pic>
        <p:pic>
          <p:nvPicPr>
            <p:cNvPr descr="Original" id="1733" name="Google Shape;1733;p58"/>
            <p:cNvPicPr preferRelativeResize="0"/>
            <p:nvPr/>
          </p:nvPicPr>
          <p:blipFill rotWithShape="1">
            <a:blip r:embed="rId20">
              <a:alphaModFix/>
            </a:blip>
            <a:srcRect b="0" l="0" r="0" t="0"/>
            <a:stretch/>
          </p:blipFill>
          <p:spPr>
            <a:xfrm flipH="1" rot="10800000">
              <a:off x="13944914" y="-3479365"/>
              <a:ext cx="360000" cy="360000"/>
            </a:xfrm>
            <a:prstGeom prst="rect">
              <a:avLst/>
            </a:prstGeom>
            <a:noFill/>
            <a:ln>
              <a:noFill/>
            </a:ln>
          </p:spPr>
        </p:pic>
      </p:grpSp>
      <p:sp>
        <p:nvSpPr>
          <p:cNvPr id="1734" name="Google Shape;1734;p58"/>
          <p:cNvSpPr txBox="1"/>
          <p:nvPr/>
        </p:nvSpPr>
        <p:spPr>
          <a:xfrm>
            <a:off x="4544228" y="2617042"/>
            <a:ext cx="718844" cy="2616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1" i="0" lang="ca" sz="1100" u="none" cap="none" strike="noStrike">
                <a:solidFill>
                  <a:schemeClr val="dk1"/>
                </a:solidFill>
                <a:latin typeface="Arial"/>
                <a:ea typeface="Arial"/>
                <a:cs typeface="Arial"/>
                <a:sym typeface="Arial"/>
              </a:rPr>
              <a:t>Spatial</a:t>
            </a:r>
            <a:endParaRPr b="1" i="0" sz="1100" u="none" cap="none" strike="noStrike">
              <a:solidFill>
                <a:schemeClr val="dk1"/>
              </a:solidFill>
              <a:latin typeface="Arial"/>
              <a:ea typeface="Arial"/>
              <a:cs typeface="Arial"/>
              <a:sym typeface="Arial"/>
            </a:endParaRPr>
          </a:p>
        </p:txBody>
      </p:sp>
      <p:sp>
        <p:nvSpPr>
          <p:cNvPr id="1735" name="Google Shape;1735;p58"/>
          <p:cNvSpPr txBox="1"/>
          <p:nvPr/>
        </p:nvSpPr>
        <p:spPr>
          <a:xfrm>
            <a:off x="4183368" y="2995039"/>
            <a:ext cx="718844" cy="2616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1" i="0" lang="ca" sz="1100" u="none" cap="none" strike="noStrike">
                <a:solidFill>
                  <a:schemeClr val="dk1"/>
                </a:solidFill>
                <a:latin typeface="Arial"/>
                <a:ea typeface="Arial"/>
                <a:cs typeface="Arial"/>
                <a:sym typeface="Arial"/>
              </a:rPr>
              <a:t>Flip</a:t>
            </a:r>
            <a:endParaRPr b="1" i="0" sz="1100" u="none" cap="none" strike="noStrike">
              <a:solidFill>
                <a:schemeClr val="dk1"/>
              </a:solidFill>
              <a:latin typeface="Arial"/>
              <a:ea typeface="Arial"/>
              <a:cs typeface="Arial"/>
              <a:sym typeface="Arial"/>
            </a:endParaRPr>
          </a:p>
        </p:txBody>
      </p:sp>
      <p:sp>
        <p:nvSpPr>
          <p:cNvPr id="1736" name="Google Shape;1736;p58"/>
          <p:cNvSpPr txBox="1"/>
          <p:nvPr/>
        </p:nvSpPr>
        <p:spPr>
          <a:xfrm>
            <a:off x="5042869" y="2993639"/>
            <a:ext cx="916645" cy="2616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1" i="0" lang="ca" sz="1100" u="none" cap="none" strike="noStrike">
                <a:solidFill>
                  <a:schemeClr val="dk1"/>
                </a:solidFill>
                <a:latin typeface="Arial"/>
                <a:ea typeface="Arial"/>
                <a:cs typeface="Arial"/>
                <a:sym typeface="Arial"/>
              </a:rPr>
              <a:t>Transpose</a:t>
            </a:r>
            <a:endParaRPr b="1" i="0" sz="1100" u="none" cap="none" strike="noStrike">
              <a:solidFill>
                <a:schemeClr val="dk1"/>
              </a:solidFill>
              <a:latin typeface="Arial"/>
              <a:ea typeface="Arial"/>
              <a:cs typeface="Arial"/>
              <a:sym typeface="Arial"/>
            </a:endParaRPr>
          </a:p>
        </p:txBody>
      </p:sp>
      <p:sp>
        <p:nvSpPr>
          <p:cNvPr id="1737" name="Google Shape;1737;p58"/>
          <p:cNvSpPr/>
          <p:nvPr/>
        </p:nvSpPr>
        <p:spPr>
          <a:xfrm rot="5400000">
            <a:off x="4766301" y="2466710"/>
            <a:ext cx="194215" cy="952446"/>
          </a:xfrm>
          <a:prstGeom prst="leftBrace">
            <a:avLst>
              <a:gd fmla="val 66837" name="adj1"/>
              <a:gd fmla="val 50000" name="adj2"/>
            </a:avLst>
          </a:prstGeom>
          <a:noFill/>
          <a:ln cap="flat" cmpd="sng" w="28575">
            <a:solidFill>
              <a:srgbClr val="007B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738" name="Google Shape;1738;p58"/>
          <p:cNvSpPr txBox="1"/>
          <p:nvPr/>
        </p:nvSpPr>
        <p:spPr>
          <a:xfrm>
            <a:off x="5181313" y="3119598"/>
            <a:ext cx="900571" cy="24622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00"/>
              <a:buFont typeface="Arial"/>
              <a:buNone/>
            </a:pPr>
            <a:r>
              <a:rPr b="0" i="0" lang="ca" sz="1000" u="none" cap="none" strike="noStrike">
                <a:solidFill>
                  <a:srgbClr val="000000"/>
                </a:solidFill>
                <a:latin typeface="Arial"/>
                <a:ea typeface="Arial"/>
                <a:cs typeface="Arial"/>
                <a:sym typeface="Arial"/>
              </a:rPr>
              <a:t>P=0,75</a:t>
            </a:r>
            <a:endParaRPr b="0" i="0" sz="1400" u="none" cap="none" strike="noStrike">
              <a:solidFill>
                <a:srgbClr val="000000"/>
              </a:solidFill>
              <a:latin typeface="Arial"/>
              <a:ea typeface="Arial"/>
              <a:cs typeface="Arial"/>
              <a:sym typeface="Arial"/>
            </a:endParaRPr>
          </a:p>
        </p:txBody>
      </p:sp>
      <p:sp>
        <p:nvSpPr>
          <p:cNvPr id="1739" name="Google Shape;1739;p58"/>
          <p:cNvSpPr txBox="1"/>
          <p:nvPr/>
        </p:nvSpPr>
        <p:spPr>
          <a:xfrm>
            <a:off x="4096183" y="3203164"/>
            <a:ext cx="900571" cy="24622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00"/>
              <a:buFont typeface="Arial"/>
              <a:buNone/>
            </a:pPr>
            <a:r>
              <a:rPr b="0" i="0" lang="ca" sz="1000" u="none" cap="none" strike="noStrike">
                <a:solidFill>
                  <a:srgbClr val="000000"/>
                </a:solidFill>
                <a:latin typeface="Arial"/>
                <a:ea typeface="Arial"/>
                <a:cs typeface="Arial"/>
                <a:sym typeface="Arial"/>
              </a:rPr>
              <a:t>P=0,25</a:t>
            </a:r>
            <a:endParaRPr b="0" i="0" sz="1400" u="none" cap="none" strike="noStrike">
              <a:solidFill>
                <a:srgbClr val="000000"/>
              </a:solidFill>
              <a:latin typeface="Arial"/>
              <a:ea typeface="Arial"/>
              <a:cs typeface="Arial"/>
              <a:sym typeface="Arial"/>
            </a:endParaRPr>
          </a:p>
        </p:txBody>
      </p:sp>
      <p:grpSp>
        <p:nvGrpSpPr>
          <p:cNvPr id="1740" name="Google Shape;1740;p58"/>
          <p:cNvGrpSpPr/>
          <p:nvPr/>
        </p:nvGrpSpPr>
        <p:grpSpPr>
          <a:xfrm>
            <a:off x="1419662" y="3454783"/>
            <a:ext cx="542634" cy="540624"/>
            <a:chOff x="1420072" y="3886140"/>
            <a:chExt cx="542634" cy="540624"/>
          </a:xfrm>
        </p:grpSpPr>
        <p:pic>
          <p:nvPicPr>
            <p:cNvPr id="1741" name="Google Shape;1741;p58"/>
            <p:cNvPicPr preferRelativeResize="0"/>
            <p:nvPr/>
          </p:nvPicPr>
          <p:blipFill rotWithShape="1">
            <a:blip r:embed="rId22">
              <a:alphaModFix/>
            </a:blip>
            <a:srcRect b="0" l="0" r="0" t="0"/>
            <a:stretch/>
          </p:blipFill>
          <p:spPr>
            <a:xfrm>
              <a:off x="1420072" y="3886140"/>
              <a:ext cx="542634" cy="540624"/>
            </a:xfrm>
            <a:prstGeom prst="rect">
              <a:avLst/>
            </a:prstGeom>
            <a:noFill/>
            <a:ln>
              <a:noFill/>
            </a:ln>
          </p:spPr>
        </p:pic>
        <p:sp>
          <p:nvSpPr>
            <p:cNvPr id="1742" name="Google Shape;1742;p58"/>
            <p:cNvSpPr/>
            <p:nvPr/>
          </p:nvSpPr>
          <p:spPr>
            <a:xfrm>
              <a:off x="1542573" y="4052790"/>
              <a:ext cx="36000" cy="3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743" name="Google Shape;1743;p58"/>
            <p:cNvSpPr/>
            <p:nvPr/>
          </p:nvSpPr>
          <p:spPr>
            <a:xfrm>
              <a:off x="1733406" y="4114165"/>
              <a:ext cx="36000" cy="3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744" name="Google Shape;1744;p58"/>
            <p:cNvSpPr/>
            <p:nvPr/>
          </p:nvSpPr>
          <p:spPr>
            <a:xfrm>
              <a:off x="1540890" y="4239177"/>
              <a:ext cx="36000" cy="3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745" name="Google Shape;1745;p58"/>
            <p:cNvSpPr/>
            <p:nvPr/>
          </p:nvSpPr>
          <p:spPr>
            <a:xfrm>
              <a:off x="1833663" y="4289558"/>
              <a:ext cx="36000" cy="3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746" name="Google Shape;1746;p58"/>
            <p:cNvSpPr/>
            <p:nvPr/>
          </p:nvSpPr>
          <p:spPr>
            <a:xfrm>
              <a:off x="1805515" y="3934694"/>
              <a:ext cx="36000" cy="3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747" name="Google Shape;1747;p58"/>
            <p:cNvSpPr/>
            <p:nvPr/>
          </p:nvSpPr>
          <p:spPr>
            <a:xfrm>
              <a:off x="1471151" y="4362697"/>
              <a:ext cx="36000" cy="3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748" name="Google Shape;1748;p58"/>
            <p:cNvSpPr/>
            <p:nvPr/>
          </p:nvSpPr>
          <p:spPr>
            <a:xfrm>
              <a:off x="1670170" y="4158937"/>
              <a:ext cx="36000" cy="3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sp>
        <p:nvSpPr>
          <p:cNvPr id="1749" name="Google Shape;1749;p58"/>
          <p:cNvSpPr txBox="1"/>
          <p:nvPr/>
        </p:nvSpPr>
        <p:spPr>
          <a:xfrm>
            <a:off x="1403113" y="3203164"/>
            <a:ext cx="900571" cy="24622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00"/>
              <a:buFont typeface="Arial"/>
              <a:buNone/>
            </a:pPr>
            <a:r>
              <a:rPr b="0" i="0" lang="ca" sz="1000" u="none" cap="none" strike="noStrike">
                <a:solidFill>
                  <a:srgbClr val="000000"/>
                </a:solidFill>
                <a:latin typeface="Arial"/>
                <a:ea typeface="Arial"/>
                <a:cs typeface="Arial"/>
                <a:sym typeface="Arial"/>
              </a:rPr>
              <a:t>P=0,25</a:t>
            </a:r>
            <a:endParaRPr b="0" i="0" sz="1400" u="none" cap="none" strike="noStrike">
              <a:solidFill>
                <a:srgbClr val="000000"/>
              </a:solidFill>
              <a:latin typeface="Arial"/>
              <a:ea typeface="Arial"/>
              <a:cs typeface="Arial"/>
              <a:sym typeface="Arial"/>
            </a:endParaRPr>
          </a:p>
        </p:txBody>
      </p:sp>
      <p:sp>
        <p:nvSpPr>
          <p:cNvPr id="1750" name="Google Shape;1750;p58"/>
          <p:cNvSpPr/>
          <p:nvPr/>
        </p:nvSpPr>
        <p:spPr>
          <a:xfrm>
            <a:off x="235754" y="4617666"/>
            <a:ext cx="504000" cy="504000"/>
          </a:xfrm>
          <a:prstGeom prst="ellipse">
            <a:avLst/>
          </a:prstGeom>
          <a:blipFill rotWithShape="1">
            <a:blip r:embed="rId23">
              <a:alphaModFix/>
            </a:blip>
            <a:stretch>
              <a:fillRect b="0" l="0" r="0" t="0"/>
            </a:stretch>
          </a:blipFill>
          <a:ln cap="flat" cmpd="sng" w="12700">
            <a:solidFill>
              <a:srgbClr val="007B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751" name="Google Shape;1751;p58"/>
          <p:cNvSpPr txBox="1"/>
          <p:nvPr/>
        </p:nvSpPr>
        <p:spPr>
          <a:xfrm>
            <a:off x="2939115" y="2993643"/>
            <a:ext cx="718800" cy="2616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1" i="0" lang="ca" sz="1100" u="none" cap="none" strike="noStrike">
                <a:solidFill>
                  <a:schemeClr val="dk1"/>
                </a:solidFill>
                <a:latin typeface="Arial"/>
                <a:ea typeface="Arial"/>
                <a:cs typeface="Arial"/>
                <a:sym typeface="Arial"/>
              </a:rPr>
              <a:t>OR</a:t>
            </a:r>
            <a:endParaRPr b="1" i="0" sz="1100" u="none" cap="none" strike="noStrike">
              <a:solidFill>
                <a:schemeClr val="dk1"/>
              </a:solidFill>
              <a:latin typeface="Arial"/>
              <a:ea typeface="Arial"/>
              <a:cs typeface="Arial"/>
              <a:sym typeface="Arial"/>
            </a:endParaRPr>
          </a:p>
        </p:txBody>
      </p:sp>
      <p:sp>
        <p:nvSpPr>
          <p:cNvPr id="1752" name="Google Shape;1752;p58"/>
          <p:cNvSpPr txBox="1"/>
          <p:nvPr/>
        </p:nvSpPr>
        <p:spPr>
          <a:xfrm>
            <a:off x="4676115" y="2993643"/>
            <a:ext cx="641700" cy="2616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1" i="0" lang="ca" sz="1100" u="none" cap="none" strike="noStrike">
                <a:solidFill>
                  <a:schemeClr val="dk1"/>
                </a:solidFill>
                <a:latin typeface="Arial"/>
                <a:ea typeface="Arial"/>
                <a:cs typeface="Arial"/>
                <a:sym typeface="Arial"/>
              </a:rPr>
              <a:t>OR</a:t>
            </a:r>
            <a:endParaRPr b="1" i="0" sz="1100" u="none" cap="none" strike="noStrike">
              <a:solidFill>
                <a:schemeClr val="dk1"/>
              </a:solidFill>
              <a:latin typeface="Arial"/>
              <a:ea typeface="Arial"/>
              <a:cs typeface="Arial"/>
              <a:sym typeface="Arial"/>
            </a:endParaRPr>
          </a:p>
        </p:txBody>
      </p:sp>
      <p:sp>
        <p:nvSpPr>
          <p:cNvPr id="1753" name="Google Shape;1753;p58"/>
          <p:cNvSpPr txBox="1"/>
          <p:nvPr/>
        </p:nvSpPr>
        <p:spPr>
          <a:xfrm>
            <a:off x="6041573" y="3582650"/>
            <a:ext cx="3047302" cy="400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000"/>
              <a:buFont typeface="Arial"/>
              <a:buNone/>
            </a:pPr>
            <a:r>
              <a:rPr b="1" i="0" lang="ca" sz="2000" u="none" cap="none" strike="noStrike">
                <a:solidFill>
                  <a:schemeClr val="lt1"/>
                </a:solidFill>
                <a:latin typeface="Arial"/>
                <a:ea typeface="Arial"/>
                <a:cs typeface="Arial"/>
                <a:sym typeface="Arial"/>
              </a:rPr>
              <a:t>DATA AUGMENTATION</a:t>
            </a:r>
            <a:endParaRPr b="1" i="0" sz="2000" u="none" cap="none" strike="noStrike">
              <a:solidFill>
                <a:schemeClr val="lt1"/>
              </a:solidFill>
              <a:latin typeface="Arial"/>
              <a:ea typeface="Arial"/>
              <a:cs typeface="Arial"/>
              <a:sym typeface="Arial"/>
            </a:endParaRPr>
          </a:p>
        </p:txBody>
      </p:sp>
      <p:sp>
        <p:nvSpPr>
          <p:cNvPr id="1754" name="Google Shape;1754;p58"/>
          <p:cNvSpPr/>
          <p:nvPr/>
        </p:nvSpPr>
        <p:spPr>
          <a:xfrm>
            <a:off x="8530116" y="1034545"/>
            <a:ext cx="396000" cy="396000"/>
          </a:xfrm>
          <a:prstGeom prst="flowChartConnector">
            <a:avLst/>
          </a:prstGeom>
          <a:noFill/>
          <a:ln cap="flat" cmpd="sng" w="381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1" i="0" lang="ca" sz="2400" u="none" cap="none" strike="noStrike">
                <a:solidFill>
                  <a:schemeClr val="lt1"/>
                </a:solidFill>
                <a:latin typeface="Arial"/>
                <a:ea typeface="Arial"/>
                <a:cs typeface="Arial"/>
                <a:sym typeface="Arial"/>
              </a:rPr>
              <a:t>1</a:t>
            </a:r>
            <a:endParaRPr b="0" i="0" sz="1400" u="none" cap="none" strike="noStrike">
              <a:solidFill>
                <a:srgbClr val="000000"/>
              </a:solidFill>
              <a:latin typeface="Arial"/>
              <a:ea typeface="Arial"/>
              <a:cs typeface="Arial"/>
              <a:sym typeface="Arial"/>
            </a:endParaRPr>
          </a:p>
        </p:txBody>
      </p:sp>
      <p:pic>
        <p:nvPicPr>
          <p:cNvPr descr="weight, Weightlifter, Man, Silhouette, Fitness Forever, sport, Excercise,  sports, weightlifting, Lifting icon" id="1755" name="Google Shape;1755;p58"/>
          <p:cNvPicPr preferRelativeResize="0"/>
          <p:nvPr/>
        </p:nvPicPr>
        <p:blipFill rotWithShape="1">
          <a:blip r:embed="rId17">
            <a:alphaModFix/>
          </a:blip>
          <a:srcRect b="0" l="0" r="0" t="0"/>
          <a:stretch/>
        </p:blipFill>
        <p:spPr>
          <a:xfrm>
            <a:off x="5672477" y="414045"/>
            <a:ext cx="326958" cy="326958"/>
          </a:xfrm>
          <a:prstGeom prst="rect">
            <a:avLst/>
          </a:prstGeom>
          <a:noFill/>
          <a:ln>
            <a:noFill/>
          </a:ln>
        </p:spPr>
      </p:pic>
      <p:pic>
        <p:nvPicPr>
          <p:cNvPr descr="Black Down Arrow Png For Kids - Decrease Arrow Icon Png | Full Size PNG  Download | SeekPNG" id="1756" name="Google Shape;1756;p58"/>
          <p:cNvPicPr preferRelativeResize="0"/>
          <p:nvPr/>
        </p:nvPicPr>
        <p:blipFill rotWithShape="1">
          <a:blip r:embed="rId24">
            <a:alphaModFix/>
          </a:blip>
          <a:srcRect b="0" l="0" r="0" t="0"/>
          <a:stretch/>
        </p:blipFill>
        <p:spPr>
          <a:xfrm>
            <a:off x="4961259" y="504307"/>
            <a:ext cx="290979" cy="196574"/>
          </a:xfrm>
          <a:prstGeom prst="rect">
            <a:avLst/>
          </a:prstGeom>
          <a:noFill/>
          <a:ln>
            <a:noFill/>
          </a:ln>
        </p:spPr>
      </p:pic>
      <p:sp>
        <p:nvSpPr>
          <p:cNvPr id="1757" name="Google Shape;1757;p58"/>
          <p:cNvSpPr txBox="1"/>
          <p:nvPr>
            <p:ph idx="12" type="sldNum"/>
          </p:nvPr>
        </p:nvSpPr>
        <p:spPr>
          <a:xfrm>
            <a:off x="2413125" y="4847763"/>
            <a:ext cx="2057400" cy="273900"/>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Clr>
                <a:srgbClr val="000000"/>
              </a:buClr>
              <a:buSzPts val="900"/>
              <a:buFont typeface="Arial"/>
              <a:buNone/>
            </a:pPr>
            <a:r>
              <a:rPr b="1" lang="ca" sz="1200"/>
              <a:t>21/38</a:t>
            </a:r>
            <a:endParaRPr b="1" sz="1200"/>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2" name="Shape 1762"/>
        <p:cNvGrpSpPr/>
        <p:nvPr/>
      </p:nvGrpSpPr>
      <p:grpSpPr>
        <a:xfrm>
          <a:off x="0" y="0"/>
          <a:ext cx="0" cy="0"/>
          <a:chOff x="0" y="0"/>
          <a:chExt cx="0" cy="0"/>
        </a:xfrm>
      </p:grpSpPr>
      <p:sp>
        <p:nvSpPr>
          <p:cNvPr id="1763" name="Google Shape;1763;p59"/>
          <p:cNvSpPr/>
          <p:nvPr/>
        </p:nvSpPr>
        <p:spPr>
          <a:xfrm>
            <a:off x="6131168" y="916180"/>
            <a:ext cx="2836827" cy="507831"/>
          </a:xfrm>
          <a:prstGeom prst="rect">
            <a:avLst/>
          </a:prstGeom>
          <a:noFill/>
          <a:ln>
            <a:noFill/>
          </a:ln>
        </p:spPr>
        <p:txBody>
          <a:bodyPr anchorCtr="0" anchor="t" bIns="45700" lIns="0" spcFirstLastPara="1" rIns="91425" wrap="square" tIns="45700">
            <a:noAutofit/>
          </a:bodyPr>
          <a:lstStyle/>
          <a:p>
            <a:pPr indent="0" lvl="0" marL="0" marR="0" rtl="0" algn="l">
              <a:lnSpc>
                <a:spcPct val="100000"/>
              </a:lnSpc>
              <a:spcBef>
                <a:spcPts val="0"/>
              </a:spcBef>
              <a:spcAft>
                <a:spcPts val="0"/>
              </a:spcAft>
              <a:buClr>
                <a:srgbClr val="000000"/>
              </a:buClr>
              <a:buSzPts val="2700"/>
              <a:buFont typeface="Arial"/>
              <a:buNone/>
            </a:pPr>
            <a:r>
              <a:rPr b="0" i="0" lang="ca" sz="2700" u="none" cap="none" strike="noStrike">
                <a:solidFill>
                  <a:schemeClr val="lt1"/>
                </a:solidFill>
                <a:latin typeface="Arial Black"/>
                <a:ea typeface="Arial Black"/>
                <a:cs typeface="Arial Black"/>
                <a:sym typeface="Arial Black"/>
              </a:rPr>
              <a:t>TRAINING</a:t>
            </a:r>
            <a:endParaRPr b="0" i="0" sz="1400" u="none" cap="none" strike="noStrike">
              <a:solidFill>
                <a:srgbClr val="000000"/>
              </a:solidFill>
              <a:latin typeface="Arial"/>
              <a:ea typeface="Arial"/>
              <a:cs typeface="Arial"/>
              <a:sym typeface="Arial"/>
            </a:endParaRPr>
          </a:p>
        </p:txBody>
      </p:sp>
      <p:sp>
        <p:nvSpPr>
          <p:cNvPr id="1764" name="Google Shape;1764;p59"/>
          <p:cNvSpPr/>
          <p:nvPr/>
        </p:nvSpPr>
        <p:spPr>
          <a:xfrm>
            <a:off x="6135528" y="1437074"/>
            <a:ext cx="3034202" cy="507831"/>
          </a:xfrm>
          <a:prstGeom prst="rect">
            <a:avLst/>
          </a:prstGeom>
          <a:noFill/>
          <a:ln>
            <a:noFill/>
          </a:ln>
        </p:spPr>
        <p:txBody>
          <a:bodyPr anchorCtr="0" anchor="t" bIns="45700" lIns="0" spcFirstLastPara="1" rIns="91425" wrap="square" tIns="45700">
            <a:noAutofit/>
          </a:bodyPr>
          <a:lstStyle/>
          <a:p>
            <a:pPr indent="0" lvl="0" marL="0" marR="0" rtl="0" algn="l">
              <a:lnSpc>
                <a:spcPct val="100000"/>
              </a:lnSpc>
              <a:spcBef>
                <a:spcPts val="0"/>
              </a:spcBef>
              <a:spcAft>
                <a:spcPts val="0"/>
              </a:spcAft>
              <a:buClr>
                <a:srgbClr val="000000"/>
              </a:buClr>
              <a:buSzPts val="2700"/>
              <a:buFont typeface="Arial"/>
              <a:buNone/>
            </a:pPr>
            <a:r>
              <a:rPr b="0" i="0" lang="ca" sz="2700" u="none" cap="none" strike="noStrike">
                <a:solidFill>
                  <a:schemeClr val="lt1"/>
                </a:solidFill>
                <a:latin typeface="Arial Black"/>
                <a:ea typeface="Arial Black"/>
                <a:cs typeface="Arial Black"/>
                <a:sym typeface="Arial Black"/>
              </a:rPr>
              <a:t>PROCESS</a:t>
            </a:r>
            <a:endParaRPr b="0" i="0" sz="2700" u="none" cap="none" strike="noStrike">
              <a:solidFill>
                <a:schemeClr val="lt1"/>
              </a:solidFill>
              <a:latin typeface="Arial Black"/>
              <a:ea typeface="Arial Black"/>
              <a:cs typeface="Arial Black"/>
              <a:sym typeface="Arial Black"/>
            </a:endParaRPr>
          </a:p>
        </p:txBody>
      </p:sp>
      <p:pic>
        <p:nvPicPr>
          <p:cNvPr descr="24+] Rocky Balboa Wallpapers on WallpaperSafari" id="1765" name="Google Shape;1765;p59"/>
          <p:cNvPicPr preferRelativeResize="0"/>
          <p:nvPr/>
        </p:nvPicPr>
        <p:blipFill rotWithShape="1">
          <a:blip r:embed="rId3">
            <a:alphaModFix/>
          </a:blip>
          <a:srcRect b="0" l="16952" r="20189" t="0"/>
          <a:stretch/>
        </p:blipFill>
        <p:spPr>
          <a:xfrm>
            <a:off x="6005984" y="827328"/>
            <a:ext cx="3098250" cy="3696716"/>
          </a:xfrm>
          <a:prstGeom prst="rect">
            <a:avLst/>
          </a:prstGeom>
          <a:noFill/>
          <a:ln>
            <a:noFill/>
          </a:ln>
        </p:spPr>
      </p:pic>
      <p:sp>
        <p:nvSpPr>
          <p:cNvPr id="1766" name="Google Shape;1766;p59"/>
          <p:cNvSpPr/>
          <p:nvPr/>
        </p:nvSpPr>
        <p:spPr>
          <a:xfrm>
            <a:off x="5940658" y="796089"/>
            <a:ext cx="3203400" cy="3751200"/>
          </a:xfrm>
          <a:prstGeom prst="rect">
            <a:avLst/>
          </a:prstGeom>
          <a:solidFill>
            <a:schemeClr val="dk1">
              <a:alpha val="75686"/>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nvGrpSpPr>
          <p:cNvPr id="1767" name="Google Shape;1767;p59"/>
          <p:cNvGrpSpPr/>
          <p:nvPr/>
        </p:nvGrpSpPr>
        <p:grpSpPr>
          <a:xfrm>
            <a:off x="6927009" y="4606492"/>
            <a:ext cx="2029295" cy="407107"/>
            <a:chOff x="6568690" y="4701027"/>
            <a:chExt cx="2539705" cy="504004"/>
          </a:xfrm>
        </p:grpSpPr>
        <p:sp>
          <p:nvSpPr>
            <p:cNvPr id="1768" name="Google Shape;1768;p59"/>
            <p:cNvSpPr/>
            <p:nvPr/>
          </p:nvSpPr>
          <p:spPr>
            <a:xfrm>
              <a:off x="6568690" y="4701027"/>
              <a:ext cx="509119" cy="504001"/>
            </a:xfrm>
            <a:prstGeom prst="ellipse">
              <a:avLst/>
            </a:prstGeom>
            <a:blipFill rotWithShape="1">
              <a:blip r:embed="rId4">
                <a:alphaModFix/>
              </a:blip>
              <a:stretch>
                <a:fillRect b="-21984" l="-21987" r="-21984" t="-21987"/>
              </a:stretch>
            </a:blipFill>
            <a:ln cap="flat" cmpd="sng" w="12700">
              <a:solidFill>
                <a:srgbClr val="007B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769" name="Google Shape;1769;p59"/>
            <p:cNvSpPr/>
            <p:nvPr/>
          </p:nvSpPr>
          <p:spPr>
            <a:xfrm>
              <a:off x="7583983" y="4701027"/>
              <a:ext cx="509119" cy="504001"/>
            </a:xfrm>
            <a:prstGeom prst="ellipse">
              <a:avLst/>
            </a:prstGeom>
            <a:blipFill rotWithShape="1">
              <a:blip r:embed="rId5">
                <a:alphaModFix/>
              </a:blip>
              <a:stretch>
                <a:fillRect b="0" l="0" r="0" t="0"/>
              </a:stretch>
            </a:blipFill>
            <a:ln cap="flat" cmpd="sng" w="12700">
              <a:solidFill>
                <a:srgbClr val="007B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770" name="Google Shape;1770;p59"/>
            <p:cNvSpPr/>
            <p:nvPr/>
          </p:nvSpPr>
          <p:spPr>
            <a:xfrm>
              <a:off x="8599276" y="4701030"/>
              <a:ext cx="509119" cy="504001"/>
            </a:xfrm>
            <a:prstGeom prst="ellipse">
              <a:avLst/>
            </a:prstGeom>
            <a:blipFill rotWithShape="1">
              <a:blip r:embed="rId6">
                <a:alphaModFix/>
              </a:blip>
              <a:stretch>
                <a:fillRect b="0" l="0" r="0" t="0"/>
              </a:stretch>
            </a:blipFill>
            <a:ln cap="flat" cmpd="sng" w="12700">
              <a:solidFill>
                <a:srgbClr val="007B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sp>
        <p:nvSpPr>
          <p:cNvPr id="1771" name="Google Shape;1771;p59"/>
          <p:cNvSpPr txBox="1"/>
          <p:nvPr/>
        </p:nvSpPr>
        <p:spPr>
          <a:xfrm>
            <a:off x="6570049" y="4993376"/>
            <a:ext cx="1130177" cy="18466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600"/>
              <a:buFont typeface="Arial"/>
              <a:buNone/>
            </a:pPr>
            <a:r>
              <a:rPr b="1" i="0" lang="ca" sz="600" u="none" cap="none" strike="noStrike">
                <a:solidFill>
                  <a:srgbClr val="000000"/>
                </a:solidFill>
                <a:latin typeface="Arial"/>
                <a:ea typeface="Arial"/>
                <a:cs typeface="Arial"/>
                <a:sym typeface="Arial"/>
              </a:rPr>
              <a:t>MARC BERMEJO</a:t>
            </a:r>
            <a:endParaRPr b="0" i="0" sz="1400" u="none" cap="none" strike="noStrike">
              <a:solidFill>
                <a:srgbClr val="000000"/>
              </a:solidFill>
              <a:latin typeface="Arial"/>
              <a:ea typeface="Arial"/>
              <a:cs typeface="Arial"/>
              <a:sym typeface="Arial"/>
            </a:endParaRPr>
          </a:p>
        </p:txBody>
      </p:sp>
      <p:sp>
        <p:nvSpPr>
          <p:cNvPr id="1772" name="Google Shape;1772;p59"/>
          <p:cNvSpPr txBox="1"/>
          <p:nvPr/>
        </p:nvSpPr>
        <p:spPr>
          <a:xfrm>
            <a:off x="7375522" y="4993376"/>
            <a:ext cx="1130177" cy="18466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600"/>
              <a:buFont typeface="Arial"/>
              <a:buNone/>
            </a:pPr>
            <a:r>
              <a:rPr b="1" i="0" lang="ca" sz="600" u="none" cap="none" strike="noStrike">
                <a:solidFill>
                  <a:srgbClr val="000000"/>
                </a:solidFill>
                <a:latin typeface="Arial"/>
                <a:ea typeface="Arial"/>
                <a:cs typeface="Arial"/>
                <a:sym typeface="Arial"/>
              </a:rPr>
              <a:t>RAUL PUENTE</a:t>
            </a:r>
            <a:endParaRPr b="0" i="0" sz="1400" u="none" cap="none" strike="noStrike">
              <a:solidFill>
                <a:srgbClr val="000000"/>
              </a:solidFill>
              <a:latin typeface="Arial"/>
              <a:ea typeface="Arial"/>
              <a:cs typeface="Arial"/>
              <a:sym typeface="Arial"/>
            </a:endParaRPr>
          </a:p>
        </p:txBody>
      </p:sp>
      <p:sp>
        <p:nvSpPr>
          <p:cNvPr id="1773" name="Google Shape;1773;p59"/>
          <p:cNvSpPr txBox="1"/>
          <p:nvPr/>
        </p:nvSpPr>
        <p:spPr>
          <a:xfrm>
            <a:off x="8187815" y="4993376"/>
            <a:ext cx="1130177" cy="18466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600"/>
              <a:buFont typeface="Arial"/>
              <a:buNone/>
            </a:pPr>
            <a:r>
              <a:rPr b="1" i="0" lang="ca" sz="600" u="none" cap="none" strike="noStrike">
                <a:solidFill>
                  <a:srgbClr val="000000"/>
                </a:solidFill>
                <a:latin typeface="Arial"/>
                <a:ea typeface="Arial"/>
                <a:cs typeface="Arial"/>
                <a:sym typeface="Arial"/>
              </a:rPr>
              <a:t>FERRAN TORRES</a:t>
            </a:r>
            <a:endParaRPr b="0" i="0" sz="1400" u="none" cap="none" strike="noStrike">
              <a:solidFill>
                <a:srgbClr val="000000"/>
              </a:solidFill>
              <a:latin typeface="Arial"/>
              <a:ea typeface="Arial"/>
              <a:cs typeface="Arial"/>
              <a:sym typeface="Arial"/>
            </a:endParaRPr>
          </a:p>
        </p:txBody>
      </p:sp>
      <p:sp>
        <p:nvSpPr>
          <p:cNvPr id="1774" name="Google Shape;1774;p59"/>
          <p:cNvSpPr txBox="1"/>
          <p:nvPr/>
        </p:nvSpPr>
        <p:spPr>
          <a:xfrm>
            <a:off x="3543392" y="4761203"/>
            <a:ext cx="3358200" cy="184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600"/>
              <a:buFont typeface="Arial"/>
              <a:buNone/>
            </a:pPr>
            <a:r>
              <a:rPr b="1" i="0" lang="ca" sz="600" u="none" cap="none" strike="noStrike">
                <a:solidFill>
                  <a:srgbClr val="000000"/>
                </a:solidFill>
                <a:latin typeface="Arial"/>
                <a:ea typeface="Arial"/>
                <a:cs typeface="Arial"/>
                <a:sym typeface="Arial"/>
              </a:rPr>
              <a:t>GAN HYPER RESOLUTION PROJECT</a:t>
            </a:r>
            <a:endParaRPr b="1" i="0" sz="600" u="none" cap="none" strike="noStrike">
              <a:solidFill>
                <a:srgbClr val="000000"/>
              </a:solidFill>
              <a:latin typeface="Arial"/>
              <a:ea typeface="Arial"/>
              <a:cs typeface="Arial"/>
              <a:sym typeface="Arial"/>
            </a:endParaRPr>
          </a:p>
        </p:txBody>
      </p:sp>
      <p:pic>
        <p:nvPicPr>
          <p:cNvPr id="1775" name="Google Shape;1775;p59"/>
          <p:cNvPicPr preferRelativeResize="0"/>
          <p:nvPr/>
        </p:nvPicPr>
        <p:blipFill rotWithShape="1">
          <a:blip r:embed="rId7">
            <a:alphaModFix/>
          </a:blip>
          <a:srcRect b="0" l="0" r="0" t="0"/>
          <a:stretch/>
        </p:blipFill>
        <p:spPr>
          <a:xfrm>
            <a:off x="-15843688" y="2883900"/>
            <a:ext cx="1277937" cy="5143500"/>
          </a:xfrm>
          <a:prstGeom prst="rect">
            <a:avLst/>
          </a:prstGeom>
          <a:noFill/>
          <a:ln>
            <a:noFill/>
          </a:ln>
        </p:spPr>
      </p:pic>
      <p:pic>
        <p:nvPicPr>
          <p:cNvPr id="1776" name="Google Shape;1776;p59"/>
          <p:cNvPicPr preferRelativeResize="0"/>
          <p:nvPr/>
        </p:nvPicPr>
        <p:blipFill rotWithShape="1">
          <a:blip r:embed="rId8">
            <a:alphaModFix/>
          </a:blip>
          <a:srcRect b="0" l="0" r="0" t="0"/>
          <a:stretch/>
        </p:blipFill>
        <p:spPr>
          <a:xfrm>
            <a:off x="19995490" y="1803214"/>
            <a:ext cx="3762375" cy="3629025"/>
          </a:xfrm>
          <a:prstGeom prst="rect">
            <a:avLst/>
          </a:prstGeom>
          <a:noFill/>
          <a:ln>
            <a:noFill/>
          </a:ln>
        </p:spPr>
      </p:pic>
      <p:pic>
        <p:nvPicPr>
          <p:cNvPr descr="weight, Weightlifter, Man, Silhouette, Fitness Forever, sport, Excercise,  sports, weightlifting, Lifting icon" id="1777" name="Google Shape;1777;p59"/>
          <p:cNvPicPr preferRelativeResize="0"/>
          <p:nvPr/>
        </p:nvPicPr>
        <p:blipFill rotWithShape="1">
          <a:blip r:embed="rId9">
            <a:alphaModFix/>
          </a:blip>
          <a:srcRect b="0" l="0" r="0" t="0"/>
          <a:stretch/>
        </p:blipFill>
        <p:spPr>
          <a:xfrm>
            <a:off x="7146564" y="2522939"/>
            <a:ext cx="834115" cy="834115"/>
          </a:xfrm>
          <a:prstGeom prst="rect">
            <a:avLst/>
          </a:prstGeom>
          <a:noFill/>
          <a:ln>
            <a:noFill/>
          </a:ln>
        </p:spPr>
      </p:pic>
      <p:pic>
        <p:nvPicPr>
          <p:cNvPr id="1778" name="Google Shape;1778;p59"/>
          <p:cNvPicPr preferRelativeResize="0"/>
          <p:nvPr/>
        </p:nvPicPr>
        <p:blipFill rotWithShape="1">
          <a:blip r:embed="rId10">
            <a:alphaModFix/>
          </a:blip>
          <a:srcRect b="0" l="0" r="0" t="0"/>
          <a:stretch/>
        </p:blipFill>
        <p:spPr>
          <a:xfrm>
            <a:off x="8752300" y="29649"/>
            <a:ext cx="337224" cy="337254"/>
          </a:xfrm>
          <a:prstGeom prst="rect">
            <a:avLst/>
          </a:prstGeom>
          <a:noFill/>
          <a:ln>
            <a:noFill/>
          </a:ln>
        </p:spPr>
      </p:pic>
      <p:sp>
        <p:nvSpPr>
          <p:cNvPr id="1779" name="Google Shape;1779;p59"/>
          <p:cNvSpPr/>
          <p:nvPr/>
        </p:nvSpPr>
        <p:spPr>
          <a:xfrm>
            <a:off x="235754" y="4617666"/>
            <a:ext cx="504000" cy="504000"/>
          </a:xfrm>
          <a:prstGeom prst="ellipse">
            <a:avLst/>
          </a:prstGeom>
          <a:blipFill rotWithShape="1">
            <a:blip r:embed="rId11">
              <a:alphaModFix/>
            </a:blip>
            <a:stretch>
              <a:fillRect b="0" l="0" r="0" t="0"/>
            </a:stretch>
          </a:blipFill>
          <a:ln cap="flat" cmpd="sng" w="12700">
            <a:solidFill>
              <a:srgbClr val="007B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780" name="Google Shape;1780;p59"/>
          <p:cNvSpPr txBox="1"/>
          <p:nvPr/>
        </p:nvSpPr>
        <p:spPr>
          <a:xfrm>
            <a:off x="639229" y="4755087"/>
            <a:ext cx="1130100" cy="2769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600"/>
              <a:buFont typeface="Arial"/>
              <a:buNone/>
            </a:pPr>
            <a:r>
              <a:rPr b="1" i="0" lang="ca" sz="600" u="none" cap="none" strike="noStrike">
                <a:solidFill>
                  <a:srgbClr val="000000"/>
                </a:solidFill>
                <a:latin typeface="Arial"/>
                <a:ea typeface="Arial"/>
                <a:cs typeface="Arial"/>
                <a:sym typeface="Arial"/>
              </a:rPr>
              <a:t>PROJECT ADVISOR: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600"/>
              <a:buFont typeface="Arial"/>
              <a:buNone/>
            </a:pPr>
            <a:r>
              <a:rPr b="1" i="0" lang="ca" sz="600" u="none" cap="none" strike="noStrike">
                <a:solidFill>
                  <a:srgbClr val="000000"/>
                </a:solidFill>
                <a:latin typeface="Arial"/>
                <a:ea typeface="Arial"/>
                <a:cs typeface="Arial"/>
                <a:sym typeface="Arial"/>
              </a:rPr>
              <a:t>DANI FOJO</a:t>
            </a:r>
            <a:endParaRPr b="0" i="0" sz="1400" u="none" cap="none" strike="noStrike">
              <a:solidFill>
                <a:srgbClr val="000000"/>
              </a:solidFill>
              <a:latin typeface="Arial"/>
              <a:ea typeface="Arial"/>
              <a:cs typeface="Arial"/>
              <a:sym typeface="Arial"/>
            </a:endParaRPr>
          </a:p>
        </p:txBody>
      </p:sp>
      <p:pic>
        <p:nvPicPr>
          <p:cNvPr id="1781" name="Google Shape;1781;p59"/>
          <p:cNvPicPr preferRelativeResize="0"/>
          <p:nvPr/>
        </p:nvPicPr>
        <p:blipFill rotWithShape="1">
          <a:blip r:embed="rId12">
            <a:alphaModFix/>
          </a:blip>
          <a:srcRect b="0" l="49614" r="0" t="0"/>
          <a:stretch/>
        </p:blipFill>
        <p:spPr>
          <a:xfrm>
            <a:off x="808825" y="746175"/>
            <a:ext cx="710100" cy="3978925"/>
          </a:xfrm>
          <a:prstGeom prst="rect">
            <a:avLst/>
          </a:prstGeom>
          <a:noFill/>
          <a:ln>
            <a:noFill/>
          </a:ln>
        </p:spPr>
      </p:pic>
      <p:pic>
        <p:nvPicPr>
          <p:cNvPr id="1782" name="Google Shape;1782;p59"/>
          <p:cNvPicPr preferRelativeResize="0"/>
          <p:nvPr/>
        </p:nvPicPr>
        <p:blipFill rotWithShape="1">
          <a:blip r:embed="rId13">
            <a:alphaModFix/>
          </a:blip>
          <a:srcRect b="0" l="0" r="0" t="0"/>
          <a:stretch/>
        </p:blipFill>
        <p:spPr>
          <a:xfrm>
            <a:off x="235750" y="918075"/>
            <a:ext cx="504000" cy="504000"/>
          </a:xfrm>
          <a:prstGeom prst="rect">
            <a:avLst/>
          </a:prstGeom>
          <a:noFill/>
          <a:ln>
            <a:noFill/>
          </a:ln>
        </p:spPr>
      </p:pic>
      <p:pic>
        <p:nvPicPr>
          <p:cNvPr descr="Black Down Arrow Png For Kids - Decrease Arrow Icon Png | Full Size PNG  Download | SeekPNG" id="1783" name="Google Shape;1783;p59"/>
          <p:cNvPicPr preferRelativeResize="0"/>
          <p:nvPr/>
        </p:nvPicPr>
        <p:blipFill rotWithShape="1">
          <a:blip r:embed="rId14">
            <a:alphaModFix/>
          </a:blip>
          <a:srcRect b="0" l="0" r="0" t="0"/>
          <a:stretch/>
        </p:blipFill>
        <p:spPr>
          <a:xfrm>
            <a:off x="235749" y="1550426"/>
            <a:ext cx="503999" cy="340486"/>
          </a:xfrm>
          <a:prstGeom prst="rect">
            <a:avLst/>
          </a:prstGeom>
          <a:noFill/>
          <a:ln>
            <a:noFill/>
          </a:ln>
        </p:spPr>
      </p:pic>
      <p:sp>
        <p:nvSpPr>
          <p:cNvPr id="1784" name="Google Shape;1784;p59"/>
          <p:cNvSpPr/>
          <p:nvPr/>
        </p:nvSpPr>
        <p:spPr>
          <a:xfrm>
            <a:off x="6131168" y="916180"/>
            <a:ext cx="2836800" cy="507900"/>
          </a:xfrm>
          <a:prstGeom prst="rect">
            <a:avLst/>
          </a:prstGeom>
          <a:noFill/>
          <a:ln>
            <a:noFill/>
          </a:ln>
        </p:spPr>
        <p:txBody>
          <a:bodyPr anchorCtr="0" anchor="t" bIns="45700" lIns="0" spcFirstLastPara="1" rIns="91425" wrap="square" tIns="45700">
            <a:noAutofit/>
          </a:bodyPr>
          <a:lstStyle/>
          <a:p>
            <a:pPr indent="0" lvl="0" marL="0" marR="0" rtl="0" algn="l">
              <a:lnSpc>
                <a:spcPct val="100000"/>
              </a:lnSpc>
              <a:spcBef>
                <a:spcPts val="0"/>
              </a:spcBef>
              <a:spcAft>
                <a:spcPts val="0"/>
              </a:spcAft>
              <a:buClr>
                <a:srgbClr val="000000"/>
              </a:buClr>
              <a:buSzPts val="2700"/>
              <a:buFont typeface="Arial"/>
              <a:buNone/>
            </a:pPr>
            <a:r>
              <a:rPr b="0" i="0" lang="ca" sz="2700" u="none" cap="none" strike="noStrike">
                <a:solidFill>
                  <a:schemeClr val="lt1"/>
                </a:solidFill>
                <a:latin typeface="Arial Black"/>
                <a:ea typeface="Arial Black"/>
                <a:cs typeface="Arial Black"/>
                <a:sym typeface="Arial Black"/>
              </a:rPr>
              <a:t>TRAINING</a:t>
            </a:r>
            <a:endParaRPr b="0" i="0" sz="1400" u="none" cap="none" strike="noStrike">
              <a:solidFill>
                <a:srgbClr val="000000"/>
              </a:solidFill>
              <a:latin typeface="Arial"/>
              <a:ea typeface="Arial"/>
              <a:cs typeface="Arial"/>
              <a:sym typeface="Arial"/>
            </a:endParaRPr>
          </a:p>
        </p:txBody>
      </p:sp>
      <p:sp>
        <p:nvSpPr>
          <p:cNvPr id="1785" name="Google Shape;1785;p59"/>
          <p:cNvSpPr/>
          <p:nvPr/>
        </p:nvSpPr>
        <p:spPr>
          <a:xfrm>
            <a:off x="6135528" y="1437074"/>
            <a:ext cx="3034200" cy="507900"/>
          </a:xfrm>
          <a:prstGeom prst="rect">
            <a:avLst/>
          </a:prstGeom>
          <a:noFill/>
          <a:ln>
            <a:noFill/>
          </a:ln>
        </p:spPr>
        <p:txBody>
          <a:bodyPr anchorCtr="0" anchor="t" bIns="45700" lIns="0" spcFirstLastPara="1" rIns="91425" wrap="square" tIns="45700">
            <a:noAutofit/>
          </a:bodyPr>
          <a:lstStyle/>
          <a:p>
            <a:pPr indent="0" lvl="0" marL="0" marR="0" rtl="0" algn="l">
              <a:lnSpc>
                <a:spcPct val="100000"/>
              </a:lnSpc>
              <a:spcBef>
                <a:spcPts val="0"/>
              </a:spcBef>
              <a:spcAft>
                <a:spcPts val="0"/>
              </a:spcAft>
              <a:buClr>
                <a:srgbClr val="000000"/>
              </a:buClr>
              <a:buSzPts val="2700"/>
              <a:buFont typeface="Arial"/>
              <a:buNone/>
            </a:pPr>
            <a:r>
              <a:rPr b="0" i="0" lang="ca" sz="2700" u="none" cap="none" strike="noStrike">
                <a:solidFill>
                  <a:schemeClr val="lt1"/>
                </a:solidFill>
                <a:latin typeface="Arial Black"/>
                <a:ea typeface="Arial Black"/>
                <a:cs typeface="Arial Black"/>
                <a:sym typeface="Arial Black"/>
              </a:rPr>
              <a:t>STEPS</a:t>
            </a:r>
            <a:endParaRPr b="0" i="0" sz="2700" u="none" cap="none" strike="noStrike">
              <a:solidFill>
                <a:schemeClr val="lt1"/>
              </a:solidFill>
              <a:latin typeface="Arial Black"/>
              <a:ea typeface="Arial Black"/>
              <a:cs typeface="Arial Black"/>
              <a:sym typeface="Arial Black"/>
            </a:endParaRPr>
          </a:p>
        </p:txBody>
      </p:sp>
      <p:sp>
        <p:nvSpPr>
          <p:cNvPr id="1786" name="Google Shape;1786;p59"/>
          <p:cNvSpPr/>
          <p:nvPr/>
        </p:nvSpPr>
        <p:spPr>
          <a:xfrm>
            <a:off x="0" y="788715"/>
            <a:ext cx="9144000" cy="3782700"/>
          </a:xfrm>
          <a:prstGeom prst="frame">
            <a:avLst>
              <a:gd fmla="val 1815" name="adj1"/>
            </a:avLst>
          </a:prstGeom>
          <a:solidFill>
            <a:srgbClr val="007BC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dk1"/>
              </a:solidFill>
              <a:latin typeface="Arial"/>
              <a:ea typeface="Arial"/>
              <a:cs typeface="Arial"/>
              <a:sym typeface="Arial"/>
            </a:endParaRPr>
          </a:p>
        </p:txBody>
      </p:sp>
      <p:pic>
        <p:nvPicPr>
          <p:cNvPr descr="weight, Weightlifter, Man, Silhouette, Fitness Forever, sport, Excercise,  sports, weightlifting, Lifting icon" id="1787" name="Google Shape;1787;p59"/>
          <p:cNvPicPr preferRelativeResize="0"/>
          <p:nvPr/>
        </p:nvPicPr>
        <p:blipFill rotWithShape="1">
          <a:blip r:embed="rId15">
            <a:alphaModFix/>
          </a:blip>
          <a:srcRect b="0" l="0" r="0" t="0"/>
          <a:stretch/>
        </p:blipFill>
        <p:spPr>
          <a:xfrm>
            <a:off x="235757" y="2160382"/>
            <a:ext cx="504000" cy="504000"/>
          </a:xfrm>
          <a:prstGeom prst="rect">
            <a:avLst/>
          </a:prstGeom>
          <a:noFill/>
          <a:ln>
            <a:noFill/>
          </a:ln>
        </p:spPr>
      </p:pic>
      <p:pic>
        <p:nvPicPr>
          <p:cNvPr id="1788" name="Google Shape;1788;p59"/>
          <p:cNvPicPr preferRelativeResize="0"/>
          <p:nvPr/>
        </p:nvPicPr>
        <p:blipFill rotWithShape="1">
          <a:blip r:embed="rId16">
            <a:alphaModFix/>
          </a:blip>
          <a:srcRect b="0" l="0" r="0" t="0"/>
          <a:stretch/>
        </p:blipFill>
        <p:spPr>
          <a:xfrm>
            <a:off x="235752" y="2767877"/>
            <a:ext cx="504000" cy="504000"/>
          </a:xfrm>
          <a:prstGeom prst="rect">
            <a:avLst/>
          </a:prstGeom>
          <a:noFill/>
          <a:ln>
            <a:noFill/>
          </a:ln>
        </p:spPr>
      </p:pic>
      <p:pic>
        <p:nvPicPr>
          <p:cNvPr id="1789" name="Google Shape;1789;p59"/>
          <p:cNvPicPr preferRelativeResize="0"/>
          <p:nvPr/>
        </p:nvPicPr>
        <p:blipFill rotWithShape="1">
          <a:blip r:embed="rId17">
            <a:alphaModFix/>
          </a:blip>
          <a:srcRect b="0" l="0" r="0" t="0"/>
          <a:stretch/>
        </p:blipFill>
        <p:spPr>
          <a:xfrm>
            <a:off x="235750" y="3389013"/>
            <a:ext cx="504000" cy="504000"/>
          </a:xfrm>
          <a:prstGeom prst="rect">
            <a:avLst/>
          </a:prstGeom>
          <a:noFill/>
          <a:ln>
            <a:noFill/>
          </a:ln>
        </p:spPr>
      </p:pic>
      <p:pic>
        <p:nvPicPr>
          <p:cNvPr id="1790" name="Google Shape;1790;p59"/>
          <p:cNvPicPr preferRelativeResize="0"/>
          <p:nvPr/>
        </p:nvPicPr>
        <p:blipFill rotWithShape="1">
          <a:blip r:embed="rId18">
            <a:alphaModFix/>
          </a:blip>
          <a:srcRect b="0" l="0" r="0" t="0"/>
          <a:stretch/>
        </p:blipFill>
        <p:spPr>
          <a:xfrm>
            <a:off x="255575" y="4010175"/>
            <a:ext cx="464349" cy="464349"/>
          </a:xfrm>
          <a:prstGeom prst="rect">
            <a:avLst/>
          </a:prstGeom>
          <a:noFill/>
          <a:ln>
            <a:noFill/>
          </a:ln>
        </p:spPr>
      </p:pic>
      <p:cxnSp>
        <p:nvCxnSpPr>
          <p:cNvPr id="1791" name="Google Shape;1791;p59"/>
          <p:cNvCxnSpPr/>
          <p:nvPr/>
        </p:nvCxnSpPr>
        <p:spPr>
          <a:xfrm flipH="1" rot="10800000">
            <a:off x="1897669" y="1084063"/>
            <a:ext cx="4013618" cy="1279"/>
          </a:xfrm>
          <a:prstGeom prst="straightConnector1">
            <a:avLst/>
          </a:prstGeom>
          <a:noFill/>
          <a:ln cap="flat" cmpd="sng" w="19050">
            <a:solidFill>
              <a:srgbClr val="7F7F7F"/>
            </a:solidFill>
            <a:prstDash val="solid"/>
            <a:round/>
            <a:headEnd len="sm" w="sm" type="none"/>
            <a:tailEnd len="sm" w="sm" type="none"/>
          </a:ln>
        </p:spPr>
      </p:cxnSp>
      <p:cxnSp>
        <p:nvCxnSpPr>
          <p:cNvPr id="1792" name="Google Shape;1792;p59"/>
          <p:cNvCxnSpPr/>
          <p:nvPr/>
        </p:nvCxnSpPr>
        <p:spPr>
          <a:xfrm>
            <a:off x="1898187" y="1693488"/>
            <a:ext cx="4013100" cy="4800"/>
          </a:xfrm>
          <a:prstGeom prst="straightConnector1">
            <a:avLst/>
          </a:prstGeom>
          <a:noFill/>
          <a:ln cap="flat" cmpd="sng" w="19050">
            <a:solidFill>
              <a:srgbClr val="007BC0"/>
            </a:solidFill>
            <a:prstDash val="solid"/>
            <a:round/>
            <a:headEnd len="sm" w="sm" type="none"/>
            <a:tailEnd len="sm" w="sm" type="none"/>
          </a:ln>
        </p:spPr>
      </p:cxnSp>
      <p:cxnSp>
        <p:nvCxnSpPr>
          <p:cNvPr id="1793" name="Google Shape;1793;p59"/>
          <p:cNvCxnSpPr/>
          <p:nvPr/>
        </p:nvCxnSpPr>
        <p:spPr>
          <a:xfrm flipH="1" rot="10800000">
            <a:off x="1897669" y="2306434"/>
            <a:ext cx="4013618" cy="1279"/>
          </a:xfrm>
          <a:prstGeom prst="straightConnector1">
            <a:avLst/>
          </a:prstGeom>
          <a:noFill/>
          <a:ln cap="flat" cmpd="sng" w="19050">
            <a:solidFill>
              <a:srgbClr val="7F7F7F"/>
            </a:solidFill>
            <a:prstDash val="solid"/>
            <a:round/>
            <a:headEnd len="sm" w="sm" type="none"/>
            <a:tailEnd len="sm" w="sm" type="none"/>
          </a:ln>
        </p:spPr>
      </p:cxnSp>
      <p:cxnSp>
        <p:nvCxnSpPr>
          <p:cNvPr id="1794" name="Google Shape;1794;p59"/>
          <p:cNvCxnSpPr/>
          <p:nvPr/>
        </p:nvCxnSpPr>
        <p:spPr>
          <a:xfrm>
            <a:off x="1898187" y="2915859"/>
            <a:ext cx="4013100" cy="4800"/>
          </a:xfrm>
          <a:prstGeom prst="straightConnector1">
            <a:avLst/>
          </a:prstGeom>
          <a:noFill/>
          <a:ln cap="flat" cmpd="sng" w="19050">
            <a:solidFill>
              <a:srgbClr val="007BC0"/>
            </a:solidFill>
            <a:prstDash val="solid"/>
            <a:round/>
            <a:headEnd len="sm" w="sm" type="none"/>
            <a:tailEnd len="sm" w="sm" type="none"/>
          </a:ln>
        </p:spPr>
      </p:cxnSp>
      <p:cxnSp>
        <p:nvCxnSpPr>
          <p:cNvPr id="1795" name="Google Shape;1795;p59"/>
          <p:cNvCxnSpPr/>
          <p:nvPr/>
        </p:nvCxnSpPr>
        <p:spPr>
          <a:xfrm flipH="1" rot="10800000">
            <a:off x="1897669" y="3528805"/>
            <a:ext cx="4013618" cy="1279"/>
          </a:xfrm>
          <a:prstGeom prst="straightConnector1">
            <a:avLst/>
          </a:prstGeom>
          <a:noFill/>
          <a:ln cap="flat" cmpd="sng" w="19050">
            <a:solidFill>
              <a:srgbClr val="7F7F7F"/>
            </a:solidFill>
            <a:prstDash val="solid"/>
            <a:round/>
            <a:headEnd len="sm" w="sm" type="none"/>
            <a:tailEnd len="sm" w="sm" type="none"/>
          </a:ln>
        </p:spPr>
      </p:cxnSp>
      <p:cxnSp>
        <p:nvCxnSpPr>
          <p:cNvPr id="1796" name="Google Shape;1796;p59"/>
          <p:cNvCxnSpPr/>
          <p:nvPr/>
        </p:nvCxnSpPr>
        <p:spPr>
          <a:xfrm>
            <a:off x="1898187" y="4138231"/>
            <a:ext cx="4013100" cy="4800"/>
          </a:xfrm>
          <a:prstGeom prst="straightConnector1">
            <a:avLst/>
          </a:prstGeom>
          <a:noFill/>
          <a:ln cap="flat" cmpd="sng" w="19050">
            <a:solidFill>
              <a:srgbClr val="007BC0"/>
            </a:solidFill>
            <a:prstDash val="solid"/>
            <a:round/>
            <a:headEnd len="sm" w="sm" type="none"/>
            <a:tailEnd len="sm" w="sm" type="none"/>
          </a:ln>
        </p:spPr>
      </p:cxnSp>
      <p:sp>
        <p:nvSpPr>
          <p:cNvPr id="1797" name="Google Shape;1797;p59"/>
          <p:cNvSpPr/>
          <p:nvPr/>
        </p:nvSpPr>
        <p:spPr>
          <a:xfrm>
            <a:off x="5899125" y="796089"/>
            <a:ext cx="142500" cy="3775500"/>
          </a:xfrm>
          <a:prstGeom prst="rect">
            <a:avLst/>
          </a:prstGeom>
          <a:solidFill>
            <a:srgbClr val="007BC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1798" name="Google Shape;1798;p59"/>
          <p:cNvSpPr txBox="1"/>
          <p:nvPr/>
        </p:nvSpPr>
        <p:spPr>
          <a:xfrm>
            <a:off x="1789322" y="812529"/>
            <a:ext cx="2652158"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1" i="0" lang="ca" sz="1200" u="none" cap="none" strike="noStrike">
                <a:solidFill>
                  <a:srgbClr val="000000"/>
                </a:solidFill>
                <a:latin typeface="Arial"/>
                <a:ea typeface="Arial"/>
                <a:cs typeface="Arial"/>
                <a:sym typeface="Arial"/>
              </a:rPr>
              <a:t>Image data Augmentation</a:t>
            </a:r>
            <a:endParaRPr b="1" i="0" sz="1200" u="none" cap="none" strike="noStrike">
              <a:solidFill>
                <a:srgbClr val="000000"/>
              </a:solidFill>
              <a:latin typeface="Arial"/>
              <a:ea typeface="Arial"/>
              <a:cs typeface="Arial"/>
              <a:sym typeface="Arial"/>
            </a:endParaRPr>
          </a:p>
        </p:txBody>
      </p:sp>
      <p:sp>
        <p:nvSpPr>
          <p:cNvPr id="1799" name="Google Shape;1799;p59"/>
          <p:cNvSpPr txBox="1"/>
          <p:nvPr/>
        </p:nvSpPr>
        <p:spPr>
          <a:xfrm>
            <a:off x="1789322" y="1418889"/>
            <a:ext cx="2652158"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1" i="0" lang="ca" sz="1200" u="none" cap="none" strike="noStrike">
                <a:solidFill>
                  <a:srgbClr val="000000"/>
                </a:solidFill>
                <a:latin typeface="Arial"/>
                <a:ea typeface="Arial"/>
                <a:cs typeface="Arial"/>
                <a:sym typeface="Arial"/>
              </a:rPr>
              <a:t>Loss Function</a:t>
            </a:r>
            <a:endParaRPr b="1" i="0" sz="1200" u="none" cap="none" strike="noStrike">
              <a:solidFill>
                <a:srgbClr val="000000"/>
              </a:solidFill>
              <a:latin typeface="Arial"/>
              <a:ea typeface="Arial"/>
              <a:cs typeface="Arial"/>
              <a:sym typeface="Arial"/>
            </a:endParaRPr>
          </a:p>
        </p:txBody>
      </p:sp>
      <p:sp>
        <p:nvSpPr>
          <p:cNvPr id="1800" name="Google Shape;1800;p59"/>
          <p:cNvSpPr txBox="1"/>
          <p:nvPr/>
        </p:nvSpPr>
        <p:spPr>
          <a:xfrm>
            <a:off x="1789322" y="2032698"/>
            <a:ext cx="2652158"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1" i="0" lang="ca" sz="1200" u="none" cap="none" strike="noStrike">
                <a:solidFill>
                  <a:srgbClr val="000000"/>
                </a:solidFill>
                <a:latin typeface="Arial"/>
                <a:ea typeface="Arial"/>
                <a:cs typeface="Arial"/>
                <a:sym typeface="Arial"/>
              </a:rPr>
              <a:t>Training process</a:t>
            </a:r>
            <a:endParaRPr b="1" i="0" sz="1200" u="none" cap="none" strike="noStrike">
              <a:solidFill>
                <a:srgbClr val="000000"/>
              </a:solidFill>
              <a:latin typeface="Arial"/>
              <a:ea typeface="Arial"/>
              <a:cs typeface="Arial"/>
              <a:sym typeface="Arial"/>
            </a:endParaRPr>
          </a:p>
        </p:txBody>
      </p:sp>
      <p:sp>
        <p:nvSpPr>
          <p:cNvPr id="1801" name="Google Shape;1801;p59"/>
          <p:cNvSpPr txBox="1"/>
          <p:nvPr/>
        </p:nvSpPr>
        <p:spPr>
          <a:xfrm>
            <a:off x="1789322" y="2608531"/>
            <a:ext cx="2652158"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1" i="0" lang="ca" sz="1200" u="none" cap="none" strike="noStrike">
                <a:solidFill>
                  <a:srgbClr val="000000"/>
                </a:solidFill>
                <a:latin typeface="Arial"/>
                <a:ea typeface="Arial"/>
                <a:cs typeface="Arial"/>
                <a:sym typeface="Arial"/>
              </a:rPr>
              <a:t>Optimization</a:t>
            </a:r>
            <a:endParaRPr b="1" i="0" sz="1200" u="none" cap="none" strike="noStrike">
              <a:solidFill>
                <a:srgbClr val="000000"/>
              </a:solidFill>
              <a:latin typeface="Arial"/>
              <a:ea typeface="Arial"/>
              <a:cs typeface="Arial"/>
              <a:sym typeface="Arial"/>
            </a:endParaRPr>
          </a:p>
        </p:txBody>
      </p:sp>
      <p:sp>
        <p:nvSpPr>
          <p:cNvPr id="1802" name="Google Shape;1802;p59"/>
          <p:cNvSpPr txBox="1"/>
          <p:nvPr/>
        </p:nvSpPr>
        <p:spPr>
          <a:xfrm>
            <a:off x="1789322" y="3241252"/>
            <a:ext cx="2652158"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1" i="0" lang="ca" sz="1200" u="none" cap="none" strike="noStrike">
                <a:solidFill>
                  <a:srgbClr val="000000"/>
                </a:solidFill>
                <a:latin typeface="Arial"/>
                <a:ea typeface="Arial"/>
                <a:cs typeface="Arial"/>
                <a:sym typeface="Arial"/>
              </a:rPr>
              <a:t>Scheduler</a:t>
            </a:r>
            <a:endParaRPr b="1" i="0" sz="1200" u="none" cap="none" strike="noStrike">
              <a:solidFill>
                <a:srgbClr val="000000"/>
              </a:solidFill>
              <a:latin typeface="Arial"/>
              <a:ea typeface="Arial"/>
              <a:cs typeface="Arial"/>
              <a:sym typeface="Arial"/>
            </a:endParaRPr>
          </a:p>
        </p:txBody>
      </p:sp>
      <p:sp>
        <p:nvSpPr>
          <p:cNvPr id="1803" name="Google Shape;1803;p59"/>
          <p:cNvSpPr txBox="1"/>
          <p:nvPr/>
        </p:nvSpPr>
        <p:spPr>
          <a:xfrm>
            <a:off x="1789322" y="3882566"/>
            <a:ext cx="2652158"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1" i="0" lang="ca" sz="1200" u="none" cap="none" strike="noStrike">
                <a:solidFill>
                  <a:srgbClr val="000000"/>
                </a:solidFill>
                <a:latin typeface="Arial"/>
                <a:ea typeface="Arial"/>
                <a:cs typeface="Arial"/>
                <a:sym typeface="Arial"/>
              </a:rPr>
              <a:t>Metrics Logging</a:t>
            </a:r>
            <a:endParaRPr b="1" i="0" sz="1200" u="none" cap="none" strike="noStrike">
              <a:solidFill>
                <a:srgbClr val="000000"/>
              </a:solidFill>
              <a:latin typeface="Arial"/>
              <a:ea typeface="Arial"/>
              <a:cs typeface="Arial"/>
              <a:sym typeface="Arial"/>
            </a:endParaRPr>
          </a:p>
        </p:txBody>
      </p:sp>
      <p:sp>
        <p:nvSpPr>
          <p:cNvPr id="1804" name="Google Shape;1804;p59"/>
          <p:cNvSpPr txBox="1"/>
          <p:nvPr/>
        </p:nvSpPr>
        <p:spPr>
          <a:xfrm>
            <a:off x="1789322" y="1097566"/>
            <a:ext cx="2024222" cy="40006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00"/>
              <a:buFont typeface="Arial"/>
              <a:buNone/>
            </a:pPr>
            <a:r>
              <a:rPr b="0" i="0" lang="ca" sz="1000" u="none" cap="none" strike="noStrike">
                <a:solidFill>
                  <a:srgbClr val="000000"/>
                </a:solidFill>
                <a:latin typeface="Arial"/>
                <a:ea typeface="Arial"/>
                <a:cs typeface="Arial"/>
                <a:sym typeface="Arial"/>
              </a:rPr>
              <a:t>Training: Paired Random Crop</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0" i="0" lang="ca" sz="1000" u="none" cap="none" strike="noStrike">
                <a:solidFill>
                  <a:srgbClr val="000000"/>
                </a:solidFill>
                <a:latin typeface="Arial"/>
                <a:ea typeface="Arial"/>
                <a:cs typeface="Arial"/>
                <a:sym typeface="Arial"/>
              </a:rPr>
              <a:t>Validation: Paired Center Crop</a:t>
            </a:r>
            <a:endParaRPr b="0" i="0" sz="1400" u="none" cap="none" strike="noStrike">
              <a:solidFill>
                <a:srgbClr val="000000"/>
              </a:solidFill>
              <a:latin typeface="Arial"/>
              <a:ea typeface="Arial"/>
              <a:cs typeface="Arial"/>
              <a:sym typeface="Arial"/>
            </a:endParaRPr>
          </a:p>
        </p:txBody>
      </p:sp>
      <p:sp>
        <p:nvSpPr>
          <p:cNvPr id="1805" name="Google Shape;1805;p59"/>
          <p:cNvSpPr txBox="1"/>
          <p:nvPr/>
        </p:nvSpPr>
        <p:spPr>
          <a:xfrm>
            <a:off x="1793391" y="1687676"/>
            <a:ext cx="2024222" cy="24618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00"/>
              <a:buFont typeface="Arial"/>
              <a:buNone/>
            </a:pPr>
            <a:r>
              <a:rPr b="0" i="0" lang="ca" sz="1000" u="none" cap="none" strike="noStrike">
                <a:solidFill>
                  <a:srgbClr val="000000"/>
                </a:solidFill>
                <a:latin typeface="Arial"/>
                <a:ea typeface="Arial"/>
                <a:cs typeface="Arial"/>
                <a:sym typeface="Arial"/>
              </a:rPr>
              <a:t>Content Loss</a:t>
            </a:r>
            <a:endParaRPr b="0" i="0" sz="1400" u="none" cap="none" strike="noStrike">
              <a:solidFill>
                <a:srgbClr val="000000"/>
              </a:solidFill>
              <a:latin typeface="Arial"/>
              <a:ea typeface="Arial"/>
              <a:cs typeface="Arial"/>
              <a:sym typeface="Arial"/>
            </a:endParaRPr>
          </a:p>
        </p:txBody>
      </p:sp>
      <p:sp>
        <p:nvSpPr>
          <p:cNvPr id="1806" name="Google Shape;1806;p59"/>
          <p:cNvSpPr txBox="1"/>
          <p:nvPr/>
        </p:nvSpPr>
        <p:spPr>
          <a:xfrm>
            <a:off x="1798569" y="2307010"/>
            <a:ext cx="2024222" cy="24618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00"/>
              <a:buFont typeface="Arial"/>
              <a:buNone/>
            </a:pPr>
            <a:r>
              <a:rPr b="0" i="0" lang="ca" sz="1000" u="none" cap="none" strike="noStrike">
                <a:solidFill>
                  <a:srgbClr val="000000"/>
                </a:solidFill>
                <a:latin typeface="Arial"/>
                <a:ea typeface="Arial"/>
                <a:cs typeface="Arial"/>
                <a:sym typeface="Arial"/>
              </a:rPr>
              <a:t>Generator</a:t>
            </a:r>
            <a:endParaRPr b="0" i="0" sz="1400" u="none" cap="none" strike="noStrike">
              <a:solidFill>
                <a:srgbClr val="000000"/>
              </a:solidFill>
              <a:latin typeface="Arial"/>
              <a:ea typeface="Arial"/>
              <a:cs typeface="Arial"/>
              <a:sym typeface="Arial"/>
            </a:endParaRPr>
          </a:p>
        </p:txBody>
      </p:sp>
      <p:sp>
        <p:nvSpPr>
          <p:cNvPr id="1807" name="Google Shape;1807;p59"/>
          <p:cNvSpPr txBox="1"/>
          <p:nvPr/>
        </p:nvSpPr>
        <p:spPr>
          <a:xfrm>
            <a:off x="6901592" y="3582641"/>
            <a:ext cx="1540826" cy="40006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ca" sz="2000" u="none" cap="none" strike="noStrike">
                <a:solidFill>
                  <a:schemeClr val="lt1"/>
                </a:solidFill>
                <a:latin typeface="Arial"/>
                <a:ea typeface="Arial"/>
                <a:cs typeface="Arial"/>
                <a:sym typeface="Arial"/>
              </a:rPr>
              <a:t>WARM-UP</a:t>
            </a:r>
            <a:endParaRPr b="1" i="0" sz="2000" u="none" cap="none" strike="noStrike">
              <a:solidFill>
                <a:schemeClr val="lt1"/>
              </a:solidFill>
              <a:latin typeface="Arial"/>
              <a:ea typeface="Arial"/>
              <a:cs typeface="Arial"/>
              <a:sym typeface="Arial"/>
            </a:endParaRPr>
          </a:p>
        </p:txBody>
      </p:sp>
      <p:sp>
        <p:nvSpPr>
          <p:cNvPr id="1808" name="Google Shape;1808;p59"/>
          <p:cNvSpPr/>
          <p:nvPr/>
        </p:nvSpPr>
        <p:spPr>
          <a:xfrm>
            <a:off x="8530116" y="1034545"/>
            <a:ext cx="396000" cy="396000"/>
          </a:xfrm>
          <a:prstGeom prst="flowChartConnector">
            <a:avLst/>
          </a:prstGeom>
          <a:noFill/>
          <a:ln cap="flat" cmpd="sng" w="381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1" i="0" lang="ca" sz="2400" u="none" cap="none" strike="noStrike">
                <a:solidFill>
                  <a:schemeClr val="lt1"/>
                </a:solidFill>
                <a:latin typeface="Arial"/>
                <a:ea typeface="Arial"/>
                <a:cs typeface="Arial"/>
                <a:sym typeface="Arial"/>
              </a:rPr>
              <a:t>2</a:t>
            </a:r>
            <a:endParaRPr b="0" i="0" sz="1400" u="none" cap="none" strike="noStrike">
              <a:solidFill>
                <a:srgbClr val="000000"/>
              </a:solidFill>
              <a:latin typeface="Arial"/>
              <a:ea typeface="Arial"/>
              <a:cs typeface="Arial"/>
              <a:sym typeface="Arial"/>
            </a:endParaRPr>
          </a:p>
        </p:txBody>
      </p:sp>
      <p:sp>
        <p:nvSpPr>
          <p:cNvPr id="1809" name="Google Shape;1809;p59"/>
          <p:cNvSpPr txBox="1"/>
          <p:nvPr/>
        </p:nvSpPr>
        <p:spPr>
          <a:xfrm>
            <a:off x="1785195" y="2920022"/>
            <a:ext cx="3877526" cy="24618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00"/>
              <a:buFont typeface="Arial"/>
              <a:buNone/>
            </a:pPr>
            <a:r>
              <a:rPr b="0" i="0" lang="ca" sz="1000" u="none" cap="none" strike="noStrike">
                <a:solidFill>
                  <a:srgbClr val="000000"/>
                </a:solidFill>
                <a:latin typeface="Arial"/>
                <a:ea typeface="Arial"/>
                <a:cs typeface="Arial"/>
                <a:sym typeface="Arial"/>
              </a:rPr>
              <a:t>Adam Optimizer with Learning rate = 2e-4 </a:t>
            </a:r>
            <a:endParaRPr b="0" i="0" sz="1400" u="none" cap="none" strike="noStrike">
              <a:solidFill>
                <a:srgbClr val="000000"/>
              </a:solidFill>
              <a:latin typeface="Arial"/>
              <a:ea typeface="Arial"/>
              <a:cs typeface="Arial"/>
              <a:sym typeface="Arial"/>
            </a:endParaRPr>
          </a:p>
        </p:txBody>
      </p:sp>
      <p:sp>
        <p:nvSpPr>
          <p:cNvPr id="1810" name="Google Shape;1810;p59"/>
          <p:cNvSpPr txBox="1"/>
          <p:nvPr/>
        </p:nvSpPr>
        <p:spPr>
          <a:xfrm>
            <a:off x="1792250" y="3531847"/>
            <a:ext cx="4249375" cy="26157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00"/>
              <a:buFont typeface="Arial"/>
              <a:buNone/>
            </a:pPr>
            <a:r>
              <a:rPr b="0" i="0" lang="ca" sz="1000" u="none" cap="none" strike="noStrike">
                <a:solidFill>
                  <a:srgbClr val="000000"/>
                </a:solidFill>
                <a:latin typeface="Arial"/>
                <a:ea typeface="Arial"/>
                <a:cs typeface="Arial"/>
                <a:sym typeface="Arial"/>
              </a:rPr>
              <a:t>Steps applied = </a:t>
            </a:r>
            <a:r>
              <a:rPr b="0" i="0" lang="ca" sz="1100" u="none" cap="none" strike="noStrike">
                <a:solidFill>
                  <a:srgbClr val="24292F"/>
                </a:solidFill>
                <a:latin typeface="Arial"/>
                <a:ea typeface="Arial"/>
                <a:cs typeface="Arial"/>
                <a:sym typeface="Arial"/>
              </a:rPr>
              <a:t>175000 </a:t>
            </a:r>
            <a:r>
              <a:rPr b="0" i="0" lang="ca" sz="1000" u="none" cap="none" strike="noStrike">
                <a:solidFill>
                  <a:srgbClr val="000000"/>
                </a:solidFill>
                <a:latin typeface="Arial"/>
                <a:ea typeface="Arial"/>
                <a:cs typeface="Arial"/>
                <a:sym typeface="Arial"/>
              </a:rPr>
              <a:t>&amp; γ=0,5  </a:t>
            </a:r>
            <a:endParaRPr b="0" i="0" sz="1400" u="none" cap="none" strike="noStrike">
              <a:solidFill>
                <a:srgbClr val="000000"/>
              </a:solidFill>
              <a:latin typeface="Arial"/>
              <a:ea typeface="Arial"/>
              <a:cs typeface="Arial"/>
              <a:sym typeface="Arial"/>
            </a:endParaRPr>
          </a:p>
        </p:txBody>
      </p:sp>
      <p:sp>
        <p:nvSpPr>
          <p:cNvPr id="1811" name="Google Shape;1811;p59"/>
          <p:cNvSpPr txBox="1"/>
          <p:nvPr/>
        </p:nvSpPr>
        <p:spPr>
          <a:xfrm>
            <a:off x="1794441" y="4129466"/>
            <a:ext cx="3900521" cy="40006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00"/>
              <a:buFont typeface="Arial"/>
              <a:buNone/>
            </a:pPr>
            <a:r>
              <a:rPr b="0" i="0" lang="ca" sz="1000" u="none" cap="none" strike="noStrike">
                <a:solidFill>
                  <a:srgbClr val="000000"/>
                </a:solidFill>
                <a:latin typeface="Arial"/>
                <a:ea typeface="Arial"/>
                <a:cs typeface="Arial"/>
                <a:sym typeface="Arial"/>
              </a:rPr>
              <a:t>Pre-training: Content Loss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0" i="0" lang="ca" sz="1000" u="none" cap="none" strike="noStrike">
                <a:solidFill>
                  <a:srgbClr val="000000"/>
                </a:solidFill>
                <a:latin typeface="Arial"/>
                <a:ea typeface="Arial"/>
                <a:cs typeface="Arial"/>
                <a:sym typeface="Arial"/>
              </a:rPr>
              <a:t>Validation: Content Loss / Perceptual Loss / SSIM / PSNR</a:t>
            </a:r>
            <a:endParaRPr b="0" i="0" sz="1400" u="none" cap="none" strike="noStrike">
              <a:solidFill>
                <a:srgbClr val="000000"/>
              </a:solidFill>
              <a:latin typeface="Arial"/>
              <a:ea typeface="Arial"/>
              <a:cs typeface="Arial"/>
              <a:sym typeface="Arial"/>
            </a:endParaRPr>
          </a:p>
        </p:txBody>
      </p:sp>
      <p:sp>
        <p:nvSpPr>
          <p:cNvPr id="1812" name="Google Shape;1812;p59"/>
          <p:cNvSpPr/>
          <p:nvPr/>
        </p:nvSpPr>
        <p:spPr>
          <a:xfrm>
            <a:off x="4610433" y="375696"/>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grpSp>
        <p:nvGrpSpPr>
          <p:cNvPr id="1813" name="Google Shape;1813;p59"/>
          <p:cNvGrpSpPr/>
          <p:nvPr/>
        </p:nvGrpSpPr>
        <p:grpSpPr>
          <a:xfrm>
            <a:off x="3047" y="375696"/>
            <a:ext cx="9138979" cy="414018"/>
            <a:chOff x="3047" y="375696"/>
            <a:chExt cx="9138979" cy="414018"/>
          </a:xfrm>
        </p:grpSpPr>
        <p:grpSp>
          <p:nvGrpSpPr>
            <p:cNvPr id="1814" name="Google Shape;1814;p59"/>
            <p:cNvGrpSpPr/>
            <p:nvPr/>
          </p:nvGrpSpPr>
          <p:grpSpPr>
            <a:xfrm>
              <a:off x="3047" y="375696"/>
              <a:ext cx="9138979" cy="414018"/>
              <a:chOff x="3047" y="375696"/>
              <a:chExt cx="9138979" cy="414018"/>
            </a:xfrm>
          </p:grpSpPr>
          <p:sp>
            <p:nvSpPr>
              <p:cNvPr id="1815" name="Google Shape;1815;p59"/>
              <p:cNvSpPr/>
              <p:nvPr/>
            </p:nvSpPr>
            <p:spPr>
              <a:xfrm>
                <a:off x="3047" y="375696"/>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grpSp>
            <p:nvGrpSpPr>
              <p:cNvPr id="1816" name="Google Shape;1816;p59"/>
              <p:cNvGrpSpPr/>
              <p:nvPr/>
            </p:nvGrpSpPr>
            <p:grpSpPr>
              <a:xfrm>
                <a:off x="8141262" y="375696"/>
                <a:ext cx="1000764" cy="414018"/>
                <a:chOff x="8141262" y="376015"/>
                <a:chExt cx="1000764" cy="414018"/>
              </a:xfrm>
            </p:grpSpPr>
            <p:sp>
              <p:nvSpPr>
                <p:cNvPr id="1817" name="Google Shape;1817;p59"/>
                <p:cNvSpPr/>
                <p:nvPr/>
              </p:nvSpPr>
              <p:spPr>
                <a:xfrm>
                  <a:off x="8141262" y="376015"/>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thoughtful Icon - Free PNG &amp; SVG 1757003 - Noun Project" id="1818" name="Google Shape;1818;p59"/>
                <p:cNvPicPr preferRelativeResize="0"/>
                <p:nvPr/>
              </p:nvPicPr>
              <p:blipFill rotWithShape="1">
                <a:blip r:embed="rId19">
                  <a:alphaModFix/>
                </a:blip>
                <a:srcRect b="0" l="0" r="0" t="0"/>
                <a:stretch/>
              </p:blipFill>
              <p:spPr>
                <a:xfrm>
                  <a:off x="8517066" y="464108"/>
                  <a:ext cx="259551" cy="259551"/>
                </a:xfrm>
                <a:prstGeom prst="rect">
                  <a:avLst/>
                </a:prstGeom>
                <a:noFill/>
                <a:ln>
                  <a:noFill/>
                </a:ln>
              </p:spPr>
            </p:pic>
          </p:grpSp>
          <p:pic>
            <p:nvPicPr>
              <p:cNvPr descr="motivation Icon - Download motivation Icon 1110005 | Noun Project" id="1819" name="Google Shape;1819;p59"/>
              <p:cNvPicPr preferRelativeResize="0"/>
              <p:nvPr/>
            </p:nvPicPr>
            <p:blipFill rotWithShape="1">
              <a:blip r:embed="rId20">
                <a:alphaModFix/>
              </a:blip>
              <a:srcRect b="0" l="0" r="0" t="0"/>
              <a:stretch/>
            </p:blipFill>
            <p:spPr>
              <a:xfrm>
                <a:off x="315282" y="397803"/>
                <a:ext cx="369805" cy="369805"/>
              </a:xfrm>
              <a:prstGeom prst="rect">
                <a:avLst/>
              </a:prstGeom>
              <a:noFill/>
              <a:ln>
                <a:noFill/>
              </a:ln>
            </p:spPr>
          </p:pic>
          <p:grpSp>
            <p:nvGrpSpPr>
              <p:cNvPr id="1820" name="Google Shape;1820;p59"/>
              <p:cNvGrpSpPr/>
              <p:nvPr/>
            </p:nvGrpSpPr>
            <p:grpSpPr>
              <a:xfrm>
                <a:off x="7477265" y="375696"/>
                <a:ext cx="1000764" cy="414018"/>
                <a:chOff x="7477265" y="375308"/>
                <a:chExt cx="1000764" cy="414018"/>
              </a:xfrm>
            </p:grpSpPr>
            <p:sp>
              <p:nvSpPr>
                <p:cNvPr id="1821" name="Google Shape;1821;p59"/>
                <p:cNvSpPr/>
                <p:nvPr/>
              </p:nvSpPr>
              <p:spPr>
                <a:xfrm>
                  <a:off x="7477265" y="375308"/>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Statistical Analysis Icon - Download in Glyph Style" id="1822" name="Google Shape;1822;p59"/>
                <p:cNvPicPr preferRelativeResize="0"/>
                <p:nvPr/>
              </p:nvPicPr>
              <p:blipFill rotWithShape="1">
                <a:blip r:embed="rId21">
                  <a:alphaModFix/>
                </a:blip>
                <a:srcRect b="0" l="0" r="0" t="0"/>
                <a:stretch/>
              </p:blipFill>
              <p:spPr>
                <a:xfrm>
                  <a:off x="7843649" y="455633"/>
                  <a:ext cx="283664" cy="283664"/>
                </a:xfrm>
                <a:prstGeom prst="rect">
                  <a:avLst/>
                </a:prstGeom>
                <a:noFill/>
                <a:ln>
                  <a:noFill/>
                </a:ln>
              </p:spPr>
            </p:pic>
          </p:grpSp>
          <p:grpSp>
            <p:nvGrpSpPr>
              <p:cNvPr id="1823" name="Google Shape;1823;p59"/>
              <p:cNvGrpSpPr/>
              <p:nvPr/>
            </p:nvGrpSpPr>
            <p:grpSpPr>
              <a:xfrm>
                <a:off x="6777743" y="375696"/>
                <a:ext cx="1000764" cy="414018"/>
                <a:chOff x="6777743" y="373411"/>
                <a:chExt cx="1000764" cy="414018"/>
              </a:xfrm>
            </p:grpSpPr>
            <p:sp>
              <p:nvSpPr>
                <p:cNvPr id="1824" name="Google Shape;1824;p59"/>
                <p:cNvSpPr/>
                <p:nvPr/>
              </p:nvSpPr>
              <p:spPr>
                <a:xfrm>
                  <a:off x="6777743" y="373411"/>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metrics Icon - Free PNG &amp; SVG 105414 - Noun Project" id="1825" name="Google Shape;1825;p59"/>
                <p:cNvPicPr preferRelativeResize="0"/>
                <p:nvPr/>
              </p:nvPicPr>
              <p:blipFill rotWithShape="1">
                <a:blip r:embed="rId22">
                  <a:alphaModFix/>
                </a:blip>
                <a:srcRect b="0" l="0" r="0" t="0"/>
                <a:stretch/>
              </p:blipFill>
              <p:spPr>
                <a:xfrm>
                  <a:off x="7096476" y="434572"/>
                  <a:ext cx="322932" cy="322932"/>
                </a:xfrm>
                <a:prstGeom prst="rect">
                  <a:avLst/>
                </a:prstGeom>
                <a:noFill/>
                <a:ln>
                  <a:noFill/>
                </a:ln>
              </p:spPr>
            </p:pic>
          </p:grpSp>
          <p:grpSp>
            <p:nvGrpSpPr>
              <p:cNvPr id="1826" name="Google Shape;1826;p59"/>
              <p:cNvGrpSpPr/>
              <p:nvPr/>
            </p:nvGrpSpPr>
            <p:grpSpPr>
              <a:xfrm>
                <a:off x="6043799" y="375696"/>
                <a:ext cx="1000764" cy="414018"/>
                <a:chOff x="6043799" y="374249"/>
                <a:chExt cx="1000764" cy="414018"/>
              </a:xfrm>
            </p:grpSpPr>
            <p:sp>
              <p:nvSpPr>
                <p:cNvPr id="1827" name="Google Shape;1827;p59"/>
                <p:cNvSpPr/>
                <p:nvPr/>
              </p:nvSpPr>
              <p:spPr>
                <a:xfrm>
                  <a:off x="6043799" y="374249"/>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Parameter Icon #356991 - Free Icons Library" id="1828" name="Google Shape;1828;p59"/>
                <p:cNvPicPr preferRelativeResize="0"/>
                <p:nvPr/>
              </p:nvPicPr>
              <p:blipFill rotWithShape="1">
                <a:blip r:embed="rId23">
                  <a:alphaModFix/>
                </a:blip>
                <a:srcRect b="0" l="0" r="0" t="0"/>
                <a:stretch/>
              </p:blipFill>
              <p:spPr>
                <a:xfrm>
                  <a:off x="6410183" y="464558"/>
                  <a:ext cx="262052" cy="262052"/>
                </a:xfrm>
                <a:prstGeom prst="rect">
                  <a:avLst/>
                </a:prstGeom>
                <a:noFill/>
                <a:ln>
                  <a:noFill/>
                </a:ln>
              </p:spPr>
            </p:pic>
          </p:grpSp>
          <p:grpSp>
            <p:nvGrpSpPr>
              <p:cNvPr id="1829" name="Google Shape;1829;p59"/>
              <p:cNvGrpSpPr/>
              <p:nvPr/>
            </p:nvGrpSpPr>
            <p:grpSpPr>
              <a:xfrm>
                <a:off x="3113374" y="375696"/>
                <a:ext cx="1000764" cy="414018"/>
                <a:chOff x="3113374" y="372277"/>
                <a:chExt cx="1000764" cy="414018"/>
              </a:xfrm>
            </p:grpSpPr>
            <p:sp>
              <p:nvSpPr>
                <p:cNvPr id="1830" name="Google Shape;1830;p59"/>
                <p:cNvSpPr/>
                <p:nvPr/>
              </p:nvSpPr>
              <p:spPr>
                <a:xfrm>
                  <a:off x="3113374" y="372277"/>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Engranajes mecanicos - Iconos gratis de" id="1831" name="Google Shape;1831;p59"/>
                <p:cNvPicPr preferRelativeResize="0"/>
                <p:nvPr/>
              </p:nvPicPr>
              <p:blipFill rotWithShape="1">
                <a:blip r:embed="rId24">
                  <a:alphaModFix/>
                </a:blip>
                <a:srcRect b="0" l="0" r="0" t="0"/>
                <a:stretch/>
              </p:blipFill>
              <p:spPr>
                <a:xfrm>
                  <a:off x="3385545" y="415071"/>
                  <a:ext cx="363370" cy="363370"/>
                </a:xfrm>
                <a:prstGeom prst="rect">
                  <a:avLst/>
                </a:prstGeom>
                <a:noFill/>
                <a:ln>
                  <a:noFill/>
                </a:ln>
              </p:spPr>
            </p:pic>
          </p:grpSp>
          <p:grpSp>
            <p:nvGrpSpPr>
              <p:cNvPr id="1832" name="Google Shape;1832;p59"/>
              <p:cNvGrpSpPr/>
              <p:nvPr/>
            </p:nvGrpSpPr>
            <p:grpSpPr>
              <a:xfrm>
                <a:off x="2322427" y="375696"/>
                <a:ext cx="1000764" cy="414018"/>
                <a:chOff x="2322427" y="369857"/>
                <a:chExt cx="1000764" cy="414018"/>
              </a:xfrm>
            </p:grpSpPr>
            <p:sp>
              <p:nvSpPr>
                <p:cNvPr id="1833" name="Google Shape;1833;p59"/>
                <p:cNvSpPr/>
                <p:nvPr/>
              </p:nvSpPr>
              <p:spPr>
                <a:xfrm>
                  <a:off x="2322427" y="369857"/>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HMS20278 | Datasets2Tools" id="1834" name="Google Shape;1834;p59"/>
                <p:cNvPicPr preferRelativeResize="0"/>
                <p:nvPr/>
              </p:nvPicPr>
              <p:blipFill rotWithShape="1">
                <a:blip r:embed="rId25">
                  <a:alphaModFix/>
                </a:blip>
                <a:srcRect b="0" l="0" r="0" t="0"/>
                <a:stretch/>
              </p:blipFill>
              <p:spPr>
                <a:xfrm>
                  <a:off x="2651068" y="441638"/>
                  <a:ext cx="310236" cy="310236"/>
                </a:xfrm>
                <a:prstGeom prst="rect">
                  <a:avLst/>
                </a:prstGeom>
                <a:noFill/>
                <a:ln>
                  <a:noFill/>
                </a:ln>
              </p:spPr>
            </p:pic>
          </p:grpSp>
          <p:sp>
            <p:nvSpPr>
              <p:cNvPr id="1835" name="Google Shape;1835;p59"/>
              <p:cNvSpPr/>
              <p:nvPr/>
            </p:nvSpPr>
            <p:spPr>
              <a:xfrm>
                <a:off x="1528134" y="375696"/>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Forma llena de bandera - Iconos gratis de mapas y banderas" id="1836" name="Google Shape;1836;p59"/>
              <p:cNvPicPr preferRelativeResize="0"/>
              <p:nvPr/>
            </p:nvPicPr>
            <p:blipFill rotWithShape="1">
              <a:blip r:embed="rId26">
                <a:alphaModFix/>
              </a:blip>
              <a:srcRect b="0" l="0" r="0" t="0"/>
              <a:stretch/>
            </p:blipFill>
            <p:spPr>
              <a:xfrm>
                <a:off x="1916987" y="427785"/>
                <a:ext cx="309840" cy="309840"/>
              </a:xfrm>
              <a:prstGeom prst="rect">
                <a:avLst/>
              </a:prstGeom>
              <a:noFill/>
              <a:ln>
                <a:noFill/>
              </a:ln>
            </p:spPr>
          </p:pic>
          <p:sp>
            <p:nvSpPr>
              <p:cNvPr id="1837" name="Google Shape;1837;p59"/>
              <p:cNvSpPr/>
              <p:nvPr/>
            </p:nvSpPr>
            <p:spPr>
              <a:xfrm>
                <a:off x="791487" y="375696"/>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1838" name="Google Shape;1838;p59"/>
              <p:cNvSpPr/>
              <p:nvPr/>
            </p:nvSpPr>
            <p:spPr>
              <a:xfrm>
                <a:off x="5344640" y="375696"/>
                <a:ext cx="1000764" cy="414018"/>
              </a:xfrm>
              <a:prstGeom prst="round2SameRect">
                <a:avLst>
                  <a:gd fmla="val 35910" name="adj1"/>
                  <a:gd fmla="val 0" name="adj2"/>
                </a:avLst>
              </a:prstGeom>
              <a:solidFill>
                <a:srgbClr val="007BC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grpSp>
        <p:pic>
          <p:nvPicPr>
            <p:cNvPr descr="Resolution - Free computer icons" id="1839" name="Google Shape;1839;p59"/>
            <p:cNvPicPr preferRelativeResize="0"/>
            <p:nvPr/>
          </p:nvPicPr>
          <p:blipFill rotWithShape="1">
            <a:blip r:embed="rId27">
              <a:alphaModFix/>
            </a:blip>
            <a:srcRect b="0" l="0" r="0" t="0"/>
            <a:stretch/>
          </p:blipFill>
          <p:spPr>
            <a:xfrm>
              <a:off x="1132929" y="433985"/>
              <a:ext cx="337219" cy="337219"/>
            </a:xfrm>
            <a:prstGeom prst="rect">
              <a:avLst/>
            </a:prstGeom>
            <a:noFill/>
            <a:ln>
              <a:noFill/>
            </a:ln>
          </p:spPr>
        </p:pic>
      </p:grpSp>
      <p:sp>
        <p:nvSpPr>
          <p:cNvPr id="1840" name="Google Shape;1840;p59"/>
          <p:cNvSpPr/>
          <p:nvPr/>
        </p:nvSpPr>
        <p:spPr>
          <a:xfrm>
            <a:off x="3871085" y="375696"/>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Support Vector Machines Icon - Free PNG &amp; SVG 1374192 - Noun Project" id="1841" name="Google Shape;1841;p59"/>
          <p:cNvPicPr preferRelativeResize="0"/>
          <p:nvPr/>
        </p:nvPicPr>
        <p:blipFill rotWithShape="1">
          <a:blip r:embed="rId28">
            <a:alphaModFix/>
          </a:blip>
          <a:srcRect b="0" l="0" r="0" t="0"/>
          <a:stretch/>
        </p:blipFill>
        <p:spPr>
          <a:xfrm>
            <a:off x="4173156" y="420778"/>
            <a:ext cx="346367" cy="346367"/>
          </a:xfrm>
          <a:prstGeom prst="rect">
            <a:avLst/>
          </a:prstGeom>
          <a:noFill/>
          <a:ln>
            <a:noFill/>
          </a:ln>
        </p:spPr>
      </p:pic>
      <p:pic>
        <p:nvPicPr>
          <p:cNvPr descr="weight, Weightlifter, Man, Silhouette, Fitness Forever, sport, Excercise,  sports, weightlifting, Lifting icon" id="1842" name="Google Shape;1842;p59"/>
          <p:cNvPicPr preferRelativeResize="0"/>
          <p:nvPr/>
        </p:nvPicPr>
        <p:blipFill rotWithShape="1">
          <a:blip r:embed="rId9">
            <a:alphaModFix/>
          </a:blip>
          <a:srcRect b="0" l="0" r="0" t="0"/>
          <a:stretch/>
        </p:blipFill>
        <p:spPr>
          <a:xfrm>
            <a:off x="5672477" y="414045"/>
            <a:ext cx="326958" cy="326958"/>
          </a:xfrm>
          <a:prstGeom prst="rect">
            <a:avLst/>
          </a:prstGeom>
          <a:noFill/>
          <a:ln>
            <a:noFill/>
          </a:ln>
        </p:spPr>
      </p:pic>
      <p:pic>
        <p:nvPicPr>
          <p:cNvPr descr="Black Down Arrow Png For Kids - Decrease Arrow Icon Png | Full Size PNG  Download | SeekPNG" id="1843" name="Google Shape;1843;p59"/>
          <p:cNvPicPr preferRelativeResize="0"/>
          <p:nvPr/>
        </p:nvPicPr>
        <p:blipFill rotWithShape="1">
          <a:blip r:embed="rId14">
            <a:alphaModFix/>
          </a:blip>
          <a:srcRect b="0" l="0" r="0" t="0"/>
          <a:stretch/>
        </p:blipFill>
        <p:spPr>
          <a:xfrm>
            <a:off x="4961259" y="504307"/>
            <a:ext cx="290979" cy="196574"/>
          </a:xfrm>
          <a:prstGeom prst="rect">
            <a:avLst/>
          </a:prstGeom>
          <a:noFill/>
          <a:ln>
            <a:noFill/>
          </a:ln>
        </p:spPr>
      </p:pic>
      <p:sp>
        <p:nvSpPr>
          <p:cNvPr id="1844" name="Google Shape;1844;p59"/>
          <p:cNvSpPr txBox="1"/>
          <p:nvPr>
            <p:ph idx="12" type="sldNum"/>
          </p:nvPr>
        </p:nvSpPr>
        <p:spPr>
          <a:xfrm>
            <a:off x="2413125" y="4847763"/>
            <a:ext cx="2057400" cy="273900"/>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Clr>
                <a:srgbClr val="000000"/>
              </a:buClr>
              <a:buSzPts val="900"/>
              <a:buFont typeface="Arial"/>
              <a:buNone/>
            </a:pPr>
            <a:r>
              <a:rPr b="1" lang="ca" sz="1200"/>
              <a:t>22/38</a:t>
            </a:r>
            <a:endParaRPr b="1" sz="1200"/>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9" name="Shape 1849"/>
        <p:cNvGrpSpPr/>
        <p:nvPr/>
      </p:nvGrpSpPr>
      <p:grpSpPr>
        <a:xfrm>
          <a:off x="0" y="0"/>
          <a:ext cx="0" cy="0"/>
          <a:chOff x="0" y="0"/>
          <a:chExt cx="0" cy="0"/>
        </a:xfrm>
      </p:grpSpPr>
      <p:sp>
        <p:nvSpPr>
          <p:cNvPr id="1850" name="Google Shape;1850;p60"/>
          <p:cNvSpPr/>
          <p:nvPr/>
        </p:nvSpPr>
        <p:spPr>
          <a:xfrm>
            <a:off x="6131168" y="916180"/>
            <a:ext cx="2836827" cy="507831"/>
          </a:xfrm>
          <a:prstGeom prst="rect">
            <a:avLst/>
          </a:prstGeom>
          <a:noFill/>
          <a:ln>
            <a:noFill/>
          </a:ln>
        </p:spPr>
        <p:txBody>
          <a:bodyPr anchorCtr="0" anchor="t" bIns="45700" lIns="0" spcFirstLastPara="1" rIns="91425" wrap="square" tIns="45700">
            <a:noAutofit/>
          </a:bodyPr>
          <a:lstStyle/>
          <a:p>
            <a:pPr indent="0" lvl="0" marL="0" marR="0" rtl="0" algn="l">
              <a:lnSpc>
                <a:spcPct val="100000"/>
              </a:lnSpc>
              <a:spcBef>
                <a:spcPts val="0"/>
              </a:spcBef>
              <a:spcAft>
                <a:spcPts val="0"/>
              </a:spcAft>
              <a:buClr>
                <a:srgbClr val="000000"/>
              </a:buClr>
              <a:buSzPts val="2700"/>
              <a:buFont typeface="Arial"/>
              <a:buNone/>
            </a:pPr>
            <a:r>
              <a:rPr b="0" i="0" lang="ca" sz="2700" u="none" cap="none" strike="noStrike">
                <a:solidFill>
                  <a:schemeClr val="lt1"/>
                </a:solidFill>
                <a:latin typeface="Arial Black"/>
                <a:ea typeface="Arial Black"/>
                <a:cs typeface="Arial Black"/>
                <a:sym typeface="Arial Black"/>
              </a:rPr>
              <a:t>TRAINING</a:t>
            </a:r>
            <a:endParaRPr b="0" i="0" sz="1400" u="none" cap="none" strike="noStrike">
              <a:solidFill>
                <a:srgbClr val="000000"/>
              </a:solidFill>
              <a:latin typeface="Arial"/>
              <a:ea typeface="Arial"/>
              <a:cs typeface="Arial"/>
              <a:sym typeface="Arial"/>
            </a:endParaRPr>
          </a:p>
        </p:txBody>
      </p:sp>
      <p:sp>
        <p:nvSpPr>
          <p:cNvPr id="1851" name="Google Shape;1851;p60"/>
          <p:cNvSpPr/>
          <p:nvPr/>
        </p:nvSpPr>
        <p:spPr>
          <a:xfrm>
            <a:off x="6135528" y="1437074"/>
            <a:ext cx="3034202" cy="507831"/>
          </a:xfrm>
          <a:prstGeom prst="rect">
            <a:avLst/>
          </a:prstGeom>
          <a:noFill/>
          <a:ln>
            <a:noFill/>
          </a:ln>
        </p:spPr>
        <p:txBody>
          <a:bodyPr anchorCtr="0" anchor="t" bIns="45700" lIns="0" spcFirstLastPara="1" rIns="91425" wrap="square" tIns="45700">
            <a:noAutofit/>
          </a:bodyPr>
          <a:lstStyle/>
          <a:p>
            <a:pPr indent="0" lvl="0" marL="0" marR="0" rtl="0" algn="l">
              <a:lnSpc>
                <a:spcPct val="100000"/>
              </a:lnSpc>
              <a:spcBef>
                <a:spcPts val="0"/>
              </a:spcBef>
              <a:spcAft>
                <a:spcPts val="0"/>
              </a:spcAft>
              <a:buClr>
                <a:srgbClr val="000000"/>
              </a:buClr>
              <a:buSzPts val="2700"/>
              <a:buFont typeface="Arial"/>
              <a:buNone/>
            </a:pPr>
            <a:r>
              <a:rPr b="0" i="0" lang="ca" sz="2700" u="none" cap="none" strike="noStrike">
                <a:solidFill>
                  <a:schemeClr val="lt1"/>
                </a:solidFill>
                <a:latin typeface="Arial Black"/>
                <a:ea typeface="Arial Black"/>
                <a:cs typeface="Arial Black"/>
                <a:sym typeface="Arial Black"/>
              </a:rPr>
              <a:t>PROCESS</a:t>
            </a:r>
            <a:endParaRPr b="0" i="0" sz="2700" u="none" cap="none" strike="noStrike">
              <a:solidFill>
                <a:schemeClr val="lt1"/>
              </a:solidFill>
              <a:latin typeface="Arial Black"/>
              <a:ea typeface="Arial Black"/>
              <a:cs typeface="Arial Black"/>
              <a:sym typeface="Arial Black"/>
            </a:endParaRPr>
          </a:p>
        </p:txBody>
      </p:sp>
      <p:pic>
        <p:nvPicPr>
          <p:cNvPr descr="24+] Rocky Balboa Wallpapers on WallpaperSafari" id="1852" name="Google Shape;1852;p60"/>
          <p:cNvPicPr preferRelativeResize="0"/>
          <p:nvPr/>
        </p:nvPicPr>
        <p:blipFill rotWithShape="1">
          <a:blip r:embed="rId3">
            <a:alphaModFix/>
          </a:blip>
          <a:srcRect b="0" l="16952" r="20189" t="0"/>
          <a:stretch/>
        </p:blipFill>
        <p:spPr>
          <a:xfrm>
            <a:off x="6005984" y="827328"/>
            <a:ext cx="3098250" cy="3696716"/>
          </a:xfrm>
          <a:prstGeom prst="rect">
            <a:avLst/>
          </a:prstGeom>
          <a:noFill/>
          <a:ln>
            <a:noFill/>
          </a:ln>
        </p:spPr>
      </p:pic>
      <p:sp>
        <p:nvSpPr>
          <p:cNvPr id="1853" name="Google Shape;1853;p60"/>
          <p:cNvSpPr/>
          <p:nvPr/>
        </p:nvSpPr>
        <p:spPr>
          <a:xfrm>
            <a:off x="5940658" y="796089"/>
            <a:ext cx="3203400" cy="3751200"/>
          </a:xfrm>
          <a:prstGeom prst="rect">
            <a:avLst/>
          </a:prstGeom>
          <a:solidFill>
            <a:schemeClr val="dk1">
              <a:alpha val="75686"/>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nvGrpSpPr>
          <p:cNvPr id="1854" name="Google Shape;1854;p60"/>
          <p:cNvGrpSpPr/>
          <p:nvPr/>
        </p:nvGrpSpPr>
        <p:grpSpPr>
          <a:xfrm>
            <a:off x="6927009" y="4606492"/>
            <a:ext cx="2029295" cy="407107"/>
            <a:chOff x="6568690" y="4701027"/>
            <a:chExt cx="2539705" cy="504004"/>
          </a:xfrm>
        </p:grpSpPr>
        <p:sp>
          <p:nvSpPr>
            <p:cNvPr id="1855" name="Google Shape;1855;p60"/>
            <p:cNvSpPr/>
            <p:nvPr/>
          </p:nvSpPr>
          <p:spPr>
            <a:xfrm>
              <a:off x="6568690" y="4701027"/>
              <a:ext cx="509119" cy="504001"/>
            </a:xfrm>
            <a:prstGeom prst="ellipse">
              <a:avLst/>
            </a:prstGeom>
            <a:blipFill rotWithShape="1">
              <a:blip r:embed="rId4">
                <a:alphaModFix/>
              </a:blip>
              <a:stretch>
                <a:fillRect b="-21984" l="-21987" r="-21984" t="-21987"/>
              </a:stretch>
            </a:blipFill>
            <a:ln cap="flat" cmpd="sng" w="12700">
              <a:solidFill>
                <a:srgbClr val="007B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856" name="Google Shape;1856;p60"/>
            <p:cNvSpPr/>
            <p:nvPr/>
          </p:nvSpPr>
          <p:spPr>
            <a:xfrm>
              <a:off x="7583983" y="4701027"/>
              <a:ext cx="509119" cy="504001"/>
            </a:xfrm>
            <a:prstGeom prst="ellipse">
              <a:avLst/>
            </a:prstGeom>
            <a:blipFill rotWithShape="1">
              <a:blip r:embed="rId5">
                <a:alphaModFix/>
              </a:blip>
              <a:stretch>
                <a:fillRect b="0" l="0" r="0" t="0"/>
              </a:stretch>
            </a:blipFill>
            <a:ln cap="flat" cmpd="sng" w="12700">
              <a:solidFill>
                <a:srgbClr val="007B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857" name="Google Shape;1857;p60"/>
            <p:cNvSpPr/>
            <p:nvPr/>
          </p:nvSpPr>
          <p:spPr>
            <a:xfrm>
              <a:off x="8599276" y="4701030"/>
              <a:ext cx="509119" cy="504001"/>
            </a:xfrm>
            <a:prstGeom prst="ellipse">
              <a:avLst/>
            </a:prstGeom>
            <a:blipFill rotWithShape="1">
              <a:blip r:embed="rId6">
                <a:alphaModFix/>
              </a:blip>
              <a:stretch>
                <a:fillRect b="0" l="0" r="0" t="0"/>
              </a:stretch>
            </a:blipFill>
            <a:ln cap="flat" cmpd="sng" w="12700">
              <a:solidFill>
                <a:srgbClr val="007B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sp>
        <p:nvSpPr>
          <p:cNvPr id="1858" name="Google Shape;1858;p60"/>
          <p:cNvSpPr txBox="1"/>
          <p:nvPr/>
        </p:nvSpPr>
        <p:spPr>
          <a:xfrm>
            <a:off x="6570049" y="4993376"/>
            <a:ext cx="1130177" cy="18466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600"/>
              <a:buFont typeface="Arial"/>
              <a:buNone/>
            </a:pPr>
            <a:r>
              <a:rPr b="1" i="0" lang="ca" sz="600" u="none" cap="none" strike="noStrike">
                <a:solidFill>
                  <a:srgbClr val="000000"/>
                </a:solidFill>
                <a:latin typeface="Arial"/>
                <a:ea typeface="Arial"/>
                <a:cs typeface="Arial"/>
                <a:sym typeface="Arial"/>
              </a:rPr>
              <a:t>MARC BERMEJO</a:t>
            </a:r>
            <a:endParaRPr b="0" i="0" sz="1400" u="none" cap="none" strike="noStrike">
              <a:solidFill>
                <a:srgbClr val="000000"/>
              </a:solidFill>
              <a:latin typeface="Arial"/>
              <a:ea typeface="Arial"/>
              <a:cs typeface="Arial"/>
              <a:sym typeface="Arial"/>
            </a:endParaRPr>
          </a:p>
        </p:txBody>
      </p:sp>
      <p:sp>
        <p:nvSpPr>
          <p:cNvPr id="1859" name="Google Shape;1859;p60"/>
          <p:cNvSpPr txBox="1"/>
          <p:nvPr/>
        </p:nvSpPr>
        <p:spPr>
          <a:xfrm>
            <a:off x="7375522" y="4993376"/>
            <a:ext cx="1130177" cy="18466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600"/>
              <a:buFont typeface="Arial"/>
              <a:buNone/>
            </a:pPr>
            <a:r>
              <a:rPr b="1" i="0" lang="ca" sz="600" u="none" cap="none" strike="noStrike">
                <a:solidFill>
                  <a:srgbClr val="000000"/>
                </a:solidFill>
                <a:latin typeface="Arial"/>
                <a:ea typeface="Arial"/>
                <a:cs typeface="Arial"/>
                <a:sym typeface="Arial"/>
              </a:rPr>
              <a:t>RAUL PUENTE</a:t>
            </a:r>
            <a:endParaRPr b="0" i="0" sz="1400" u="none" cap="none" strike="noStrike">
              <a:solidFill>
                <a:srgbClr val="000000"/>
              </a:solidFill>
              <a:latin typeface="Arial"/>
              <a:ea typeface="Arial"/>
              <a:cs typeface="Arial"/>
              <a:sym typeface="Arial"/>
            </a:endParaRPr>
          </a:p>
        </p:txBody>
      </p:sp>
      <p:sp>
        <p:nvSpPr>
          <p:cNvPr id="1860" name="Google Shape;1860;p60"/>
          <p:cNvSpPr txBox="1"/>
          <p:nvPr/>
        </p:nvSpPr>
        <p:spPr>
          <a:xfrm>
            <a:off x="8187815" y="4993376"/>
            <a:ext cx="1130177" cy="18466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600"/>
              <a:buFont typeface="Arial"/>
              <a:buNone/>
            </a:pPr>
            <a:r>
              <a:rPr b="1" i="0" lang="ca" sz="600" u="none" cap="none" strike="noStrike">
                <a:solidFill>
                  <a:srgbClr val="000000"/>
                </a:solidFill>
                <a:latin typeface="Arial"/>
                <a:ea typeface="Arial"/>
                <a:cs typeface="Arial"/>
                <a:sym typeface="Arial"/>
              </a:rPr>
              <a:t>FERRAN TORRES</a:t>
            </a:r>
            <a:endParaRPr b="0" i="0" sz="1400" u="none" cap="none" strike="noStrike">
              <a:solidFill>
                <a:srgbClr val="000000"/>
              </a:solidFill>
              <a:latin typeface="Arial"/>
              <a:ea typeface="Arial"/>
              <a:cs typeface="Arial"/>
              <a:sym typeface="Arial"/>
            </a:endParaRPr>
          </a:p>
        </p:txBody>
      </p:sp>
      <p:sp>
        <p:nvSpPr>
          <p:cNvPr id="1861" name="Google Shape;1861;p60"/>
          <p:cNvSpPr txBox="1"/>
          <p:nvPr/>
        </p:nvSpPr>
        <p:spPr>
          <a:xfrm>
            <a:off x="3543392" y="4761203"/>
            <a:ext cx="3358200" cy="184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600"/>
              <a:buFont typeface="Arial"/>
              <a:buNone/>
            </a:pPr>
            <a:r>
              <a:rPr b="1" i="0" lang="ca" sz="600" u="none" cap="none" strike="noStrike">
                <a:solidFill>
                  <a:srgbClr val="000000"/>
                </a:solidFill>
                <a:latin typeface="Arial"/>
                <a:ea typeface="Arial"/>
                <a:cs typeface="Arial"/>
                <a:sym typeface="Arial"/>
              </a:rPr>
              <a:t>GAN HYPER RESOLUTION PROJECT</a:t>
            </a:r>
            <a:endParaRPr b="1" i="0" sz="600" u="none" cap="none" strike="noStrike">
              <a:solidFill>
                <a:srgbClr val="000000"/>
              </a:solidFill>
              <a:latin typeface="Arial"/>
              <a:ea typeface="Arial"/>
              <a:cs typeface="Arial"/>
              <a:sym typeface="Arial"/>
            </a:endParaRPr>
          </a:p>
        </p:txBody>
      </p:sp>
      <p:pic>
        <p:nvPicPr>
          <p:cNvPr id="1862" name="Google Shape;1862;p60"/>
          <p:cNvPicPr preferRelativeResize="0"/>
          <p:nvPr/>
        </p:nvPicPr>
        <p:blipFill rotWithShape="1">
          <a:blip r:embed="rId7">
            <a:alphaModFix/>
          </a:blip>
          <a:srcRect b="0" l="0" r="0" t="0"/>
          <a:stretch/>
        </p:blipFill>
        <p:spPr>
          <a:xfrm>
            <a:off x="-15843688" y="2883900"/>
            <a:ext cx="1277937" cy="5143500"/>
          </a:xfrm>
          <a:prstGeom prst="rect">
            <a:avLst/>
          </a:prstGeom>
          <a:noFill/>
          <a:ln>
            <a:noFill/>
          </a:ln>
        </p:spPr>
      </p:pic>
      <p:pic>
        <p:nvPicPr>
          <p:cNvPr id="1863" name="Google Shape;1863;p60"/>
          <p:cNvPicPr preferRelativeResize="0"/>
          <p:nvPr/>
        </p:nvPicPr>
        <p:blipFill rotWithShape="1">
          <a:blip r:embed="rId8">
            <a:alphaModFix/>
          </a:blip>
          <a:srcRect b="0" l="0" r="0" t="0"/>
          <a:stretch/>
        </p:blipFill>
        <p:spPr>
          <a:xfrm>
            <a:off x="19995490" y="1803214"/>
            <a:ext cx="3762375" cy="3629025"/>
          </a:xfrm>
          <a:prstGeom prst="rect">
            <a:avLst/>
          </a:prstGeom>
          <a:noFill/>
          <a:ln>
            <a:noFill/>
          </a:ln>
        </p:spPr>
      </p:pic>
      <p:pic>
        <p:nvPicPr>
          <p:cNvPr descr="weight, Weightlifter, Man, Silhouette, Fitness Forever, sport, Excercise,  sports, weightlifting, Lifting icon" id="1864" name="Google Shape;1864;p60"/>
          <p:cNvPicPr preferRelativeResize="0"/>
          <p:nvPr/>
        </p:nvPicPr>
        <p:blipFill rotWithShape="1">
          <a:blip r:embed="rId9">
            <a:alphaModFix/>
          </a:blip>
          <a:srcRect b="0" l="0" r="0" t="0"/>
          <a:stretch/>
        </p:blipFill>
        <p:spPr>
          <a:xfrm>
            <a:off x="7146564" y="2522939"/>
            <a:ext cx="834115" cy="834115"/>
          </a:xfrm>
          <a:prstGeom prst="rect">
            <a:avLst/>
          </a:prstGeom>
          <a:noFill/>
          <a:ln>
            <a:noFill/>
          </a:ln>
        </p:spPr>
      </p:pic>
      <p:pic>
        <p:nvPicPr>
          <p:cNvPr id="1865" name="Google Shape;1865;p60"/>
          <p:cNvPicPr preferRelativeResize="0"/>
          <p:nvPr/>
        </p:nvPicPr>
        <p:blipFill rotWithShape="1">
          <a:blip r:embed="rId10">
            <a:alphaModFix/>
          </a:blip>
          <a:srcRect b="0" l="0" r="0" t="0"/>
          <a:stretch/>
        </p:blipFill>
        <p:spPr>
          <a:xfrm>
            <a:off x="8752300" y="29649"/>
            <a:ext cx="337224" cy="337254"/>
          </a:xfrm>
          <a:prstGeom prst="rect">
            <a:avLst/>
          </a:prstGeom>
          <a:noFill/>
          <a:ln>
            <a:noFill/>
          </a:ln>
        </p:spPr>
      </p:pic>
      <p:sp>
        <p:nvSpPr>
          <p:cNvPr id="1866" name="Google Shape;1866;p60"/>
          <p:cNvSpPr/>
          <p:nvPr/>
        </p:nvSpPr>
        <p:spPr>
          <a:xfrm>
            <a:off x="235754" y="4617666"/>
            <a:ext cx="504000" cy="504000"/>
          </a:xfrm>
          <a:prstGeom prst="ellipse">
            <a:avLst/>
          </a:prstGeom>
          <a:blipFill rotWithShape="1">
            <a:blip r:embed="rId11">
              <a:alphaModFix/>
            </a:blip>
            <a:stretch>
              <a:fillRect b="0" l="0" r="0" t="0"/>
            </a:stretch>
          </a:blipFill>
          <a:ln cap="flat" cmpd="sng" w="12700">
            <a:solidFill>
              <a:srgbClr val="007B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867" name="Google Shape;1867;p60"/>
          <p:cNvSpPr txBox="1"/>
          <p:nvPr/>
        </p:nvSpPr>
        <p:spPr>
          <a:xfrm>
            <a:off x="639229" y="4755087"/>
            <a:ext cx="1130100" cy="2769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600"/>
              <a:buFont typeface="Arial"/>
              <a:buNone/>
            </a:pPr>
            <a:r>
              <a:rPr b="1" i="0" lang="ca" sz="600" u="none" cap="none" strike="noStrike">
                <a:solidFill>
                  <a:srgbClr val="000000"/>
                </a:solidFill>
                <a:latin typeface="Arial"/>
                <a:ea typeface="Arial"/>
                <a:cs typeface="Arial"/>
                <a:sym typeface="Arial"/>
              </a:rPr>
              <a:t>PROJECT ADVISOR: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600"/>
              <a:buFont typeface="Arial"/>
              <a:buNone/>
            </a:pPr>
            <a:r>
              <a:rPr b="1" i="0" lang="ca" sz="600" u="none" cap="none" strike="noStrike">
                <a:solidFill>
                  <a:srgbClr val="000000"/>
                </a:solidFill>
                <a:latin typeface="Arial"/>
                <a:ea typeface="Arial"/>
                <a:cs typeface="Arial"/>
                <a:sym typeface="Arial"/>
              </a:rPr>
              <a:t>DANI FOJO</a:t>
            </a:r>
            <a:endParaRPr b="0" i="0" sz="1400" u="none" cap="none" strike="noStrike">
              <a:solidFill>
                <a:srgbClr val="000000"/>
              </a:solidFill>
              <a:latin typeface="Arial"/>
              <a:ea typeface="Arial"/>
              <a:cs typeface="Arial"/>
              <a:sym typeface="Arial"/>
            </a:endParaRPr>
          </a:p>
        </p:txBody>
      </p:sp>
      <p:pic>
        <p:nvPicPr>
          <p:cNvPr id="1868" name="Google Shape;1868;p60"/>
          <p:cNvPicPr preferRelativeResize="0"/>
          <p:nvPr/>
        </p:nvPicPr>
        <p:blipFill rotWithShape="1">
          <a:blip r:embed="rId12">
            <a:alphaModFix/>
          </a:blip>
          <a:srcRect b="0" l="49614" r="0" t="0"/>
          <a:stretch/>
        </p:blipFill>
        <p:spPr>
          <a:xfrm>
            <a:off x="808825" y="746175"/>
            <a:ext cx="710100" cy="3978925"/>
          </a:xfrm>
          <a:prstGeom prst="rect">
            <a:avLst/>
          </a:prstGeom>
          <a:noFill/>
          <a:ln>
            <a:noFill/>
          </a:ln>
        </p:spPr>
      </p:pic>
      <p:pic>
        <p:nvPicPr>
          <p:cNvPr id="1869" name="Google Shape;1869;p60"/>
          <p:cNvPicPr preferRelativeResize="0"/>
          <p:nvPr/>
        </p:nvPicPr>
        <p:blipFill rotWithShape="1">
          <a:blip r:embed="rId13">
            <a:alphaModFix/>
          </a:blip>
          <a:srcRect b="0" l="0" r="0" t="0"/>
          <a:stretch/>
        </p:blipFill>
        <p:spPr>
          <a:xfrm>
            <a:off x="235750" y="918075"/>
            <a:ext cx="504000" cy="504000"/>
          </a:xfrm>
          <a:prstGeom prst="rect">
            <a:avLst/>
          </a:prstGeom>
          <a:noFill/>
          <a:ln>
            <a:noFill/>
          </a:ln>
        </p:spPr>
      </p:pic>
      <p:pic>
        <p:nvPicPr>
          <p:cNvPr descr="Black Down Arrow Png For Kids - Decrease Arrow Icon Png | Full Size PNG  Download | SeekPNG" id="1870" name="Google Shape;1870;p60"/>
          <p:cNvPicPr preferRelativeResize="0"/>
          <p:nvPr/>
        </p:nvPicPr>
        <p:blipFill rotWithShape="1">
          <a:blip r:embed="rId14">
            <a:alphaModFix/>
          </a:blip>
          <a:srcRect b="0" l="0" r="0" t="0"/>
          <a:stretch/>
        </p:blipFill>
        <p:spPr>
          <a:xfrm>
            <a:off x="235749" y="1550426"/>
            <a:ext cx="503999" cy="340486"/>
          </a:xfrm>
          <a:prstGeom prst="rect">
            <a:avLst/>
          </a:prstGeom>
          <a:noFill/>
          <a:ln>
            <a:noFill/>
          </a:ln>
        </p:spPr>
      </p:pic>
      <p:sp>
        <p:nvSpPr>
          <p:cNvPr id="1871" name="Google Shape;1871;p60"/>
          <p:cNvSpPr/>
          <p:nvPr/>
        </p:nvSpPr>
        <p:spPr>
          <a:xfrm>
            <a:off x="6131168" y="916180"/>
            <a:ext cx="2836800" cy="507900"/>
          </a:xfrm>
          <a:prstGeom prst="rect">
            <a:avLst/>
          </a:prstGeom>
          <a:noFill/>
          <a:ln>
            <a:noFill/>
          </a:ln>
        </p:spPr>
        <p:txBody>
          <a:bodyPr anchorCtr="0" anchor="t" bIns="45700" lIns="0" spcFirstLastPara="1" rIns="91425" wrap="square" tIns="45700">
            <a:noAutofit/>
          </a:bodyPr>
          <a:lstStyle/>
          <a:p>
            <a:pPr indent="0" lvl="0" marL="0" marR="0" rtl="0" algn="l">
              <a:lnSpc>
                <a:spcPct val="100000"/>
              </a:lnSpc>
              <a:spcBef>
                <a:spcPts val="0"/>
              </a:spcBef>
              <a:spcAft>
                <a:spcPts val="0"/>
              </a:spcAft>
              <a:buClr>
                <a:srgbClr val="000000"/>
              </a:buClr>
              <a:buSzPts val="2700"/>
              <a:buFont typeface="Arial"/>
              <a:buNone/>
            </a:pPr>
            <a:r>
              <a:rPr b="0" i="0" lang="ca" sz="2700" u="none" cap="none" strike="noStrike">
                <a:solidFill>
                  <a:schemeClr val="lt1"/>
                </a:solidFill>
                <a:latin typeface="Arial Black"/>
                <a:ea typeface="Arial Black"/>
                <a:cs typeface="Arial Black"/>
                <a:sym typeface="Arial Black"/>
              </a:rPr>
              <a:t>TRAINING</a:t>
            </a:r>
            <a:endParaRPr b="0" i="0" sz="1400" u="none" cap="none" strike="noStrike">
              <a:solidFill>
                <a:srgbClr val="000000"/>
              </a:solidFill>
              <a:latin typeface="Arial"/>
              <a:ea typeface="Arial"/>
              <a:cs typeface="Arial"/>
              <a:sym typeface="Arial"/>
            </a:endParaRPr>
          </a:p>
        </p:txBody>
      </p:sp>
      <p:sp>
        <p:nvSpPr>
          <p:cNvPr id="1872" name="Google Shape;1872;p60"/>
          <p:cNvSpPr/>
          <p:nvPr/>
        </p:nvSpPr>
        <p:spPr>
          <a:xfrm>
            <a:off x="6135528" y="1437074"/>
            <a:ext cx="3034200" cy="507900"/>
          </a:xfrm>
          <a:prstGeom prst="rect">
            <a:avLst/>
          </a:prstGeom>
          <a:noFill/>
          <a:ln>
            <a:noFill/>
          </a:ln>
        </p:spPr>
        <p:txBody>
          <a:bodyPr anchorCtr="0" anchor="t" bIns="45700" lIns="0" spcFirstLastPara="1" rIns="91425" wrap="square" tIns="45700">
            <a:noAutofit/>
          </a:bodyPr>
          <a:lstStyle/>
          <a:p>
            <a:pPr indent="0" lvl="0" marL="0" marR="0" rtl="0" algn="l">
              <a:lnSpc>
                <a:spcPct val="100000"/>
              </a:lnSpc>
              <a:spcBef>
                <a:spcPts val="0"/>
              </a:spcBef>
              <a:spcAft>
                <a:spcPts val="0"/>
              </a:spcAft>
              <a:buClr>
                <a:srgbClr val="000000"/>
              </a:buClr>
              <a:buSzPts val="2700"/>
              <a:buFont typeface="Arial"/>
              <a:buNone/>
            </a:pPr>
            <a:r>
              <a:rPr b="0" i="0" lang="ca" sz="2700" u="none" cap="none" strike="noStrike">
                <a:solidFill>
                  <a:schemeClr val="lt1"/>
                </a:solidFill>
                <a:latin typeface="Arial Black"/>
                <a:ea typeface="Arial Black"/>
                <a:cs typeface="Arial Black"/>
                <a:sym typeface="Arial Black"/>
              </a:rPr>
              <a:t>STEPS</a:t>
            </a:r>
            <a:endParaRPr b="0" i="0" sz="2700" u="none" cap="none" strike="noStrike">
              <a:solidFill>
                <a:schemeClr val="lt1"/>
              </a:solidFill>
              <a:latin typeface="Arial Black"/>
              <a:ea typeface="Arial Black"/>
              <a:cs typeface="Arial Black"/>
              <a:sym typeface="Arial Black"/>
            </a:endParaRPr>
          </a:p>
        </p:txBody>
      </p:sp>
      <p:pic>
        <p:nvPicPr>
          <p:cNvPr descr="weight, Weightlifter, Man, Silhouette, Fitness Forever, sport, Excercise,  sports, weightlifting, Lifting icon" id="1873" name="Google Shape;1873;p60"/>
          <p:cNvPicPr preferRelativeResize="0"/>
          <p:nvPr/>
        </p:nvPicPr>
        <p:blipFill rotWithShape="1">
          <a:blip r:embed="rId15">
            <a:alphaModFix/>
          </a:blip>
          <a:srcRect b="0" l="0" r="0" t="0"/>
          <a:stretch/>
        </p:blipFill>
        <p:spPr>
          <a:xfrm>
            <a:off x="235757" y="2160382"/>
            <a:ext cx="504000" cy="504000"/>
          </a:xfrm>
          <a:prstGeom prst="rect">
            <a:avLst/>
          </a:prstGeom>
          <a:noFill/>
          <a:ln>
            <a:noFill/>
          </a:ln>
        </p:spPr>
      </p:pic>
      <p:pic>
        <p:nvPicPr>
          <p:cNvPr id="1874" name="Google Shape;1874;p60"/>
          <p:cNvPicPr preferRelativeResize="0"/>
          <p:nvPr/>
        </p:nvPicPr>
        <p:blipFill rotWithShape="1">
          <a:blip r:embed="rId16">
            <a:alphaModFix/>
          </a:blip>
          <a:srcRect b="0" l="0" r="0" t="0"/>
          <a:stretch/>
        </p:blipFill>
        <p:spPr>
          <a:xfrm>
            <a:off x="235752" y="2767877"/>
            <a:ext cx="504000" cy="504000"/>
          </a:xfrm>
          <a:prstGeom prst="rect">
            <a:avLst/>
          </a:prstGeom>
          <a:noFill/>
          <a:ln>
            <a:noFill/>
          </a:ln>
        </p:spPr>
      </p:pic>
      <p:pic>
        <p:nvPicPr>
          <p:cNvPr id="1875" name="Google Shape;1875;p60"/>
          <p:cNvPicPr preferRelativeResize="0"/>
          <p:nvPr/>
        </p:nvPicPr>
        <p:blipFill rotWithShape="1">
          <a:blip r:embed="rId17">
            <a:alphaModFix/>
          </a:blip>
          <a:srcRect b="0" l="0" r="0" t="0"/>
          <a:stretch/>
        </p:blipFill>
        <p:spPr>
          <a:xfrm>
            <a:off x="235750" y="3389013"/>
            <a:ext cx="504000" cy="504000"/>
          </a:xfrm>
          <a:prstGeom prst="rect">
            <a:avLst/>
          </a:prstGeom>
          <a:noFill/>
          <a:ln>
            <a:noFill/>
          </a:ln>
        </p:spPr>
      </p:pic>
      <p:pic>
        <p:nvPicPr>
          <p:cNvPr id="1876" name="Google Shape;1876;p60"/>
          <p:cNvPicPr preferRelativeResize="0"/>
          <p:nvPr/>
        </p:nvPicPr>
        <p:blipFill rotWithShape="1">
          <a:blip r:embed="rId18">
            <a:alphaModFix/>
          </a:blip>
          <a:srcRect b="0" l="0" r="0" t="0"/>
          <a:stretch/>
        </p:blipFill>
        <p:spPr>
          <a:xfrm>
            <a:off x="255575" y="4010175"/>
            <a:ext cx="464349" cy="464349"/>
          </a:xfrm>
          <a:prstGeom prst="rect">
            <a:avLst/>
          </a:prstGeom>
          <a:noFill/>
          <a:ln>
            <a:noFill/>
          </a:ln>
        </p:spPr>
      </p:pic>
      <p:cxnSp>
        <p:nvCxnSpPr>
          <p:cNvPr id="1877" name="Google Shape;1877;p60"/>
          <p:cNvCxnSpPr/>
          <p:nvPr/>
        </p:nvCxnSpPr>
        <p:spPr>
          <a:xfrm flipH="1" rot="10800000">
            <a:off x="1897669" y="1084063"/>
            <a:ext cx="4013618" cy="1279"/>
          </a:xfrm>
          <a:prstGeom prst="straightConnector1">
            <a:avLst/>
          </a:prstGeom>
          <a:noFill/>
          <a:ln cap="flat" cmpd="sng" w="19050">
            <a:solidFill>
              <a:srgbClr val="7F7F7F"/>
            </a:solidFill>
            <a:prstDash val="solid"/>
            <a:round/>
            <a:headEnd len="sm" w="sm" type="none"/>
            <a:tailEnd len="sm" w="sm" type="none"/>
          </a:ln>
        </p:spPr>
      </p:cxnSp>
      <p:cxnSp>
        <p:nvCxnSpPr>
          <p:cNvPr id="1878" name="Google Shape;1878;p60"/>
          <p:cNvCxnSpPr/>
          <p:nvPr/>
        </p:nvCxnSpPr>
        <p:spPr>
          <a:xfrm>
            <a:off x="1898187" y="1693488"/>
            <a:ext cx="4013100" cy="4800"/>
          </a:xfrm>
          <a:prstGeom prst="straightConnector1">
            <a:avLst/>
          </a:prstGeom>
          <a:noFill/>
          <a:ln cap="flat" cmpd="sng" w="19050">
            <a:solidFill>
              <a:srgbClr val="007BC0"/>
            </a:solidFill>
            <a:prstDash val="solid"/>
            <a:round/>
            <a:headEnd len="sm" w="sm" type="none"/>
            <a:tailEnd len="sm" w="sm" type="none"/>
          </a:ln>
        </p:spPr>
      </p:cxnSp>
      <p:cxnSp>
        <p:nvCxnSpPr>
          <p:cNvPr id="1879" name="Google Shape;1879;p60"/>
          <p:cNvCxnSpPr/>
          <p:nvPr/>
        </p:nvCxnSpPr>
        <p:spPr>
          <a:xfrm flipH="1" rot="10800000">
            <a:off x="1897669" y="2306434"/>
            <a:ext cx="4013618" cy="1279"/>
          </a:xfrm>
          <a:prstGeom prst="straightConnector1">
            <a:avLst/>
          </a:prstGeom>
          <a:noFill/>
          <a:ln cap="flat" cmpd="sng" w="19050">
            <a:solidFill>
              <a:srgbClr val="7F7F7F"/>
            </a:solidFill>
            <a:prstDash val="solid"/>
            <a:round/>
            <a:headEnd len="sm" w="sm" type="none"/>
            <a:tailEnd len="sm" w="sm" type="none"/>
          </a:ln>
        </p:spPr>
      </p:cxnSp>
      <p:cxnSp>
        <p:nvCxnSpPr>
          <p:cNvPr id="1880" name="Google Shape;1880;p60"/>
          <p:cNvCxnSpPr/>
          <p:nvPr/>
        </p:nvCxnSpPr>
        <p:spPr>
          <a:xfrm>
            <a:off x="1898187" y="2915859"/>
            <a:ext cx="4013100" cy="4800"/>
          </a:xfrm>
          <a:prstGeom prst="straightConnector1">
            <a:avLst/>
          </a:prstGeom>
          <a:noFill/>
          <a:ln cap="flat" cmpd="sng" w="19050">
            <a:solidFill>
              <a:srgbClr val="007BC0"/>
            </a:solidFill>
            <a:prstDash val="solid"/>
            <a:round/>
            <a:headEnd len="sm" w="sm" type="none"/>
            <a:tailEnd len="sm" w="sm" type="none"/>
          </a:ln>
        </p:spPr>
      </p:cxnSp>
      <p:cxnSp>
        <p:nvCxnSpPr>
          <p:cNvPr id="1881" name="Google Shape;1881;p60"/>
          <p:cNvCxnSpPr/>
          <p:nvPr/>
        </p:nvCxnSpPr>
        <p:spPr>
          <a:xfrm flipH="1" rot="10800000">
            <a:off x="1897669" y="3528805"/>
            <a:ext cx="4013618" cy="1279"/>
          </a:xfrm>
          <a:prstGeom prst="straightConnector1">
            <a:avLst/>
          </a:prstGeom>
          <a:noFill/>
          <a:ln cap="flat" cmpd="sng" w="19050">
            <a:solidFill>
              <a:srgbClr val="7F7F7F"/>
            </a:solidFill>
            <a:prstDash val="solid"/>
            <a:round/>
            <a:headEnd len="sm" w="sm" type="none"/>
            <a:tailEnd len="sm" w="sm" type="none"/>
          </a:ln>
        </p:spPr>
      </p:cxnSp>
      <p:cxnSp>
        <p:nvCxnSpPr>
          <p:cNvPr id="1882" name="Google Shape;1882;p60"/>
          <p:cNvCxnSpPr/>
          <p:nvPr/>
        </p:nvCxnSpPr>
        <p:spPr>
          <a:xfrm>
            <a:off x="1898187" y="4138231"/>
            <a:ext cx="4013100" cy="4800"/>
          </a:xfrm>
          <a:prstGeom prst="straightConnector1">
            <a:avLst/>
          </a:prstGeom>
          <a:noFill/>
          <a:ln cap="flat" cmpd="sng" w="19050">
            <a:solidFill>
              <a:srgbClr val="007BC0"/>
            </a:solidFill>
            <a:prstDash val="solid"/>
            <a:round/>
            <a:headEnd len="sm" w="sm" type="none"/>
            <a:tailEnd len="sm" w="sm" type="none"/>
          </a:ln>
        </p:spPr>
      </p:cxnSp>
      <p:sp>
        <p:nvSpPr>
          <p:cNvPr id="1883" name="Google Shape;1883;p60"/>
          <p:cNvSpPr/>
          <p:nvPr/>
        </p:nvSpPr>
        <p:spPr>
          <a:xfrm>
            <a:off x="5899125" y="796089"/>
            <a:ext cx="142500" cy="3775500"/>
          </a:xfrm>
          <a:prstGeom prst="rect">
            <a:avLst/>
          </a:prstGeom>
          <a:solidFill>
            <a:srgbClr val="007BC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1884" name="Google Shape;1884;p60"/>
          <p:cNvSpPr txBox="1"/>
          <p:nvPr/>
        </p:nvSpPr>
        <p:spPr>
          <a:xfrm>
            <a:off x="1789322" y="812529"/>
            <a:ext cx="2652158"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1" i="0" lang="ca" sz="1200" u="none" cap="none" strike="noStrike">
                <a:solidFill>
                  <a:srgbClr val="000000"/>
                </a:solidFill>
                <a:latin typeface="Arial"/>
                <a:ea typeface="Arial"/>
                <a:cs typeface="Arial"/>
                <a:sym typeface="Arial"/>
              </a:rPr>
              <a:t>Image data Augmentation</a:t>
            </a:r>
            <a:endParaRPr b="1" i="0" sz="1200" u="none" cap="none" strike="noStrike">
              <a:solidFill>
                <a:srgbClr val="000000"/>
              </a:solidFill>
              <a:latin typeface="Arial"/>
              <a:ea typeface="Arial"/>
              <a:cs typeface="Arial"/>
              <a:sym typeface="Arial"/>
            </a:endParaRPr>
          </a:p>
        </p:txBody>
      </p:sp>
      <p:sp>
        <p:nvSpPr>
          <p:cNvPr id="1885" name="Google Shape;1885;p60"/>
          <p:cNvSpPr txBox="1"/>
          <p:nvPr/>
        </p:nvSpPr>
        <p:spPr>
          <a:xfrm>
            <a:off x="1789322" y="1418889"/>
            <a:ext cx="2652158"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1" i="0" lang="ca" sz="1200" u="none" cap="none" strike="noStrike">
                <a:solidFill>
                  <a:srgbClr val="000000"/>
                </a:solidFill>
                <a:latin typeface="Arial"/>
                <a:ea typeface="Arial"/>
                <a:cs typeface="Arial"/>
                <a:sym typeface="Arial"/>
              </a:rPr>
              <a:t>Loss Function</a:t>
            </a:r>
            <a:endParaRPr b="1" i="0" sz="1200" u="none" cap="none" strike="noStrike">
              <a:solidFill>
                <a:srgbClr val="000000"/>
              </a:solidFill>
              <a:latin typeface="Arial"/>
              <a:ea typeface="Arial"/>
              <a:cs typeface="Arial"/>
              <a:sym typeface="Arial"/>
            </a:endParaRPr>
          </a:p>
        </p:txBody>
      </p:sp>
      <p:sp>
        <p:nvSpPr>
          <p:cNvPr id="1886" name="Google Shape;1886;p60"/>
          <p:cNvSpPr txBox="1"/>
          <p:nvPr/>
        </p:nvSpPr>
        <p:spPr>
          <a:xfrm>
            <a:off x="1789322" y="2032698"/>
            <a:ext cx="2652158"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1" i="0" lang="ca" sz="1200" u="none" cap="none" strike="noStrike">
                <a:solidFill>
                  <a:srgbClr val="000000"/>
                </a:solidFill>
                <a:latin typeface="Arial"/>
                <a:ea typeface="Arial"/>
                <a:cs typeface="Arial"/>
                <a:sym typeface="Arial"/>
              </a:rPr>
              <a:t>Training process</a:t>
            </a:r>
            <a:endParaRPr b="1" i="0" sz="1200" u="none" cap="none" strike="noStrike">
              <a:solidFill>
                <a:srgbClr val="000000"/>
              </a:solidFill>
              <a:latin typeface="Arial"/>
              <a:ea typeface="Arial"/>
              <a:cs typeface="Arial"/>
              <a:sym typeface="Arial"/>
            </a:endParaRPr>
          </a:p>
        </p:txBody>
      </p:sp>
      <p:sp>
        <p:nvSpPr>
          <p:cNvPr id="1887" name="Google Shape;1887;p60"/>
          <p:cNvSpPr txBox="1"/>
          <p:nvPr/>
        </p:nvSpPr>
        <p:spPr>
          <a:xfrm>
            <a:off x="1789322" y="2608531"/>
            <a:ext cx="2652158"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1" i="0" lang="ca" sz="1200" u="none" cap="none" strike="noStrike">
                <a:solidFill>
                  <a:srgbClr val="000000"/>
                </a:solidFill>
                <a:latin typeface="Arial"/>
                <a:ea typeface="Arial"/>
                <a:cs typeface="Arial"/>
                <a:sym typeface="Arial"/>
              </a:rPr>
              <a:t>Optimization</a:t>
            </a:r>
            <a:endParaRPr b="1" i="0" sz="1200" u="none" cap="none" strike="noStrike">
              <a:solidFill>
                <a:srgbClr val="000000"/>
              </a:solidFill>
              <a:latin typeface="Arial"/>
              <a:ea typeface="Arial"/>
              <a:cs typeface="Arial"/>
              <a:sym typeface="Arial"/>
            </a:endParaRPr>
          </a:p>
        </p:txBody>
      </p:sp>
      <p:sp>
        <p:nvSpPr>
          <p:cNvPr id="1888" name="Google Shape;1888;p60"/>
          <p:cNvSpPr txBox="1"/>
          <p:nvPr/>
        </p:nvSpPr>
        <p:spPr>
          <a:xfrm>
            <a:off x="1789322" y="3241252"/>
            <a:ext cx="2652158"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1" i="0" lang="ca" sz="1200" u="none" cap="none" strike="noStrike">
                <a:solidFill>
                  <a:srgbClr val="000000"/>
                </a:solidFill>
                <a:latin typeface="Arial"/>
                <a:ea typeface="Arial"/>
                <a:cs typeface="Arial"/>
                <a:sym typeface="Arial"/>
              </a:rPr>
              <a:t>Scheduler</a:t>
            </a:r>
            <a:endParaRPr b="1" i="0" sz="1200" u="none" cap="none" strike="noStrike">
              <a:solidFill>
                <a:srgbClr val="000000"/>
              </a:solidFill>
              <a:latin typeface="Arial"/>
              <a:ea typeface="Arial"/>
              <a:cs typeface="Arial"/>
              <a:sym typeface="Arial"/>
            </a:endParaRPr>
          </a:p>
        </p:txBody>
      </p:sp>
      <p:sp>
        <p:nvSpPr>
          <p:cNvPr id="1889" name="Google Shape;1889;p60"/>
          <p:cNvSpPr txBox="1"/>
          <p:nvPr/>
        </p:nvSpPr>
        <p:spPr>
          <a:xfrm>
            <a:off x="1789322" y="3882566"/>
            <a:ext cx="2652158"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1" i="0" lang="ca" sz="1200" u="none" cap="none" strike="noStrike">
                <a:solidFill>
                  <a:srgbClr val="000000"/>
                </a:solidFill>
                <a:latin typeface="Arial"/>
                <a:ea typeface="Arial"/>
                <a:cs typeface="Arial"/>
                <a:sym typeface="Arial"/>
              </a:rPr>
              <a:t>Metrics Logging</a:t>
            </a:r>
            <a:endParaRPr b="1" i="0" sz="1200" u="none" cap="none" strike="noStrike">
              <a:solidFill>
                <a:srgbClr val="000000"/>
              </a:solidFill>
              <a:latin typeface="Arial"/>
              <a:ea typeface="Arial"/>
              <a:cs typeface="Arial"/>
              <a:sym typeface="Arial"/>
            </a:endParaRPr>
          </a:p>
        </p:txBody>
      </p:sp>
      <p:sp>
        <p:nvSpPr>
          <p:cNvPr id="1890" name="Google Shape;1890;p60"/>
          <p:cNvSpPr txBox="1"/>
          <p:nvPr/>
        </p:nvSpPr>
        <p:spPr>
          <a:xfrm>
            <a:off x="1789321" y="1097566"/>
            <a:ext cx="3931686" cy="40006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00"/>
              <a:buFont typeface="Arial"/>
              <a:buNone/>
            </a:pPr>
            <a:r>
              <a:rPr b="0" i="0" lang="ca" sz="1000" u="none" cap="none" strike="noStrike">
                <a:solidFill>
                  <a:srgbClr val="000000"/>
                </a:solidFill>
                <a:latin typeface="Arial"/>
                <a:ea typeface="Arial"/>
                <a:cs typeface="Arial"/>
                <a:sym typeface="Arial"/>
              </a:rPr>
              <a:t>Random Crop for Training / Random Center Crop for Validation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0" i="0" lang="ca" sz="1000" u="none" cap="none" strike="noStrike">
                <a:solidFill>
                  <a:srgbClr val="000000"/>
                </a:solidFill>
                <a:latin typeface="Arial"/>
                <a:ea typeface="Arial"/>
                <a:cs typeface="Arial"/>
                <a:sym typeface="Arial"/>
              </a:rPr>
              <a:t>Spatial Transformation</a:t>
            </a:r>
            <a:endParaRPr b="0" i="0" sz="1400" u="none" cap="none" strike="noStrike">
              <a:solidFill>
                <a:srgbClr val="000000"/>
              </a:solidFill>
              <a:latin typeface="Arial"/>
              <a:ea typeface="Arial"/>
              <a:cs typeface="Arial"/>
              <a:sym typeface="Arial"/>
            </a:endParaRPr>
          </a:p>
        </p:txBody>
      </p:sp>
      <p:sp>
        <p:nvSpPr>
          <p:cNvPr id="1891" name="Google Shape;1891;p60"/>
          <p:cNvSpPr txBox="1"/>
          <p:nvPr/>
        </p:nvSpPr>
        <p:spPr>
          <a:xfrm>
            <a:off x="1793391" y="1687676"/>
            <a:ext cx="4009536" cy="24618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00"/>
              <a:buFont typeface="Arial"/>
              <a:buNone/>
            </a:pPr>
            <a:r>
              <a:rPr b="0" i="0" lang="ca" sz="1000" u="none" cap="none" strike="noStrike">
                <a:solidFill>
                  <a:srgbClr val="000000"/>
                </a:solidFill>
                <a:latin typeface="Arial"/>
                <a:ea typeface="Arial"/>
                <a:cs typeface="Arial"/>
                <a:sym typeface="Arial"/>
              </a:rPr>
              <a:t>Content Loss, Perceptual Loss / Generator Adversarial Loss</a:t>
            </a:r>
            <a:endParaRPr b="0" i="0" sz="1400" u="none" cap="none" strike="noStrike">
              <a:solidFill>
                <a:srgbClr val="000000"/>
              </a:solidFill>
              <a:latin typeface="Arial"/>
              <a:ea typeface="Arial"/>
              <a:cs typeface="Arial"/>
              <a:sym typeface="Arial"/>
            </a:endParaRPr>
          </a:p>
        </p:txBody>
      </p:sp>
      <p:sp>
        <p:nvSpPr>
          <p:cNvPr id="1892" name="Google Shape;1892;p60"/>
          <p:cNvSpPr txBox="1"/>
          <p:nvPr/>
        </p:nvSpPr>
        <p:spPr>
          <a:xfrm>
            <a:off x="1798568" y="2307010"/>
            <a:ext cx="4546836" cy="40776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00"/>
              <a:buFont typeface="Arial"/>
              <a:buNone/>
            </a:pPr>
            <a:r>
              <a:rPr b="0" i="0" lang="ca" sz="1000" u="none" cap="none" strike="noStrike">
                <a:solidFill>
                  <a:srgbClr val="000000"/>
                </a:solidFill>
                <a:latin typeface="Arial"/>
                <a:ea typeface="Arial"/>
                <a:cs typeface="Arial"/>
                <a:sym typeface="Arial"/>
              </a:rPr>
              <a:t>1- Generator training for every mini-batch freezing the Discriminator.</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50"/>
              <a:buFont typeface="Arial"/>
              <a:buNone/>
            </a:pPr>
            <a:r>
              <a:rPr b="0" i="0" lang="ca" sz="1050" u="none" cap="none" strike="noStrike">
                <a:solidFill>
                  <a:srgbClr val="000000"/>
                </a:solidFill>
                <a:latin typeface="Arial"/>
                <a:ea typeface="Arial"/>
                <a:cs typeface="Arial"/>
                <a:sym typeface="Arial"/>
              </a:rPr>
              <a:t>2- Discriminator training for same mini-batch freezing the Generator.</a:t>
            </a:r>
            <a:endParaRPr b="0" i="0" sz="1050" u="none" cap="none" strike="noStrike">
              <a:solidFill>
                <a:srgbClr val="000000"/>
              </a:solidFill>
              <a:latin typeface="Arial"/>
              <a:ea typeface="Arial"/>
              <a:cs typeface="Arial"/>
              <a:sym typeface="Arial"/>
            </a:endParaRPr>
          </a:p>
        </p:txBody>
      </p:sp>
      <p:sp>
        <p:nvSpPr>
          <p:cNvPr id="1893" name="Google Shape;1893;p60"/>
          <p:cNvSpPr txBox="1"/>
          <p:nvPr/>
        </p:nvSpPr>
        <p:spPr>
          <a:xfrm>
            <a:off x="6901592" y="3582641"/>
            <a:ext cx="1540826" cy="40006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ca" sz="2000" u="none" cap="none" strike="noStrike">
                <a:solidFill>
                  <a:schemeClr val="lt1"/>
                </a:solidFill>
                <a:latin typeface="Arial"/>
                <a:ea typeface="Arial"/>
                <a:cs typeface="Arial"/>
                <a:sym typeface="Arial"/>
              </a:rPr>
              <a:t>TRAINING</a:t>
            </a:r>
            <a:endParaRPr b="1" i="0" sz="2000" u="none" cap="none" strike="noStrike">
              <a:solidFill>
                <a:schemeClr val="lt1"/>
              </a:solidFill>
              <a:latin typeface="Arial"/>
              <a:ea typeface="Arial"/>
              <a:cs typeface="Arial"/>
              <a:sym typeface="Arial"/>
            </a:endParaRPr>
          </a:p>
        </p:txBody>
      </p:sp>
      <p:sp>
        <p:nvSpPr>
          <p:cNvPr id="1894" name="Google Shape;1894;p60"/>
          <p:cNvSpPr/>
          <p:nvPr/>
        </p:nvSpPr>
        <p:spPr>
          <a:xfrm>
            <a:off x="8530116" y="1034545"/>
            <a:ext cx="396000" cy="396000"/>
          </a:xfrm>
          <a:prstGeom prst="flowChartConnector">
            <a:avLst/>
          </a:prstGeom>
          <a:noFill/>
          <a:ln cap="flat" cmpd="sng" w="381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1" i="0" lang="ca" sz="2400" u="none" cap="none" strike="noStrike">
                <a:solidFill>
                  <a:schemeClr val="lt1"/>
                </a:solidFill>
                <a:latin typeface="Arial"/>
                <a:ea typeface="Arial"/>
                <a:cs typeface="Arial"/>
                <a:sym typeface="Arial"/>
              </a:rPr>
              <a:t>3</a:t>
            </a:r>
            <a:endParaRPr b="0" i="0" sz="1400" u="none" cap="none" strike="noStrike">
              <a:solidFill>
                <a:srgbClr val="000000"/>
              </a:solidFill>
              <a:latin typeface="Arial"/>
              <a:ea typeface="Arial"/>
              <a:cs typeface="Arial"/>
              <a:sym typeface="Arial"/>
            </a:endParaRPr>
          </a:p>
        </p:txBody>
      </p:sp>
      <p:sp>
        <p:nvSpPr>
          <p:cNvPr id="1895" name="Google Shape;1895;p60"/>
          <p:cNvSpPr txBox="1"/>
          <p:nvPr/>
        </p:nvSpPr>
        <p:spPr>
          <a:xfrm>
            <a:off x="1785195" y="2920022"/>
            <a:ext cx="3877526" cy="24618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00"/>
              <a:buFont typeface="Arial"/>
              <a:buNone/>
            </a:pPr>
            <a:r>
              <a:rPr b="0" i="0" lang="ca" sz="1000" u="none" cap="none" strike="noStrike">
                <a:solidFill>
                  <a:srgbClr val="000000"/>
                </a:solidFill>
                <a:latin typeface="Arial"/>
                <a:ea typeface="Arial"/>
                <a:cs typeface="Arial"/>
                <a:sym typeface="Arial"/>
              </a:rPr>
              <a:t>Adam Optimizer with Learning rate = 1e-4 </a:t>
            </a:r>
            <a:endParaRPr b="0" i="0" sz="1400" u="none" cap="none" strike="noStrike">
              <a:solidFill>
                <a:srgbClr val="000000"/>
              </a:solidFill>
              <a:latin typeface="Arial"/>
              <a:ea typeface="Arial"/>
              <a:cs typeface="Arial"/>
              <a:sym typeface="Arial"/>
            </a:endParaRPr>
          </a:p>
        </p:txBody>
      </p:sp>
      <p:sp>
        <p:nvSpPr>
          <p:cNvPr id="1896" name="Google Shape;1896;p60"/>
          <p:cNvSpPr txBox="1"/>
          <p:nvPr/>
        </p:nvSpPr>
        <p:spPr>
          <a:xfrm>
            <a:off x="1792250" y="3531847"/>
            <a:ext cx="4249375" cy="26157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00"/>
              <a:buFont typeface="Arial"/>
              <a:buNone/>
            </a:pPr>
            <a:r>
              <a:rPr b="0" i="0" lang="ca" sz="1000" u="none" cap="none" strike="noStrike">
                <a:solidFill>
                  <a:srgbClr val="000000"/>
                </a:solidFill>
                <a:latin typeface="Arial"/>
                <a:ea typeface="Arial"/>
                <a:cs typeface="Arial"/>
                <a:sym typeface="Arial"/>
              </a:rPr>
              <a:t>Steps applied = </a:t>
            </a:r>
            <a:r>
              <a:rPr b="0" i="0" lang="ca" sz="1100" u="none" cap="none" strike="noStrike">
                <a:solidFill>
                  <a:srgbClr val="24292F"/>
                </a:solidFill>
                <a:latin typeface="Arial"/>
                <a:ea typeface="Arial"/>
                <a:cs typeface="Arial"/>
                <a:sym typeface="Arial"/>
              </a:rPr>
              <a:t>[50000, 100000, 200000, 300000] </a:t>
            </a:r>
            <a:r>
              <a:rPr b="0" i="0" lang="ca" sz="1000" u="none" cap="none" strike="noStrike">
                <a:solidFill>
                  <a:srgbClr val="000000"/>
                </a:solidFill>
                <a:latin typeface="Arial"/>
                <a:ea typeface="Arial"/>
                <a:cs typeface="Arial"/>
                <a:sym typeface="Arial"/>
              </a:rPr>
              <a:t>&amp; γ=0,5  </a:t>
            </a:r>
            <a:endParaRPr b="0" i="0" sz="1400" u="none" cap="none" strike="noStrike">
              <a:solidFill>
                <a:srgbClr val="000000"/>
              </a:solidFill>
              <a:latin typeface="Arial"/>
              <a:ea typeface="Arial"/>
              <a:cs typeface="Arial"/>
              <a:sym typeface="Arial"/>
            </a:endParaRPr>
          </a:p>
        </p:txBody>
      </p:sp>
      <p:sp>
        <p:nvSpPr>
          <p:cNvPr id="1897" name="Google Shape;1897;p60"/>
          <p:cNvSpPr txBox="1"/>
          <p:nvPr/>
        </p:nvSpPr>
        <p:spPr>
          <a:xfrm>
            <a:off x="1794442" y="4129466"/>
            <a:ext cx="4272600" cy="40006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00"/>
              <a:buFont typeface="Arial"/>
              <a:buNone/>
            </a:pPr>
            <a:r>
              <a:rPr b="0" i="0" lang="ca" sz="1000" u="none" cap="none" strike="noStrike">
                <a:solidFill>
                  <a:srgbClr val="000000"/>
                </a:solidFill>
                <a:latin typeface="Arial"/>
                <a:ea typeface="Arial"/>
                <a:cs typeface="Arial"/>
                <a:sym typeface="Arial"/>
              </a:rPr>
              <a:t>Content Loss, Perceptual Loss / Generator Adversarial Loss / Total Loss/ Discriminator Adversarial Lossss / Perceptual Loss/ PSNR / SSIM </a:t>
            </a:r>
            <a:endParaRPr b="0" i="0" sz="1400" u="none" cap="none" strike="noStrike">
              <a:solidFill>
                <a:srgbClr val="000000"/>
              </a:solidFill>
              <a:latin typeface="Arial"/>
              <a:ea typeface="Arial"/>
              <a:cs typeface="Arial"/>
              <a:sym typeface="Arial"/>
            </a:endParaRPr>
          </a:p>
        </p:txBody>
      </p:sp>
      <p:sp>
        <p:nvSpPr>
          <p:cNvPr id="1898" name="Google Shape;1898;p60"/>
          <p:cNvSpPr/>
          <p:nvPr/>
        </p:nvSpPr>
        <p:spPr>
          <a:xfrm>
            <a:off x="0" y="788715"/>
            <a:ext cx="9144000" cy="3782700"/>
          </a:xfrm>
          <a:prstGeom prst="frame">
            <a:avLst>
              <a:gd fmla="val 1815" name="adj1"/>
            </a:avLst>
          </a:prstGeom>
          <a:solidFill>
            <a:srgbClr val="007BC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dk1"/>
              </a:solidFill>
              <a:latin typeface="Arial"/>
              <a:ea typeface="Arial"/>
              <a:cs typeface="Arial"/>
              <a:sym typeface="Arial"/>
            </a:endParaRPr>
          </a:p>
        </p:txBody>
      </p:sp>
      <p:sp>
        <p:nvSpPr>
          <p:cNvPr id="1899" name="Google Shape;1899;p60"/>
          <p:cNvSpPr/>
          <p:nvPr/>
        </p:nvSpPr>
        <p:spPr>
          <a:xfrm>
            <a:off x="4610433" y="375696"/>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grpSp>
        <p:nvGrpSpPr>
          <p:cNvPr id="1900" name="Google Shape;1900;p60"/>
          <p:cNvGrpSpPr/>
          <p:nvPr/>
        </p:nvGrpSpPr>
        <p:grpSpPr>
          <a:xfrm>
            <a:off x="3047" y="375696"/>
            <a:ext cx="9138979" cy="414018"/>
            <a:chOff x="3047" y="375696"/>
            <a:chExt cx="9138979" cy="414018"/>
          </a:xfrm>
        </p:grpSpPr>
        <p:grpSp>
          <p:nvGrpSpPr>
            <p:cNvPr id="1901" name="Google Shape;1901;p60"/>
            <p:cNvGrpSpPr/>
            <p:nvPr/>
          </p:nvGrpSpPr>
          <p:grpSpPr>
            <a:xfrm>
              <a:off x="3047" y="375696"/>
              <a:ext cx="9138979" cy="414018"/>
              <a:chOff x="3047" y="375696"/>
              <a:chExt cx="9138979" cy="414018"/>
            </a:xfrm>
          </p:grpSpPr>
          <p:sp>
            <p:nvSpPr>
              <p:cNvPr id="1902" name="Google Shape;1902;p60"/>
              <p:cNvSpPr/>
              <p:nvPr/>
            </p:nvSpPr>
            <p:spPr>
              <a:xfrm>
                <a:off x="3047" y="375696"/>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grpSp>
            <p:nvGrpSpPr>
              <p:cNvPr id="1903" name="Google Shape;1903;p60"/>
              <p:cNvGrpSpPr/>
              <p:nvPr/>
            </p:nvGrpSpPr>
            <p:grpSpPr>
              <a:xfrm>
                <a:off x="8141262" y="375696"/>
                <a:ext cx="1000764" cy="414018"/>
                <a:chOff x="8141262" y="376015"/>
                <a:chExt cx="1000764" cy="414018"/>
              </a:xfrm>
            </p:grpSpPr>
            <p:sp>
              <p:nvSpPr>
                <p:cNvPr id="1904" name="Google Shape;1904;p60"/>
                <p:cNvSpPr/>
                <p:nvPr/>
              </p:nvSpPr>
              <p:spPr>
                <a:xfrm>
                  <a:off x="8141262" y="376015"/>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thoughtful Icon - Free PNG &amp; SVG 1757003 - Noun Project" id="1905" name="Google Shape;1905;p60"/>
                <p:cNvPicPr preferRelativeResize="0"/>
                <p:nvPr/>
              </p:nvPicPr>
              <p:blipFill rotWithShape="1">
                <a:blip r:embed="rId19">
                  <a:alphaModFix/>
                </a:blip>
                <a:srcRect b="0" l="0" r="0" t="0"/>
                <a:stretch/>
              </p:blipFill>
              <p:spPr>
                <a:xfrm>
                  <a:off x="8517066" y="464108"/>
                  <a:ext cx="259551" cy="259551"/>
                </a:xfrm>
                <a:prstGeom prst="rect">
                  <a:avLst/>
                </a:prstGeom>
                <a:noFill/>
                <a:ln>
                  <a:noFill/>
                </a:ln>
              </p:spPr>
            </p:pic>
          </p:grpSp>
          <p:pic>
            <p:nvPicPr>
              <p:cNvPr descr="motivation Icon - Download motivation Icon 1110005 | Noun Project" id="1906" name="Google Shape;1906;p60"/>
              <p:cNvPicPr preferRelativeResize="0"/>
              <p:nvPr/>
            </p:nvPicPr>
            <p:blipFill rotWithShape="1">
              <a:blip r:embed="rId20">
                <a:alphaModFix/>
              </a:blip>
              <a:srcRect b="0" l="0" r="0" t="0"/>
              <a:stretch/>
            </p:blipFill>
            <p:spPr>
              <a:xfrm>
                <a:off x="315282" y="397803"/>
                <a:ext cx="369805" cy="369805"/>
              </a:xfrm>
              <a:prstGeom prst="rect">
                <a:avLst/>
              </a:prstGeom>
              <a:noFill/>
              <a:ln>
                <a:noFill/>
              </a:ln>
            </p:spPr>
          </p:pic>
          <p:grpSp>
            <p:nvGrpSpPr>
              <p:cNvPr id="1907" name="Google Shape;1907;p60"/>
              <p:cNvGrpSpPr/>
              <p:nvPr/>
            </p:nvGrpSpPr>
            <p:grpSpPr>
              <a:xfrm>
                <a:off x="7477265" y="375696"/>
                <a:ext cx="1000764" cy="414018"/>
                <a:chOff x="7477265" y="375308"/>
                <a:chExt cx="1000764" cy="414018"/>
              </a:xfrm>
            </p:grpSpPr>
            <p:sp>
              <p:nvSpPr>
                <p:cNvPr id="1908" name="Google Shape;1908;p60"/>
                <p:cNvSpPr/>
                <p:nvPr/>
              </p:nvSpPr>
              <p:spPr>
                <a:xfrm>
                  <a:off x="7477265" y="375308"/>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Statistical Analysis Icon - Download in Glyph Style" id="1909" name="Google Shape;1909;p60"/>
                <p:cNvPicPr preferRelativeResize="0"/>
                <p:nvPr/>
              </p:nvPicPr>
              <p:blipFill rotWithShape="1">
                <a:blip r:embed="rId21">
                  <a:alphaModFix/>
                </a:blip>
                <a:srcRect b="0" l="0" r="0" t="0"/>
                <a:stretch/>
              </p:blipFill>
              <p:spPr>
                <a:xfrm>
                  <a:off x="7843649" y="455633"/>
                  <a:ext cx="283664" cy="283664"/>
                </a:xfrm>
                <a:prstGeom prst="rect">
                  <a:avLst/>
                </a:prstGeom>
                <a:noFill/>
                <a:ln>
                  <a:noFill/>
                </a:ln>
              </p:spPr>
            </p:pic>
          </p:grpSp>
          <p:grpSp>
            <p:nvGrpSpPr>
              <p:cNvPr id="1910" name="Google Shape;1910;p60"/>
              <p:cNvGrpSpPr/>
              <p:nvPr/>
            </p:nvGrpSpPr>
            <p:grpSpPr>
              <a:xfrm>
                <a:off x="6777743" y="375696"/>
                <a:ext cx="1000764" cy="414018"/>
                <a:chOff x="6777743" y="373411"/>
                <a:chExt cx="1000764" cy="414018"/>
              </a:xfrm>
            </p:grpSpPr>
            <p:sp>
              <p:nvSpPr>
                <p:cNvPr id="1911" name="Google Shape;1911;p60"/>
                <p:cNvSpPr/>
                <p:nvPr/>
              </p:nvSpPr>
              <p:spPr>
                <a:xfrm>
                  <a:off x="6777743" y="373411"/>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metrics Icon - Free PNG &amp; SVG 105414 - Noun Project" id="1912" name="Google Shape;1912;p60"/>
                <p:cNvPicPr preferRelativeResize="0"/>
                <p:nvPr/>
              </p:nvPicPr>
              <p:blipFill rotWithShape="1">
                <a:blip r:embed="rId22">
                  <a:alphaModFix/>
                </a:blip>
                <a:srcRect b="0" l="0" r="0" t="0"/>
                <a:stretch/>
              </p:blipFill>
              <p:spPr>
                <a:xfrm>
                  <a:off x="7096476" y="434572"/>
                  <a:ext cx="322932" cy="322932"/>
                </a:xfrm>
                <a:prstGeom prst="rect">
                  <a:avLst/>
                </a:prstGeom>
                <a:noFill/>
                <a:ln>
                  <a:noFill/>
                </a:ln>
              </p:spPr>
            </p:pic>
          </p:grpSp>
          <p:grpSp>
            <p:nvGrpSpPr>
              <p:cNvPr id="1913" name="Google Shape;1913;p60"/>
              <p:cNvGrpSpPr/>
              <p:nvPr/>
            </p:nvGrpSpPr>
            <p:grpSpPr>
              <a:xfrm>
                <a:off x="6043799" y="375696"/>
                <a:ext cx="1000764" cy="414018"/>
                <a:chOff x="6043799" y="374249"/>
                <a:chExt cx="1000764" cy="414018"/>
              </a:xfrm>
            </p:grpSpPr>
            <p:sp>
              <p:nvSpPr>
                <p:cNvPr id="1914" name="Google Shape;1914;p60"/>
                <p:cNvSpPr/>
                <p:nvPr/>
              </p:nvSpPr>
              <p:spPr>
                <a:xfrm>
                  <a:off x="6043799" y="374249"/>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Parameter Icon #356991 - Free Icons Library" id="1915" name="Google Shape;1915;p60"/>
                <p:cNvPicPr preferRelativeResize="0"/>
                <p:nvPr/>
              </p:nvPicPr>
              <p:blipFill rotWithShape="1">
                <a:blip r:embed="rId23">
                  <a:alphaModFix/>
                </a:blip>
                <a:srcRect b="0" l="0" r="0" t="0"/>
                <a:stretch/>
              </p:blipFill>
              <p:spPr>
                <a:xfrm>
                  <a:off x="6410183" y="464558"/>
                  <a:ext cx="262052" cy="262052"/>
                </a:xfrm>
                <a:prstGeom prst="rect">
                  <a:avLst/>
                </a:prstGeom>
                <a:noFill/>
                <a:ln>
                  <a:noFill/>
                </a:ln>
              </p:spPr>
            </p:pic>
          </p:grpSp>
          <p:grpSp>
            <p:nvGrpSpPr>
              <p:cNvPr id="1916" name="Google Shape;1916;p60"/>
              <p:cNvGrpSpPr/>
              <p:nvPr/>
            </p:nvGrpSpPr>
            <p:grpSpPr>
              <a:xfrm>
                <a:off x="3113374" y="375696"/>
                <a:ext cx="1000764" cy="414018"/>
                <a:chOff x="3113374" y="372277"/>
                <a:chExt cx="1000764" cy="414018"/>
              </a:xfrm>
            </p:grpSpPr>
            <p:sp>
              <p:nvSpPr>
                <p:cNvPr id="1917" name="Google Shape;1917;p60"/>
                <p:cNvSpPr/>
                <p:nvPr/>
              </p:nvSpPr>
              <p:spPr>
                <a:xfrm>
                  <a:off x="3113374" y="372277"/>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Engranajes mecanicos - Iconos gratis de" id="1918" name="Google Shape;1918;p60"/>
                <p:cNvPicPr preferRelativeResize="0"/>
                <p:nvPr/>
              </p:nvPicPr>
              <p:blipFill rotWithShape="1">
                <a:blip r:embed="rId24">
                  <a:alphaModFix/>
                </a:blip>
                <a:srcRect b="0" l="0" r="0" t="0"/>
                <a:stretch/>
              </p:blipFill>
              <p:spPr>
                <a:xfrm>
                  <a:off x="3385545" y="415071"/>
                  <a:ext cx="363370" cy="363370"/>
                </a:xfrm>
                <a:prstGeom prst="rect">
                  <a:avLst/>
                </a:prstGeom>
                <a:noFill/>
                <a:ln>
                  <a:noFill/>
                </a:ln>
              </p:spPr>
            </p:pic>
          </p:grpSp>
          <p:grpSp>
            <p:nvGrpSpPr>
              <p:cNvPr id="1919" name="Google Shape;1919;p60"/>
              <p:cNvGrpSpPr/>
              <p:nvPr/>
            </p:nvGrpSpPr>
            <p:grpSpPr>
              <a:xfrm>
                <a:off x="2322427" y="375696"/>
                <a:ext cx="1000764" cy="414018"/>
                <a:chOff x="2322427" y="369857"/>
                <a:chExt cx="1000764" cy="414018"/>
              </a:xfrm>
            </p:grpSpPr>
            <p:sp>
              <p:nvSpPr>
                <p:cNvPr id="1920" name="Google Shape;1920;p60"/>
                <p:cNvSpPr/>
                <p:nvPr/>
              </p:nvSpPr>
              <p:spPr>
                <a:xfrm>
                  <a:off x="2322427" y="369857"/>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HMS20278 | Datasets2Tools" id="1921" name="Google Shape;1921;p60"/>
                <p:cNvPicPr preferRelativeResize="0"/>
                <p:nvPr/>
              </p:nvPicPr>
              <p:blipFill rotWithShape="1">
                <a:blip r:embed="rId25">
                  <a:alphaModFix/>
                </a:blip>
                <a:srcRect b="0" l="0" r="0" t="0"/>
                <a:stretch/>
              </p:blipFill>
              <p:spPr>
                <a:xfrm>
                  <a:off x="2651068" y="441638"/>
                  <a:ext cx="310236" cy="310236"/>
                </a:xfrm>
                <a:prstGeom prst="rect">
                  <a:avLst/>
                </a:prstGeom>
                <a:noFill/>
                <a:ln>
                  <a:noFill/>
                </a:ln>
              </p:spPr>
            </p:pic>
          </p:grpSp>
          <p:sp>
            <p:nvSpPr>
              <p:cNvPr id="1922" name="Google Shape;1922;p60"/>
              <p:cNvSpPr/>
              <p:nvPr/>
            </p:nvSpPr>
            <p:spPr>
              <a:xfrm>
                <a:off x="1528134" y="375696"/>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Forma llena de bandera - Iconos gratis de mapas y banderas" id="1923" name="Google Shape;1923;p60"/>
              <p:cNvPicPr preferRelativeResize="0"/>
              <p:nvPr/>
            </p:nvPicPr>
            <p:blipFill rotWithShape="1">
              <a:blip r:embed="rId26">
                <a:alphaModFix/>
              </a:blip>
              <a:srcRect b="0" l="0" r="0" t="0"/>
              <a:stretch/>
            </p:blipFill>
            <p:spPr>
              <a:xfrm>
                <a:off x="1916987" y="427785"/>
                <a:ext cx="309840" cy="309840"/>
              </a:xfrm>
              <a:prstGeom prst="rect">
                <a:avLst/>
              </a:prstGeom>
              <a:noFill/>
              <a:ln>
                <a:noFill/>
              </a:ln>
            </p:spPr>
          </p:pic>
          <p:sp>
            <p:nvSpPr>
              <p:cNvPr id="1924" name="Google Shape;1924;p60"/>
              <p:cNvSpPr/>
              <p:nvPr/>
            </p:nvSpPr>
            <p:spPr>
              <a:xfrm>
                <a:off x="791487" y="375696"/>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1925" name="Google Shape;1925;p60"/>
              <p:cNvSpPr/>
              <p:nvPr/>
            </p:nvSpPr>
            <p:spPr>
              <a:xfrm>
                <a:off x="5344640" y="375696"/>
                <a:ext cx="1000764" cy="414018"/>
              </a:xfrm>
              <a:prstGeom prst="round2SameRect">
                <a:avLst>
                  <a:gd fmla="val 35910" name="adj1"/>
                  <a:gd fmla="val 0" name="adj2"/>
                </a:avLst>
              </a:prstGeom>
              <a:solidFill>
                <a:srgbClr val="007BC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grpSp>
        <p:pic>
          <p:nvPicPr>
            <p:cNvPr descr="Resolution - Free computer icons" id="1926" name="Google Shape;1926;p60"/>
            <p:cNvPicPr preferRelativeResize="0"/>
            <p:nvPr/>
          </p:nvPicPr>
          <p:blipFill rotWithShape="1">
            <a:blip r:embed="rId27">
              <a:alphaModFix/>
            </a:blip>
            <a:srcRect b="0" l="0" r="0" t="0"/>
            <a:stretch/>
          </p:blipFill>
          <p:spPr>
            <a:xfrm>
              <a:off x="1132929" y="433985"/>
              <a:ext cx="337219" cy="337219"/>
            </a:xfrm>
            <a:prstGeom prst="rect">
              <a:avLst/>
            </a:prstGeom>
            <a:noFill/>
            <a:ln>
              <a:noFill/>
            </a:ln>
          </p:spPr>
        </p:pic>
      </p:grpSp>
      <p:sp>
        <p:nvSpPr>
          <p:cNvPr id="1927" name="Google Shape;1927;p60"/>
          <p:cNvSpPr/>
          <p:nvPr/>
        </p:nvSpPr>
        <p:spPr>
          <a:xfrm>
            <a:off x="3871085" y="375696"/>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Support Vector Machines Icon - Free PNG &amp; SVG 1374192 - Noun Project" id="1928" name="Google Shape;1928;p60"/>
          <p:cNvPicPr preferRelativeResize="0"/>
          <p:nvPr/>
        </p:nvPicPr>
        <p:blipFill rotWithShape="1">
          <a:blip r:embed="rId28">
            <a:alphaModFix/>
          </a:blip>
          <a:srcRect b="0" l="0" r="0" t="0"/>
          <a:stretch/>
        </p:blipFill>
        <p:spPr>
          <a:xfrm>
            <a:off x="4173156" y="420778"/>
            <a:ext cx="346367" cy="346367"/>
          </a:xfrm>
          <a:prstGeom prst="rect">
            <a:avLst/>
          </a:prstGeom>
          <a:noFill/>
          <a:ln>
            <a:noFill/>
          </a:ln>
        </p:spPr>
      </p:pic>
      <p:pic>
        <p:nvPicPr>
          <p:cNvPr descr="weight, Weightlifter, Man, Silhouette, Fitness Forever, sport, Excercise,  sports, weightlifting, Lifting icon" id="1929" name="Google Shape;1929;p60"/>
          <p:cNvPicPr preferRelativeResize="0"/>
          <p:nvPr/>
        </p:nvPicPr>
        <p:blipFill rotWithShape="1">
          <a:blip r:embed="rId9">
            <a:alphaModFix/>
          </a:blip>
          <a:srcRect b="0" l="0" r="0" t="0"/>
          <a:stretch/>
        </p:blipFill>
        <p:spPr>
          <a:xfrm>
            <a:off x="5672477" y="414045"/>
            <a:ext cx="326958" cy="326958"/>
          </a:xfrm>
          <a:prstGeom prst="rect">
            <a:avLst/>
          </a:prstGeom>
          <a:noFill/>
          <a:ln>
            <a:noFill/>
          </a:ln>
        </p:spPr>
      </p:pic>
      <p:pic>
        <p:nvPicPr>
          <p:cNvPr descr="Black Down Arrow Png For Kids - Decrease Arrow Icon Png | Full Size PNG  Download | SeekPNG" id="1930" name="Google Shape;1930;p60"/>
          <p:cNvPicPr preferRelativeResize="0"/>
          <p:nvPr/>
        </p:nvPicPr>
        <p:blipFill rotWithShape="1">
          <a:blip r:embed="rId14">
            <a:alphaModFix/>
          </a:blip>
          <a:srcRect b="0" l="0" r="0" t="0"/>
          <a:stretch/>
        </p:blipFill>
        <p:spPr>
          <a:xfrm>
            <a:off x="4961259" y="504307"/>
            <a:ext cx="290979" cy="196574"/>
          </a:xfrm>
          <a:prstGeom prst="rect">
            <a:avLst/>
          </a:prstGeom>
          <a:noFill/>
          <a:ln>
            <a:noFill/>
          </a:ln>
        </p:spPr>
      </p:pic>
      <p:sp>
        <p:nvSpPr>
          <p:cNvPr id="1931" name="Google Shape;1931;p60"/>
          <p:cNvSpPr txBox="1"/>
          <p:nvPr>
            <p:ph idx="12" type="sldNum"/>
          </p:nvPr>
        </p:nvSpPr>
        <p:spPr>
          <a:xfrm>
            <a:off x="2413125" y="4847763"/>
            <a:ext cx="2057400" cy="273900"/>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Clr>
                <a:srgbClr val="000000"/>
              </a:buClr>
              <a:buSzPts val="900"/>
              <a:buFont typeface="Arial"/>
              <a:buNone/>
            </a:pPr>
            <a:r>
              <a:rPr b="1" lang="ca" sz="1200"/>
              <a:t>23/38</a:t>
            </a:r>
            <a:endParaRPr b="1" sz="1200"/>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6" name="Shape 1936"/>
        <p:cNvGrpSpPr/>
        <p:nvPr/>
      </p:nvGrpSpPr>
      <p:grpSpPr>
        <a:xfrm>
          <a:off x="0" y="0"/>
          <a:ext cx="0" cy="0"/>
          <a:chOff x="0" y="0"/>
          <a:chExt cx="0" cy="0"/>
        </a:xfrm>
      </p:grpSpPr>
      <p:pic>
        <p:nvPicPr>
          <p:cNvPr id="1937" name="Google Shape;1937;p61"/>
          <p:cNvPicPr preferRelativeResize="0"/>
          <p:nvPr/>
        </p:nvPicPr>
        <p:blipFill rotWithShape="1">
          <a:blip r:embed="rId3">
            <a:alphaModFix/>
          </a:blip>
          <a:srcRect b="0" l="16371" r="27031" t="0"/>
          <a:stretch/>
        </p:blipFill>
        <p:spPr>
          <a:xfrm>
            <a:off x="5981254" y="846991"/>
            <a:ext cx="3122980" cy="3677051"/>
          </a:xfrm>
          <a:prstGeom prst="rect">
            <a:avLst/>
          </a:prstGeom>
          <a:noFill/>
          <a:ln>
            <a:noFill/>
          </a:ln>
        </p:spPr>
      </p:pic>
      <p:sp>
        <p:nvSpPr>
          <p:cNvPr id="1938" name="Google Shape;1938;p61"/>
          <p:cNvSpPr/>
          <p:nvPr/>
        </p:nvSpPr>
        <p:spPr>
          <a:xfrm>
            <a:off x="5940658" y="796089"/>
            <a:ext cx="3203341" cy="3751083"/>
          </a:xfrm>
          <a:prstGeom prst="rect">
            <a:avLst/>
          </a:prstGeom>
          <a:solidFill>
            <a:schemeClr val="dk1">
              <a:alpha val="76078"/>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939" name="Google Shape;1939;p61"/>
          <p:cNvSpPr/>
          <p:nvPr/>
        </p:nvSpPr>
        <p:spPr>
          <a:xfrm>
            <a:off x="6131168" y="916180"/>
            <a:ext cx="2836827" cy="507831"/>
          </a:xfrm>
          <a:prstGeom prst="rect">
            <a:avLst/>
          </a:prstGeom>
          <a:noFill/>
          <a:ln>
            <a:noFill/>
          </a:ln>
        </p:spPr>
        <p:txBody>
          <a:bodyPr anchorCtr="0" anchor="t" bIns="45700" lIns="0" spcFirstLastPara="1" rIns="91425" wrap="square" tIns="45700">
            <a:noAutofit/>
          </a:bodyPr>
          <a:lstStyle/>
          <a:p>
            <a:pPr indent="0" lvl="0" marL="0" marR="0" rtl="0" algn="l">
              <a:lnSpc>
                <a:spcPct val="100000"/>
              </a:lnSpc>
              <a:spcBef>
                <a:spcPts val="0"/>
              </a:spcBef>
              <a:spcAft>
                <a:spcPts val="0"/>
              </a:spcAft>
              <a:buClr>
                <a:srgbClr val="000000"/>
              </a:buClr>
              <a:buSzPts val="2700"/>
              <a:buFont typeface="Arial"/>
              <a:buNone/>
            </a:pPr>
            <a:r>
              <a:rPr b="0" i="0" lang="ca" sz="2700" u="none" cap="none" strike="noStrike">
                <a:solidFill>
                  <a:schemeClr val="lt1"/>
                </a:solidFill>
                <a:latin typeface="Arial Black"/>
                <a:ea typeface="Arial Black"/>
                <a:cs typeface="Arial Black"/>
                <a:sym typeface="Arial Black"/>
              </a:rPr>
              <a:t>HYPER-</a:t>
            </a:r>
            <a:endParaRPr b="0" i="0" sz="1400" u="none" cap="none" strike="noStrike">
              <a:solidFill>
                <a:srgbClr val="000000"/>
              </a:solidFill>
              <a:latin typeface="Arial"/>
              <a:ea typeface="Arial"/>
              <a:cs typeface="Arial"/>
              <a:sym typeface="Arial"/>
            </a:endParaRPr>
          </a:p>
        </p:txBody>
      </p:sp>
      <p:sp>
        <p:nvSpPr>
          <p:cNvPr id="1940" name="Google Shape;1940;p61"/>
          <p:cNvSpPr/>
          <p:nvPr/>
        </p:nvSpPr>
        <p:spPr>
          <a:xfrm>
            <a:off x="6135528" y="1437074"/>
            <a:ext cx="3034202" cy="507831"/>
          </a:xfrm>
          <a:prstGeom prst="rect">
            <a:avLst/>
          </a:prstGeom>
          <a:noFill/>
          <a:ln>
            <a:noFill/>
          </a:ln>
        </p:spPr>
        <p:txBody>
          <a:bodyPr anchorCtr="0" anchor="t" bIns="45700" lIns="0" spcFirstLastPara="1" rIns="91425" wrap="square" tIns="45700">
            <a:noAutofit/>
          </a:bodyPr>
          <a:lstStyle/>
          <a:p>
            <a:pPr indent="0" lvl="0" marL="0" marR="0" rtl="0" algn="l">
              <a:lnSpc>
                <a:spcPct val="100000"/>
              </a:lnSpc>
              <a:spcBef>
                <a:spcPts val="0"/>
              </a:spcBef>
              <a:spcAft>
                <a:spcPts val="0"/>
              </a:spcAft>
              <a:buClr>
                <a:srgbClr val="000000"/>
              </a:buClr>
              <a:buSzPts val="2700"/>
              <a:buFont typeface="Arial"/>
              <a:buNone/>
            </a:pPr>
            <a:r>
              <a:rPr b="0" i="0" lang="ca" sz="2700" u="none" cap="none" strike="noStrike">
                <a:solidFill>
                  <a:schemeClr val="lt1"/>
                </a:solidFill>
                <a:latin typeface="Arial Black"/>
                <a:ea typeface="Arial Black"/>
                <a:cs typeface="Arial Black"/>
                <a:sym typeface="Arial Black"/>
              </a:rPr>
              <a:t>PARAMETERS</a:t>
            </a:r>
            <a:endParaRPr b="0" i="0" sz="2700" u="none" cap="none" strike="noStrike">
              <a:solidFill>
                <a:schemeClr val="lt1"/>
              </a:solidFill>
              <a:latin typeface="Arial Black"/>
              <a:ea typeface="Arial Black"/>
              <a:cs typeface="Arial Black"/>
              <a:sym typeface="Arial Black"/>
            </a:endParaRPr>
          </a:p>
        </p:txBody>
      </p:sp>
      <p:grpSp>
        <p:nvGrpSpPr>
          <p:cNvPr id="1941" name="Google Shape;1941;p61"/>
          <p:cNvGrpSpPr/>
          <p:nvPr/>
        </p:nvGrpSpPr>
        <p:grpSpPr>
          <a:xfrm>
            <a:off x="1240820" y="4571552"/>
            <a:ext cx="6596003" cy="176993"/>
            <a:chOff x="1654426" y="6095402"/>
            <a:chExt cx="8794671" cy="235991"/>
          </a:xfrm>
        </p:grpSpPr>
        <p:sp>
          <p:nvSpPr>
            <p:cNvPr id="1942" name="Google Shape;1942;p61"/>
            <p:cNvSpPr/>
            <p:nvPr/>
          </p:nvSpPr>
          <p:spPr>
            <a:xfrm>
              <a:off x="1654426" y="6095403"/>
              <a:ext cx="345930" cy="149066"/>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1943" name="Google Shape;1943;p61"/>
            <p:cNvSpPr/>
            <p:nvPr/>
          </p:nvSpPr>
          <p:spPr>
            <a:xfrm>
              <a:off x="10103167" y="6095402"/>
              <a:ext cx="345930" cy="235991"/>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grpSp>
      <p:grpSp>
        <p:nvGrpSpPr>
          <p:cNvPr id="1944" name="Google Shape;1944;p61"/>
          <p:cNvGrpSpPr/>
          <p:nvPr/>
        </p:nvGrpSpPr>
        <p:grpSpPr>
          <a:xfrm>
            <a:off x="6927009" y="4606492"/>
            <a:ext cx="2029295" cy="407107"/>
            <a:chOff x="6568690" y="4701027"/>
            <a:chExt cx="2539705" cy="504004"/>
          </a:xfrm>
        </p:grpSpPr>
        <p:sp>
          <p:nvSpPr>
            <p:cNvPr id="1945" name="Google Shape;1945;p61"/>
            <p:cNvSpPr/>
            <p:nvPr/>
          </p:nvSpPr>
          <p:spPr>
            <a:xfrm>
              <a:off x="6568690" y="4701027"/>
              <a:ext cx="509119" cy="504001"/>
            </a:xfrm>
            <a:prstGeom prst="ellipse">
              <a:avLst/>
            </a:prstGeom>
            <a:blipFill rotWithShape="1">
              <a:blip r:embed="rId4">
                <a:alphaModFix/>
              </a:blip>
              <a:stretch>
                <a:fillRect b="-21986" l="-21989" r="-21986" t="-21989"/>
              </a:stretch>
            </a:blipFill>
            <a:ln cap="flat" cmpd="sng" w="12700">
              <a:solidFill>
                <a:srgbClr val="007B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946" name="Google Shape;1946;p61"/>
            <p:cNvSpPr/>
            <p:nvPr/>
          </p:nvSpPr>
          <p:spPr>
            <a:xfrm>
              <a:off x="7583983" y="4701027"/>
              <a:ext cx="509119" cy="504001"/>
            </a:xfrm>
            <a:prstGeom prst="ellipse">
              <a:avLst/>
            </a:prstGeom>
            <a:blipFill rotWithShape="1">
              <a:blip r:embed="rId5">
                <a:alphaModFix/>
              </a:blip>
              <a:stretch>
                <a:fillRect b="0" l="0" r="0" t="0"/>
              </a:stretch>
            </a:blipFill>
            <a:ln cap="flat" cmpd="sng" w="12700">
              <a:solidFill>
                <a:srgbClr val="007B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947" name="Google Shape;1947;p61"/>
            <p:cNvSpPr/>
            <p:nvPr/>
          </p:nvSpPr>
          <p:spPr>
            <a:xfrm>
              <a:off x="8599276" y="4701030"/>
              <a:ext cx="509119" cy="504001"/>
            </a:xfrm>
            <a:prstGeom prst="ellipse">
              <a:avLst/>
            </a:prstGeom>
            <a:blipFill rotWithShape="1">
              <a:blip r:embed="rId6">
                <a:alphaModFix/>
              </a:blip>
              <a:stretch>
                <a:fillRect b="0" l="0" r="0" t="0"/>
              </a:stretch>
            </a:blipFill>
            <a:ln cap="flat" cmpd="sng" w="12700">
              <a:solidFill>
                <a:srgbClr val="007B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sp>
        <p:nvSpPr>
          <p:cNvPr id="1948" name="Google Shape;1948;p61"/>
          <p:cNvSpPr txBox="1"/>
          <p:nvPr/>
        </p:nvSpPr>
        <p:spPr>
          <a:xfrm>
            <a:off x="6570049" y="4993376"/>
            <a:ext cx="1130177" cy="18466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600"/>
              <a:buFont typeface="Arial"/>
              <a:buNone/>
            </a:pPr>
            <a:r>
              <a:rPr b="1" i="0" lang="ca" sz="600" u="none" cap="none" strike="noStrike">
                <a:solidFill>
                  <a:srgbClr val="000000"/>
                </a:solidFill>
                <a:latin typeface="Arial"/>
                <a:ea typeface="Arial"/>
                <a:cs typeface="Arial"/>
                <a:sym typeface="Arial"/>
              </a:rPr>
              <a:t>MARC BERMEJO</a:t>
            </a:r>
            <a:endParaRPr b="0" i="0" sz="1400" u="none" cap="none" strike="noStrike">
              <a:solidFill>
                <a:srgbClr val="000000"/>
              </a:solidFill>
              <a:latin typeface="Arial"/>
              <a:ea typeface="Arial"/>
              <a:cs typeface="Arial"/>
              <a:sym typeface="Arial"/>
            </a:endParaRPr>
          </a:p>
        </p:txBody>
      </p:sp>
      <p:sp>
        <p:nvSpPr>
          <p:cNvPr id="1949" name="Google Shape;1949;p61"/>
          <p:cNvSpPr txBox="1"/>
          <p:nvPr/>
        </p:nvSpPr>
        <p:spPr>
          <a:xfrm>
            <a:off x="7375522" y="4993376"/>
            <a:ext cx="1130177" cy="18466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600"/>
              <a:buFont typeface="Arial"/>
              <a:buNone/>
            </a:pPr>
            <a:r>
              <a:rPr b="1" i="0" lang="ca" sz="600" u="none" cap="none" strike="noStrike">
                <a:solidFill>
                  <a:srgbClr val="000000"/>
                </a:solidFill>
                <a:latin typeface="Arial"/>
                <a:ea typeface="Arial"/>
                <a:cs typeface="Arial"/>
                <a:sym typeface="Arial"/>
              </a:rPr>
              <a:t>RAUL PUENTE</a:t>
            </a:r>
            <a:endParaRPr b="0" i="0" sz="1400" u="none" cap="none" strike="noStrike">
              <a:solidFill>
                <a:srgbClr val="000000"/>
              </a:solidFill>
              <a:latin typeface="Arial"/>
              <a:ea typeface="Arial"/>
              <a:cs typeface="Arial"/>
              <a:sym typeface="Arial"/>
            </a:endParaRPr>
          </a:p>
        </p:txBody>
      </p:sp>
      <p:sp>
        <p:nvSpPr>
          <p:cNvPr id="1950" name="Google Shape;1950;p61"/>
          <p:cNvSpPr txBox="1"/>
          <p:nvPr/>
        </p:nvSpPr>
        <p:spPr>
          <a:xfrm>
            <a:off x="8187815" y="4993376"/>
            <a:ext cx="1130177" cy="18466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600"/>
              <a:buFont typeface="Arial"/>
              <a:buNone/>
            </a:pPr>
            <a:r>
              <a:rPr b="1" i="0" lang="ca" sz="600" u="none" cap="none" strike="noStrike">
                <a:solidFill>
                  <a:srgbClr val="000000"/>
                </a:solidFill>
                <a:latin typeface="Arial"/>
                <a:ea typeface="Arial"/>
                <a:cs typeface="Arial"/>
                <a:sym typeface="Arial"/>
              </a:rPr>
              <a:t>FERRAN TORRES</a:t>
            </a:r>
            <a:endParaRPr b="0" i="0" sz="1400" u="none" cap="none" strike="noStrike">
              <a:solidFill>
                <a:srgbClr val="000000"/>
              </a:solidFill>
              <a:latin typeface="Arial"/>
              <a:ea typeface="Arial"/>
              <a:cs typeface="Arial"/>
              <a:sym typeface="Arial"/>
            </a:endParaRPr>
          </a:p>
        </p:txBody>
      </p:sp>
      <p:sp>
        <p:nvSpPr>
          <p:cNvPr id="1951" name="Google Shape;1951;p61"/>
          <p:cNvSpPr txBox="1"/>
          <p:nvPr/>
        </p:nvSpPr>
        <p:spPr>
          <a:xfrm>
            <a:off x="3543392" y="4761203"/>
            <a:ext cx="3358310" cy="18466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600"/>
              <a:buFont typeface="Arial"/>
              <a:buNone/>
            </a:pPr>
            <a:r>
              <a:rPr b="1" i="0" lang="ca" sz="600" u="none" cap="none" strike="noStrike">
                <a:solidFill>
                  <a:srgbClr val="000000"/>
                </a:solidFill>
                <a:latin typeface="Arial"/>
                <a:ea typeface="Arial"/>
                <a:cs typeface="Arial"/>
                <a:sym typeface="Arial"/>
              </a:rPr>
              <a:t>GAN HYPER RESOLUTION PROJECT</a:t>
            </a:r>
            <a:endParaRPr b="1" i="0" sz="600" u="none" cap="none" strike="noStrike">
              <a:solidFill>
                <a:srgbClr val="000000"/>
              </a:solidFill>
              <a:latin typeface="Arial"/>
              <a:ea typeface="Arial"/>
              <a:cs typeface="Arial"/>
              <a:sym typeface="Arial"/>
            </a:endParaRPr>
          </a:p>
        </p:txBody>
      </p:sp>
      <p:pic>
        <p:nvPicPr>
          <p:cNvPr descr="Parameter Icon #356991 - Free Icons Library" id="1952" name="Google Shape;1952;p61"/>
          <p:cNvPicPr preferRelativeResize="0"/>
          <p:nvPr/>
        </p:nvPicPr>
        <p:blipFill rotWithShape="1">
          <a:blip r:embed="rId7">
            <a:alphaModFix/>
          </a:blip>
          <a:srcRect b="0" l="0" r="0" t="0"/>
          <a:stretch/>
        </p:blipFill>
        <p:spPr>
          <a:xfrm>
            <a:off x="7094463" y="2558525"/>
            <a:ext cx="779441" cy="779441"/>
          </a:xfrm>
          <a:prstGeom prst="rect">
            <a:avLst/>
          </a:prstGeom>
          <a:noFill/>
          <a:ln>
            <a:noFill/>
          </a:ln>
        </p:spPr>
      </p:pic>
      <p:cxnSp>
        <p:nvCxnSpPr>
          <p:cNvPr id="1953" name="Google Shape;1953;p61"/>
          <p:cNvCxnSpPr/>
          <p:nvPr/>
        </p:nvCxnSpPr>
        <p:spPr>
          <a:xfrm>
            <a:off x="6778276" y="9720721"/>
            <a:ext cx="162905" cy="96978"/>
          </a:xfrm>
          <a:prstGeom prst="straightConnector1">
            <a:avLst/>
          </a:prstGeom>
          <a:noFill/>
          <a:ln cap="flat" cmpd="sng" w="19050">
            <a:solidFill>
              <a:schemeClr val="accent1"/>
            </a:solidFill>
            <a:prstDash val="solid"/>
            <a:round/>
            <a:headEnd len="sm" w="sm" type="none"/>
            <a:tailEnd len="sm" w="sm" type="none"/>
          </a:ln>
        </p:spPr>
      </p:cxnSp>
      <p:grpSp>
        <p:nvGrpSpPr>
          <p:cNvPr id="1954" name="Google Shape;1954;p61"/>
          <p:cNvGrpSpPr/>
          <p:nvPr/>
        </p:nvGrpSpPr>
        <p:grpSpPr>
          <a:xfrm>
            <a:off x="3047" y="375696"/>
            <a:ext cx="9138979" cy="414018"/>
            <a:chOff x="3047" y="375696"/>
            <a:chExt cx="9138979" cy="414018"/>
          </a:xfrm>
        </p:grpSpPr>
        <p:grpSp>
          <p:nvGrpSpPr>
            <p:cNvPr id="1955" name="Google Shape;1955;p61"/>
            <p:cNvGrpSpPr/>
            <p:nvPr/>
          </p:nvGrpSpPr>
          <p:grpSpPr>
            <a:xfrm>
              <a:off x="3047" y="375696"/>
              <a:ext cx="9138979" cy="414018"/>
              <a:chOff x="3047" y="375696"/>
              <a:chExt cx="9138979" cy="414018"/>
            </a:xfrm>
          </p:grpSpPr>
          <p:sp>
            <p:nvSpPr>
              <p:cNvPr id="1956" name="Google Shape;1956;p61"/>
              <p:cNvSpPr/>
              <p:nvPr/>
            </p:nvSpPr>
            <p:spPr>
              <a:xfrm>
                <a:off x="3047" y="375696"/>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grpSp>
            <p:nvGrpSpPr>
              <p:cNvPr id="1957" name="Google Shape;1957;p61"/>
              <p:cNvGrpSpPr/>
              <p:nvPr/>
            </p:nvGrpSpPr>
            <p:grpSpPr>
              <a:xfrm>
                <a:off x="8141262" y="375696"/>
                <a:ext cx="1000764" cy="414018"/>
                <a:chOff x="8141262" y="376015"/>
                <a:chExt cx="1000764" cy="414018"/>
              </a:xfrm>
            </p:grpSpPr>
            <p:sp>
              <p:nvSpPr>
                <p:cNvPr id="1958" name="Google Shape;1958;p61"/>
                <p:cNvSpPr/>
                <p:nvPr/>
              </p:nvSpPr>
              <p:spPr>
                <a:xfrm>
                  <a:off x="8141262" y="376015"/>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thoughtful Icon - Free PNG &amp; SVG 1757003 - Noun Project" id="1959" name="Google Shape;1959;p61"/>
                <p:cNvPicPr preferRelativeResize="0"/>
                <p:nvPr/>
              </p:nvPicPr>
              <p:blipFill rotWithShape="1">
                <a:blip r:embed="rId8">
                  <a:alphaModFix/>
                </a:blip>
                <a:srcRect b="0" l="0" r="0" t="0"/>
                <a:stretch/>
              </p:blipFill>
              <p:spPr>
                <a:xfrm>
                  <a:off x="8517066" y="464108"/>
                  <a:ext cx="259551" cy="259551"/>
                </a:xfrm>
                <a:prstGeom prst="rect">
                  <a:avLst/>
                </a:prstGeom>
                <a:noFill/>
                <a:ln>
                  <a:noFill/>
                </a:ln>
              </p:spPr>
            </p:pic>
          </p:grpSp>
          <p:pic>
            <p:nvPicPr>
              <p:cNvPr descr="motivation Icon - Download motivation Icon 1110005 | Noun Project" id="1960" name="Google Shape;1960;p61"/>
              <p:cNvPicPr preferRelativeResize="0"/>
              <p:nvPr/>
            </p:nvPicPr>
            <p:blipFill rotWithShape="1">
              <a:blip r:embed="rId9">
                <a:alphaModFix/>
              </a:blip>
              <a:srcRect b="0" l="0" r="0" t="0"/>
              <a:stretch/>
            </p:blipFill>
            <p:spPr>
              <a:xfrm>
                <a:off x="315282" y="397803"/>
                <a:ext cx="369805" cy="369805"/>
              </a:xfrm>
              <a:prstGeom prst="rect">
                <a:avLst/>
              </a:prstGeom>
              <a:noFill/>
              <a:ln>
                <a:noFill/>
              </a:ln>
            </p:spPr>
          </p:pic>
          <p:grpSp>
            <p:nvGrpSpPr>
              <p:cNvPr id="1961" name="Google Shape;1961;p61"/>
              <p:cNvGrpSpPr/>
              <p:nvPr/>
            </p:nvGrpSpPr>
            <p:grpSpPr>
              <a:xfrm>
                <a:off x="7477265" y="375696"/>
                <a:ext cx="1000764" cy="414018"/>
                <a:chOff x="7477265" y="375308"/>
                <a:chExt cx="1000764" cy="414018"/>
              </a:xfrm>
            </p:grpSpPr>
            <p:sp>
              <p:nvSpPr>
                <p:cNvPr id="1962" name="Google Shape;1962;p61"/>
                <p:cNvSpPr/>
                <p:nvPr/>
              </p:nvSpPr>
              <p:spPr>
                <a:xfrm>
                  <a:off x="7477265" y="375308"/>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Statistical Analysis Icon - Download in Glyph Style" id="1963" name="Google Shape;1963;p61"/>
                <p:cNvPicPr preferRelativeResize="0"/>
                <p:nvPr/>
              </p:nvPicPr>
              <p:blipFill rotWithShape="1">
                <a:blip r:embed="rId10">
                  <a:alphaModFix/>
                </a:blip>
                <a:srcRect b="0" l="0" r="0" t="0"/>
                <a:stretch/>
              </p:blipFill>
              <p:spPr>
                <a:xfrm>
                  <a:off x="7843649" y="455633"/>
                  <a:ext cx="283664" cy="283664"/>
                </a:xfrm>
                <a:prstGeom prst="rect">
                  <a:avLst/>
                </a:prstGeom>
                <a:noFill/>
                <a:ln>
                  <a:noFill/>
                </a:ln>
              </p:spPr>
            </p:pic>
          </p:grpSp>
          <p:grpSp>
            <p:nvGrpSpPr>
              <p:cNvPr id="1964" name="Google Shape;1964;p61"/>
              <p:cNvGrpSpPr/>
              <p:nvPr/>
            </p:nvGrpSpPr>
            <p:grpSpPr>
              <a:xfrm>
                <a:off x="6777743" y="375696"/>
                <a:ext cx="1000764" cy="414018"/>
                <a:chOff x="6777743" y="373411"/>
                <a:chExt cx="1000764" cy="414018"/>
              </a:xfrm>
            </p:grpSpPr>
            <p:sp>
              <p:nvSpPr>
                <p:cNvPr id="1965" name="Google Shape;1965;p61"/>
                <p:cNvSpPr/>
                <p:nvPr/>
              </p:nvSpPr>
              <p:spPr>
                <a:xfrm>
                  <a:off x="6777743" y="373411"/>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metrics Icon - Free PNG &amp; SVG 105414 - Noun Project" id="1966" name="Google Shape;1966;p61"/>
                <p:cNvPicPr preferRelativeResize="0"/>
                <p:nvPr/>
              </p:nvPicPr>
              <p:blipFill rotWithShape="1">
                <a:blip r:embed="rId11">
                  <a:alphaModFix/>
                </a:blip>
                <a:srcRect b="0" l="0" r="0" t="0"/>
                <a:stretch/>
              </p:blipFill>
              <p:spPr>
                <a:xfrm>
                  <a:off x="7096476" y="434572"/>
                  <a:ext cx="322932" cy="322932"/>
                </a:xfrm>
                <a:prstGeom prst="rect">
                  <a:avLst/>
                </a:prstGeom>
                <a:noFill/>
                <a:ln>
                  <a:noFill/>
                </a:ln>
              </p:spPr>
            </p:pic>
          </p:grpSp>
          <p:sp>
            <p:nvSpPr>
              <p:cNvPr id="1967" name="Google Shape;1967;p61"/>
              <p:cNvSpPr/>
              <p:nvPr/>
            </p:nvSpPr>
            <p:spPr>
              <a:xfrm>
                <a:off x="4610433" y="375696"/>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grpSp>
            <p:nvGrpSpPr>
              <p:cNvPr id="1968" name="Google Shape;1968;p61"/>
              <p:cNvGrpSpPr/>
              <p:nvPr/>
            </p:nvGrpSpPr>
            <p:grpSpPr>
              <a:xfrm>
                <a:off x="3871085" y="375696"/>
                <a:ext cx="1000764" cy="414018"/>
                <a:chOff x="3871085" y="374082"/>
                <a:chExt cx="1000764" cy="414018"/>
              </a:xfrm>
            </p:grpSpPr>
            <p:sp>
              <p:nvSpPr>
                <p:cNvPr id="1969" name="Google Shape;1969;p61"/>
                <p:cNvSpPr/>
                <p:nvPr/>
              </p:nvSpPr>
              <p:spPr>
                <a:xfrm>
                  <a:off x="3871085" y="374082"/>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Support Vector Machines Icon - Free PNG &amp; SVG 1374192 - Noun Project" id="1970" name="Google Shape;1970;p61"/>
                <p:cNvPicPr preferRelativeResize="0"/>
                <p:nvPr/>
              </p:nvPicPr>
              <p:blipFill rotWithShape="1">
                <a:blip r:embed="rId12">
                  <a:alphaModFix/>
                </a:blip>
                <a:srcRect b="0" l="0" r="0" t="0"/>
                <a:stretch/>
              </p:blipFill>
              <p:spPr>
                <a:xfrm>
                  <a:off x="4173156" y="419164"/>
                  <a:ext cx="346367" cy="346367"/>
                </a:xfrm>
                <a:prstGeom prst="rect">
                  <a:avLst/>
                </a:prstGeom>
                <a:noFill/>
                <a:ln>
                  <a:noFill/>
                </a:ln>
              </p:spPr>
            </p:pic>
          </p:grpSp>
          <p:grpSp>
            <p:nvGrpSpPr>
              <p:cNvPr id="1971" name="Google Shape;1971;p61"/>
              <p:cNvGrpSpPr/>
              <p:nvPr/>
            </p:nvGrpSpPr>
            <p:grpSpPr>
              <a:xfrm>
                <a:off x="3113374" y="375696"/>
                <a:ext cx="1000764" cy="414018"/>
                <a:chOff x="3113374" y="372277"/>
                <a:chExt cx="1000764" cy="414018"/>
              </a:xfrm>
            </p:grpSpPr>
            <p:sp>
              <p:nvSpPr>
                <p:cNvPr id="1972" name="Google Shape;1972;p61"/>
                <p:cNvSpPr/>
                <p:nvPr/>
              </p:nvSpPr>
              <p:spPr>
                <a:xfrm>
                  <a:off x="3113374" y="372277"/>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Engranajes mecanicos - Iconos gratis de" id="1973" name="Google Shape;1973;p61"/>
                <p:cNvPicPr preferRelativeResize="0"/>
                <p:nvPr/>
              </p:nvPicPr>
              <p:blipFill rotWithShape="1">
                <a:blip r:embed="rId13">
                  <a:alphaModFix/>
                </a:blip>
                <a:srcRect b="0" l="0" r="0" t="0"/>
                <a:stretch/>
              </p:blipFill>
              <p:spPr>
                <a:xfrm>
                  <a:off x="3385545" y="415071"/>
                  <a:ext cx="363370" cy="363370"/>
                </a:xfrm>
                <a:prstGeom prst="rect">
                  <a:avLst/>
                </a:prstGeom>
                <a:noFill/>
                <a:ln>
                  <a:noFill/>
                </a:ln>
              </p:spPr>
            </p:pic>
          </p:grpSp>
          <p:grpSp>
            <p:nvGrpSpPr>
              <p:cNvPr id="1974" name="Google Shape;1974;p61"/>
              <p:cNvGrpSpPr/>
              <p:nvPr/>
            </p:nvGrpSpPr>
            <p:grpSpPr>
              <a:xfrm>
                <a:off x="2322427" y="375696"/>
                <a:ext cx="1000764" cy="414018"/>
                <a:chOff x="2322427" y="369857"/>
                <a:chExt cx="1000764" cy="414018"/>
              </a:xfrm>
            </p:grpSpPr>
            <p:sp>
              <p:nvSpPr>
                <p:cNvPr id="1975" name="Google Shape;1975;p61"/>
                <p:cNvSpPr/>
                <p:nvPr/>
              </p:nvSpPr>
              <p:spPr>
                <a:xfrm>
                  <a:off x="2322427" y="369857"/>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HMS20278 | Datasets2Tools" id="1976" name="Google Shape;1976;p61"/>
                <p:cNvPicPr preferRelativeResize="0"/>
                <p:nvPr/>
              </p:nvPicPr>
              <p:blipFill rotWithShape="1">
                <a:blip r:embed="rId14">
                  <a:alphaModFix/>
                </a:blip>
                <a:srcRect b="0" l="0" r="0" t="0"/>
                <a:stretch/>
              </p:blipFill>
              <p:spPr>
                <a:xfrm>
                  <a:off x="2651068" y="441638"/>
                  <a:ext cx="310236" cy="310236"/>
                </a:xfrm>
                <a:prstGeom prst="rect">
                  <a:avLst/>
                </a:prstGeom>
                <a:noFill/>
                <a:ln>
                  <a:noFill/>
                </a:ln>
              </p:spPr>
            </p:pic>
          </p:grpSp>
          <p:sp>
            <p:nvSpPr>
              <p:cNvPr id="1977" name="Google Shape;1977;p61"/>
              <p:cNvSpPr/>
              <p:nvPr/>
            </p:nvSpPr>
            <p:spPr>
              <a:xfrm>
                <a:off x="1528134" y="375696"/>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Forma llena de bandera - Iconos gratis de mapas y banderas" id="1978" name="Google Shape;1978;p61"/>
              <p:cNvPicPr preferRelativeResize="0"/>
              <p:nvPr/>
            </p:nvPicPr>
            <p:blipFill rotWithShape="1">
              <a:blip r:embed="rId15">
                <a:alphaModFix/>
              </a:blip>
              <a:srcRect b="0" l="0" r="0" t="0"/>
              <a:stretch/>
            </p:blipFill>
            <p:spPr>
              <a:xfrm>
                <a:off x="1916987" y="427785"/>
                <a:ext cx="309840" cy="309840"/>
              </a:xfrm>
              <a:prstGeom prst="rect">
                <a:avLst/>
              </a:prstGeom>
              <a:noFill/>
              <a:ln>
                <a:noFill/>
              </a:ln>
            </p:spPr>
          </p:pic>
          <p:sp>
            <p:nvSpPr>
              <p:cNvPr id="1979" name="Google Shape;1979;p61"/>
              <p:cNvSpPr/>
              <p:nvPr/>
            </p:nvSpPr>
            <p:spPr>
              <a:xfrm>
                <a:off x="791487" y="375696"/>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1980" name="Google Shape;1980;p61"/>
              <p:cNvSpPr/>
              <p:nvPr/>
            </p:nvSpPr>
            <p:spPr>
              <a:xfrm>
                <a:off x="5344640" y="375696"/>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grpSp>
        <p:pic>
          <p:nvPicPr>
            <p:cNvPr descr="Resolution - Free computer icons" id="1981" name="Google Shape;1981;p61"/>
            <p:cNvPicPr preferRelativeResize="0"/>
            <p:nvPr/>
          </p:nvPicPr>
          <p:blipFill rotWithShape="1">
            <a:blip r:embed="rId16">
              <a:alphaModFix/>
            </a:blip>
            <a:srcRect b="0" l="0" r="0" t="0"/>
            <a:stretch/>
          </p:blipFill>
          <p:spPr>
            <a:xfrm>
              <a:off x="1132929" y="433985"/>
              <a:ext cx="337219" cy="337219"/>
            </a:xfrm>
            <a:prstGeom prst="rect">
              <a:avLst/>
            </a:prstGeom>
            <a:noFill/>
            <a:ln>
              <a:noFill/>
            </a:ln>
          </p:spPr>
        </p:pic>
      </p:grpSp>
      <p:sp>
        <p:nvSpPr>
          <p:cNvPr id="1982" name="Google Shape;1982;p61"/>
          <p:cNvSpPr/>
          <p:nvPr/>
        </p:nvSpPr>
        <p:spPr>
          <a:xfrm>
            <a:off x="6043799" y="375696"/>
            <a:ext cx="1000764" cy="414018"/>
          </a:xfrm>
          <a:prstGeom prst="round2SameRect">
            <a:avLst>
              <a:gd fmla="val 35910" name="adj1"/>
              <a:gd fmla="val 0" name="adj2"/>
            </a:avLst>
          </a:prstGeom>
          <a:solidFill>
            <a:srgbClr val="007BC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Parameter Icon #356991 - Free Icons Library" id="1983" name="Google Shape;1983;p61"/>
          <p:cNvPicPr preferRelativeResize="0"/>
          <p:nvPr/>
        </p:nvPicPr>
        <p:blipFill rotWithShape="1">
          <a:blip r:embed="rId7">
            <a:alphaModFix/>
          </a:blip>
          <a:srcRect b="0" l="0" r="0" t="0"/>
          <a:stretch/>
        </p:blipFill>
        <p:spPr>
          <a:xfrm>
            <a:off x="6410183" y="466005"/>
            <a:ext cx="262052" cy="262052"/>
          </a:xfrm>
          <a:prstGeom prst="rect">
            <a:avLst/>
          </a:prstGeom>
          <a:noFill/>
          <a:ln>
            <a:noFill/>
          </a:ln>
        </p:spPr>
      </p:pic>
      <p:sp>
        <p:nvSpPr>
          <p:cNvPr id="1984" name="Google Shape;1984;p61"/>
          <p:cNvSpPr/>
          <p:nvPr/>
        </p:nvSpPr>
        <p:spPr>
          <a:xfrm>
            <a:off x="235754" y="4617666"/>
            <a:ext cx="504000" cy="504000"/>
          </a:xfrm>
          <a:prstGeom prst="ellipse">
            <a:avLst/>
          </a:prstGeom>
          <a:blipFill rotWithShape="1">
            <a:blip r:embed="rId17">
              <a:alphaModFix/>
            </a:blip>
            <a:stretch>
              <a:fillRect b="0" l="0" r="0" t="0"/>
            </a:stretch>
          </a:blipFill>
          <a:ln cap="flat" cmpd="sng" w="12700">
            <a:solidFill>
              <a:srgbClr val="007B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985" name="Google Shape;1985;p61"/>
          <p:cNvSpPr txBox="1"/>
          <p:nvPr/>
        </p:nvSpPr>
        <p:spPr>
          <a:xfrm>
            <a:off x="639229" y="4755087"/>
            <a:ext cx="1130177" cy="276999"/>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600"/>
              <a:buFont typeface="Arial"/>
              <a:buNone/>
            </a:pPr>
            <a:r>
              <a:rPr b="1" i="0" lang="ca" sz="600" u="none" cap="none" strike="noStrike">
                <a:solidFill>
                  <a:srgbClr val="000000"/>
                </a:solidFill>
                <a:latin typeface="Arial"/>
                <a:ea typeface="Arial"/>
                <a:cs typeface="Arial"/>
                <a:sym typeface="Arial"/>
              </a:rPr>
              <a:t>PROJECT ADVISOR: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600"/>
              <a:buFont typeface="Arial"/>
              <a:buNone/>
            </a:pPr>
            <a:r>
              <a:rPr b="1" i="0" lang="ca" sz="600" u="none" cap="none" strike="noStrike">
                <a:solidFill>
                  <a:srgbClr val="000000"/>
                </a:solidFill>
                <a:latin typeface="Arial"/>
                <a:ea typeface="Arial"/>
                <a:cs typeface="Arial"/>
                <a:sym typeface="Arial"/>
              </a:rPr>
              <a:t>DANI FOJO</a:t>
            </a:r>
            <a:endParaRPr b="0" i="0" sz="1400" u="none" cap="none" strike="noStrike">
              <a:solidFill>
                <a:srgbClr val="000000"/>
              </a:solidFill>
              <a:latin typeface="Arial"/>
              <a:ea typeface="Arial"/>
              <a:cs typeface="Arial"/>
              <a:sym typeface="Arial"/>
            </a:endParaRPr>
          </a:p>
        </p:txBody>
      </p:sp>
      <p:pic>
        <p:nvPicPr>
          <p:cNvPr id="1986" name="Google Shape;1986;p61"/>
          <p:cNvPicPr preferRelativeResize="0"/>
          <p:nvPr/>
        </p:nvPicPr>
        <p:blipFill rotWithShape="1">
          <a:blip r:embed="rId18">
            <a:alphaModFix/>
          </a:blip>
          <a:srcRect b="0" l="0" r="0" t="0"/>
          <a:stretch/>
        </p:blipFill>
        <p:spPr>
          <a:xfrm>
            <a:off x="8752300" y="29649"/>
            <a:ext cx="337224" cy="337254"/>
          </a:xfrm>
          <a:prstGeom prst="rect">
            <a:avLst/>
          </a:prstGeom>
          <a:noFill/>
          <a:ln>
            <a:noFill/>
          </a:ln>
        </p:spPr>
      </p:pic>
      <p:graphicFrame>
        <p:nvGraphicFramePr>
          <p:cNvPr id="1987" name="Google Shape;1987;p61"/>
          <p:cNvGraphicFramePr/>
          <p:nvPr/>
        </p:nvGraphicFramePr>
        <p:xfrm>
          <a:off x="66676" y="853595"/>
          <a:ext cx="3000000" cy="3000000"/>
        </p:xfrm>
        <a:graphic>
          <a:graphicData uri="http://schemas.openxmlformats.org/drawingml/2006/table">
            <a:tbl>
              <a:tblPr>
                <a:noFill/>
                <a:tableStyleId>{B574DE36-C687-4053-BA93-6A218EF07680}</a:tableStyleId>
              </a:tblPr>
              <a:tblGrid>
                <a:gridCol w="1437450"/>
                <a:gridCol w="4420250"/>
              </a:tblGrid>
              <a:tr h="237200">
                <a:tc>
                  <a:txBody>
                    <a:bodyPr/>
                    <a:lstStyle/>
                    <a:p>
                      <a:pPr indent="0" lvl="2" marL="0" marR="0" rtl="0" algn="l">
                        <a:lnSpc>
                          <a:spcPct val="100000"/>
                        </a:lnSpc>
                        <a:spcBef>
                          <a:spcPts val="0"/>
                        </a:spcBef>
                        <a:spcAft>
                          <a:spcPts val="0"/>
                        </a:spcAft>
                        <a:buClr>
                          <a:srgbClr val="000000"/>
                        </a:buClr>
                        <a:buSzPts val="1000"/>
                        <a:buFont typeface="Arial"/>
                        <a:buNone/>
                      </a:pPr>
                      <a:r>
                        <a:rPr b="1" lang="ca" sz="1000" u="none" cap="none" strike="noStrike">
                          <a:solidFill>
                            <a:schemeClr val="lt1"/>
                          </a:solidFill>
                        </a:rPr>
                        <a:t>Hyperparameters</a:t>
                      </a:r>
                      <a:endParaRPr b="1" i="0" sz="1000" u="none" cap="none" strike="noStrike">
                        <a:solidFill>
                          <a:schemeClr val="lt1"/>
                        </a:solidFill>
                        <a:latin typeface="Arial"/>
                        <a:ea typeface="Arial"/>
                        <a:cs typeface="Arial"/>
                        <a:sym typeface="Arial"/>
                      </a:endParaRPr>
                    </a:p>
                  </a:txBody>
                  <a:tcPr marT="3050" marB="0" marR="36000" marL="720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28575">
                      <a:solidFill>
                        <a:schemeClr val="lt1"/>
                      </a:solidFill>
                      <a:prstDash val="solid"/>
                      <a:round/>
                      <a:headEnd len="sm" w="sm" type="none"/>
                      <a:tailEnd len="sm" w="sm" type="none"/>
                    </a:lnB>
                    <a:solidFill>
                      <a:srgbClr val="007BC0"/>
                    </a:solidFill>
                  </a:tcPr>
                </a:tc>
                <a:tc>
                  <a:txBody>
                    <a:bodyPr/>
                    <a:lstStyle/>
                    <a:p>
                      <a:pPr indent="0" lvl="0" marL="0" marR="0" rtl="0" algn="l">
                        <a:lnSpc>
                          <a:spcPct val="100000"/>
                        </a:lnSpc>
                        <a:spcBef>
                          <a:spcPts val="0"/>
                        </a:spcBef>
                        <a:spcAft>
                          <a:spcPts val="0"/>
                        </a:spcAft>
                        <a:buClr>
                          <a:srgbClr val="000000"/>
                        </a:buClr>
                        <a:buSzPts val="1000"/>
                        <a:buFont typeface="Arial"/>
                        <a:buNone/>
                      </a:pPr>
                      <a:r>
                        <a:rPr b="1" lang="ca" sz="1000" u="none" cap="none" strike="noStrike">
                          <a:solidFill>
                            <a:schemeClr val="lt1"/>
                          </a:solidFill>
                        </a:rPr>
                        <a:t>Description</a:t>
                      </a:r>
                      <a:endParaRPr b="1" i="0" sz="1000" u="none" cap="none" strike="noStrike">
                        <a:solidFill>
                          <a:schemeClr val="lt1"/>
                        </a:solidFill>
                        <a:latin typeface="Arial"/>
                        <a:ea typeface="Arial"/>
                        <a:cs typeface="Arial"/>
                        <a:sym typeface="Arial"/>
                      </a:endParaRPr>
                    </a:p>
                  </a:txBody>
                  <a:tcPr marT="3050" marB="0" marR="72000" marL="72000" anchor="ctr">
                    <a:lnL cap="flat" cmpd="sng" w="9525">
                      <a:solidFill>
                        <a:srgbClr val="000000">
                          <a:alpha val="0"/>
                        </a:srgbClr>
                      </a:solidFill>
                      <a:prstDash val="solid"/>
                      <a:round/>
                      <a:headEnd len="sm" w="sm" type="none"/>
                      <a:tailEnd len="sm" w="sm" type="none"/>
                    </a:lnL>
                    <a:lnR cap="flat" cmpd="sng" w="28575">
                      <a:solidFill>
                        <a:schemeClr val="lt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28575">
                      <a:solidFill>
                        <a:schemeClr val="lt1"/>
                      </a:solidFill>
                      <a:prstDash val="solid"/>
                      <a:round/>
                      <a:headEnd len="sm" w="sm" type="none"/>
                      <a:tailEnd len="sm" w="sm" type="none"/>
                    </a:lnB>
                    <a:solidFill>
                      <a:srgbClr val="007BC0"/>
                    </a:solidFill>
                  </a:tcPr>
                </a:tc>
              </a:tr>
              <a:tr h="137950">
                <a:tc>
                  <a:txBody>
                    <a:bodyPr/>
                    <a:lstStyle/>
                    <a:p>
                      <a:pPr indent="0" lvl="2" marL="0" marR="0" rtl="0" algn="l">
                        <a:lnSpc>
                          <a:spcPct val="100000"/>
                        </a:lnSpc>
                        <a:spcBef>
                          <a:spcPts val="0"/>
                        </a:spcBef>
                        <a:spcAft>
                          <a:spcPts val="0"/>
                        </a:spcAft>
                        <a:buClr>
                          <a:srgbClr val="000000"/>
                        </a:buClr>
                        <a:buSzPts val="800"/>
                        <a:buFont typeface="Arial"/>
                        <a:buNone/>
                      </a:pPr>
                      <a:r>
                        <a:rPr lang="ca" sz="800" u="none" cap="none" strike="noStrike"/>
                        <a:t>scale_factor</a:t>
                      </a:r>
                      <a:endParaRPr b="1" i="0" sz="800" u="none" cap="none" strike="noStrike">
                        <a:solidFill>
                          <a:srgbClr val="000000"/>
                        </a:solidFill>
                        <a:latin typeface="Arial"/>
                        <a:ea typeface="Arial"/>
                        <a:cs typeface="Arial"/>
                        <a:sym typeface="Arial"/>
                      </a:endParaRPr>
                    </a:p>
                  </a:txBody>
                  <a:tcPr marT="3050" marB="0" marR="36000" marL="72000" anchor="b">
                    <a:lnL cap="flat" cmpd="sng" w="9525">
                      <a:solidFill>
                        <a:srgbClr val="000000">
                          <a:alpha val="0"/>
                        </a:srgbClr>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2F2F2"/>
                    </a:solidFill>
                  </a:tcPr>
                </a:tc>
                <a:tc>
                  <a:txBody>
                    <a:bodyPr/>
                    <a:lstStyle/>
                    <a:p>
                      <a:pPr indent="0" lvl="0" marL="0" marR="0" rtl="0" algn="l">
                        <a:lnSpc>
                          <a:spcPct val="100000"/>
                        </a:lnSpc>
                        <a:spcBef>
                          <a:spcPts val="0"/>
                        </a:spcBef>
                        <a:spcAft>
                          <a:spcPts val="0"/>
                        </a:spcAft>
                        <a:buClr>
                          <a:srgbClr val="000000"/>
                        </a:buClr>
                        <a:buSzPts val="800"/>
                        <a:buFont typeface="Arial"/>
                        <a:buNone/>
                      </a:pPr>
                      <a:r>
                        <a:rPr lang="ca" sz="800" u="none" cap="none" strike="noStrike"/>
                        <a:t>Scale factor relation between the low resolution and the high resolution images.</a:t>
                      </a:r>
                      <a:endParaRPr b="0" i="0" sz="800" u="none" cap="none" strike="noStrike">
                        <a:solidFill>
                          <a:srgbClr val="000000"/>
                        </a:solidFill>
                        <a:latin typeface="Arial"/>
                        <a:ea typeface="Arial"/>
                        <a:cs typeface="Arial"/>
                        <a:sym typeface="Arial"/>
                      </a:endParaRPr>
                    </a:p>
                  </a:txBody>
                  <a:tcPr marT="3050" marB="0" marR="72000" marL="72000" anchor="b">
                    <a:lnL cap="flat" cmpd="sng" w="28575">
                      <a:solidFill>
                        <a:schemeClr val="lt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2F2F2"/>
                    </a:solidFill>
                  </a:tcPr>
                </a:tc>
              </a:tr>
              <a:tr h="127800">
                <a:tc>
                  <a:txBody>
                    <a:bodyPr/>
                    <a:lstStyle/>
                    <a:p>
                      <a:pPr indent="0" lvl="2" marL="0" marR="0" rtl="0" algn="l">
                        <a:lnSpc>
                          <a:spcPct val="100000"/>
                        </a:lnSpc>
                        <a:spcBef>
                          <a:spcPts val="0"/>
                        </a:spcBef>
                        <a:spcAft>
                          <a:spcPts val="0"/>
                        </a:spcAft>
                        <a:buClr>
                          <a:srgbClr val="000000"/>
                        </a:buClr>
                        <a:buSzPts val="800"/>
                        <a:buFont typeface="Arial"/>
                        <a:buNone/>
                      </a:pPr>
                      <a:r>
                        <a:rPr lang="ca" sz="800" u="none" cap="none" strike="noStrike"/>
                        <a:t>batch_size</a:t>
                      </a:r>
                      <a:endParaRPr b="1" i="0" sz="800" u="none" cap="none" strike="noStrike">
                        <a:solidFill>
                          <a:srgbClr val="000000"/>
                        </a:solidFill>
                        <a:latin typeface="Arial"/>
                        <a:ea typeface="Arial"/>
                        <a:cs typeface="Arial"/>
                        <a:sym typeface="Arial"/>
                      </a:endParaRPr>
                    </a:p>
                  </a:txBody>
                  <a:tcPr marT="3050" marB="0" marR="36000" marL="72000" anchor="b">
                    <a:lnL cap="flat" cmpd="sng" w="9525">
                      <a:solidFill>
                        <a:srgbClr val="000000">
                          <a:alpha val="0"/>
                        </a:srgbClr>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2F2F2"/>
                    </a:solidFill>
                  </a:tcPr>
                </a:tc>
                <a:tc>
                  <a:txBody>
                    <a:bodyPr/>
                    <a:lstStyle/>
                    <a:p>
                      <a:pPr indent="0" lvl="0" marL="0" marR="0" rtl="0" algn="l">
                        <a:lnSpc>
                          <a:spcPct val="100000"/>
                        </a:lnSpc>
                        <a:spcBef>
                          <a:spcPts val="0"/>
                        </a:spcBef>
                        <a:spcAft>
                          <a:spcPts val="0"/>
                        </a:spcAft>
                        <a:buClr>
                          <a:srgbClr val="000000"/>
                        </a:buClr>
                        <a:buSzPts val="800"/>
                        <a:buFont typeface="Arial"/>
                        <a:buNone/>
                      </a:pPr>
                      <a:r>
                        <a:rPr lang="ca" sz="800" u="none" cap="none" strike="noStrike"/>
                        <a:t>Data loader configured mini-batch size.</a:t>
                      </a:r>
                      <a:endParaRPr b="0" i="0" sz="800" u="none" cap="none" strike="noStrike">
                        <a:solidFill>
                          <a:srgbClr val="000000"/>
                        </a:solidFill>
                        <a:latin typeface="Arial"/>
                        <a:ea typeface="Arial"/>
                        <a:cs typeface="Arial"/>
                        <a:sym typeface="Arial"/>
                      </a:endParaRPr>
                    </a:p>
                  </a:txBody>
                  <a:tcPr marT="3050" marB="0" marR="72000" marL="72000" anchor="b">
                    <a:lnL cap="flat" cmpd="sng" w="28575">
                      <a:solidFill>
                        <a:schemeClr val="lt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2F2F2"/>
                    </a:solidFill>
                  </a:tcPr>
                </a:tc>
              </a:tr>
              <a:tr h="137950">
                <a:tc>
                  <a:txBody>
                    <a:bodyPr/>
                    <a:lstStyle/>
                    <a:p>
                      <a:pPr indent="0" lvl="2" marL="0" marR="0" rtl="0" algn="l">
                        <a:lnSpc>
                          <a:spcPct val="100000"/>
                        </a:lnSpc>
                        <a:spcBef>
                          <a:spcPts val="0"/>
                        </a:spcBef>
                        <a:spcAft>
                          <a:spcPts val="0"/>
                        </a:spcAft>
                        <a:buClr>
                          <a:srgbClr val="000000"/>
                        </a:buClr>
                        <a:buSzPts val="800"/>
                        <a:buFont typeface="Arial"/>
                        <a:buNone/>
                      </a:pPr>
                      <a:r>
                        <a:rPr lang="ca" sz="800" u="none" cap="none" strike="noStrike"/>
                        <a:t>pretraining/num_epoch</a:t>
                      </a:r>
                      <a:endParaRPr b="1" i="0" sz="800" u="none" cap="none" strike="noStrike">
                        <a:solidFill>
                          <a:srgbClr val="000000"/>
                        </a:solidFill>
                        <a:latin typeface="Arial"/>
                        <a:ea typeface="Arial"/>
                        <a:cs typeface="Arial"/>
                        <a:sym typeface="Arial"/>
                      </a:endParaRPr>
                    </a:p>
                  </a:txBody>
                  <a:tcPr marT="3050" marB="0" marR="36000" marL="72000" anchor="b">
                    <a:lnL cap="flat" cmpd="sng" w="9525">
                      <a:solidFill>
                        <a:srgbClr val="000000">
                          <a:alpha val="0"/>
                        </a:srgbClr>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2F2F2"/>
                    </a:solidFill>
                  </a:tcPr>
                </a:tc>
                <a:tc>
                  <a:txBody>
                    <a:bodyPr/>
                    <a:lstStyle/>
                    <a:p>
                      <a:pPr indent="0" lvl="0" marL="0" marR="0" rtl="0" algn="l">
                        <a:lnSpc>
                          <a:spcPct val="100000"/>
                        </a:lnSpc>
                        <a:spcBef>
                          <a:spcPts val="0"/>
                        </a:spcBef>
                        <a:spcAft>
                          <a:spcPts val="0"/>
                        </a:spcAft>
                        <a:buClr>
                          <a:srgbClr val="000000"/>
                        </a:buClr>
                        <a:buSzPts val="800"/>
                        <a:buFont typeface="Arial"/>
                        <a:buNone/>
                      </a:pPr>
                      <a:r>
                        <a:rPr lang="ca" sz="800" u="none" cap="none" strike="noStrike"/>
                        <a:t>Number of epoch needed to complete the pre-training (PSNR-driven) step.</a:t>
                      </a:r>
                      <a:endParaRPr b="0" i="0" sz="800" u="none" cap="none" strike="noStrike">
                        <a:solidFill>
                          <a:srgbClr val="000000"/>
                        </a:solidFill>
                        <a:latin typeface="Arial"/>
                        <a:ea typeface="Arial"/>
                        <a:cs typeface="Arial"/>
                        <a:sym typeface="Arial"/>
                      </a:endParaRPr>
                    </a:p>
                  </a:txBody>
                  <a:tcPr marT="3050" marB="0" marR="72000" marL="72000" anchor="b">
                    <a:lnL cap="flat" cmpd="sng" w="28575">
                      <a:solidFill>
                        <a:schemeClr val="lt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2F2F2"/>
                    </a:solidFill>
                  </a:tcPr>
                </a:tc>
              </a:tr>
              <a:tr h="252450">
                <a:tc>
                  <a:txBody>
                    <a:bodyPr/>
                    <a:lstStyle/>
                    <a:p>
                      <a:pPr indent="0" lvl="2" marL="0" marR="0" rtl="0" algn="l">
                        <a:lnSpc>
                          <a:spcPct val="100000"/>
                        </a:lnSpc>
                        <a:spcBef>
                          <a:spcPts val="0"/>
                        </a:spcBef>
                        <a:spcAft>
                          <a:spcPts val="0"/>
                        </a:spcAft>
                        <a:buClr>
                          <a:srgbClr val="000000"/>
                        </a:buClr>
                        <a:buSzPts val="800"/>
                        <a:buFont typeface="Arial"/>
                        <a:buNone/>
                      </a:pPr>
                      <a:r>
                        <a:rPr lang="ca" sz="800" u="none" cap="none" strike="noStrike"/>
                        <a:t>pretraining/cr_patch_size</a:t>
                      </a:r>
                      <a:endParaRPr b="1" i="0" sz="800" u="none" cap="none" strike="noStrike">
                        <a:solidFill>
                          <a:srgbClr val="000000"/>
                        </a:solidFill>
                        <a:latin typeface="Arial"/>
                        <a:ea typeface="Arial"/>
                        <a:cs typeface="Arial"/>
                        <a:sym typeface="Arial"/>
                      </a:endParaRPr>
                    </a:p>
                  </a:txBody>
                  <a:tcPr marT="3050" marB="0" marR="36000" marL="72000" anchor="b">
                    <a:lnL cap="flat" cmpd="sng" w="9525">
                      <a:solidFill>
                        <a:srgbClr val="000000">
                          <a:alpha val="0"/>
                        </a:srgbClr>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2F2F2"/>
                    </a:solidFill>
                  </a:tcPr>
                </a:tc>
                <a:tc>
                  <a:txBody>
                    <a:bodyPr/>
                    <a:lstStyle/>
                    <a:p>
                      <a:pPr indent="0" lvl="0" marL="0" marR="0" rtl="0" algn="l">
                        <a:lnSpc>
                          <a:spcPct val="100000"/>
                        </a:lnSpc>
                        <a:spcBef>
                          <a:spcPts val="0"/>
                        </a:spcBef>
                        <a:spcAft>
                          <a:spcPts val="0"/>
                        </a:spcAft>
                        <a:buClr>
                          <a:srgbClr val="000000"/>
                        </a:buClr>
                        <a:buSzPts val="800"/>
                        <a:buFont typeface="Arial"/>
                        <a:buNone/>
                      </a:pPr>
                      <a:r>
                        <a:rPr lang="ca" sz="800" u="none" cap="none" strike="noStrike"/>
                        <a:t>High-resolution image crop size. Needs to be a tuple of (H, W). If set to None, any crop transform will be applied.</a:t>
                      </a:r>
                      <a:endParaRPr b="0" i="0" sz="800" u="none" cap="none" strike="noStrike">
                        <a:solidFill>
                          <a:srgbClr val="000000"/>
                        </a:solidFill>
                        <a:latin typeface="Arial"/>
                        <a:ea typeface="Arial"/>
                        <a:cs typeface="Arial"/>
                        <a:sym typeface="Arial"/>
                      </a:endParaRPr>
                    </a:p>
                  </a:txBody>
                  <a:tcPr marT="3050" marB="0" marR="72000" marL="72000" anchor="b">
                    <a:lnL cap="flat" cmpd="sng" w="28575">
                      <a:solidFill>
                        <a:schemeClr val="lt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2F2F2"/>
                    </a:solidFill>
                  </a:tcPr>
                </a:tc>
              </a:tr>
              <a:tr h="252450">
                <a:tc>
                  <a:txBody>
                    <a:bodyPr/>
                    <a:lstStyle/>
                    <a:p>
                      <a:pPr indent="0" lvl="2" marL="0" marR="0" rtl="0" algn="l">
                        <a:lnSpc>
                          <a:spcPct val="100000"/>
                        </a:lnSpc>
                        <a:spcBef>
                          <a:spcPts val="0"/>
                        </a:spcBef>
                        <a:spcAft>
                          <a:spcPts val="0"/>
                        </a:spcAft>
                        <a:buClr>
                          <a:srgbClr val="000000"/>
                        </a:buClr>
                        <a:buSzPts val="800"/>
                        <a:buFont typeface="Arial"/>
                        <a:buNone/>
                      </a:pPr>
                      <a:r>
                        <a:rPr lang="ca" sz="800" u="none" cap="none" strike="noStrike"/>
                        <a:t>pretraining/lr</a:t>
                      </a:r>
                      <a:endParaRPr b="1" i="0" sz="800" u="none" cap="none" strike="noStrike">
                        <a:solidFill>
                          <a:srgbClr val="000000"/>
                        </a:solidFill>
                        <a:latin typeface="Arial"/>
                        <a:ea typeface="Arial"/>
                        <a:cs typeface="Arial"/>
                        <a:sym typeface="Arial"/>
                      </a:endParaRPr>
                    </a:p>
                  </a:txBody>
                  <a:tcPr marT="3050" marB="0" marR="36000" marL="72000" anchor="b">
                    <a:lnL cap="flat" cmpd="sng" w="9525">
                      <a:solidFill>
                        <a:srgbClr val="000000">
                          <a:alpha val="0"/>
                        </a:srgbClr>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2F2F2"/>
                    </a:solidFill>
                  </a:tcPr>
                </a:tc>
                <a:tc>
                  <a:txBody>
                    <a:bodyPr/>
                    <a:lstStyle/>
                    <a:p>
                      <a:pPr indent="0" lvl="0" marL="0" marR="0" rtl="0" algn="l">
                        <a:lnSpc>
                          <a:spcPct val="100000"/>
                        </a:lnSpc>
                        <a:spcBef>
                          <a:spcPts val="0"/>
                        </a:spcBef>
                        <a:spcAft>
                          <a:spcPts val="0"/>
                        </a:spcAft>
                        <a:buClr>
                          <a:srgbClr val="000000"/>
                        </a:buClr>
                        <a:buSzPts val="800"/>
                        <a:buFont typeface="Arial"/>
                        <a:buNone/>
                      </a:pPr>
                      <a:r>
                        <a:rPr lang="ca" sz="800" u="none" cap="none" strike="noStrike"/>
                        <a:t>Configured learning rate for the pre-training step optimizer. Adam optimizer will be used for this step.</a:t>
                      </a:r>
                      <a:endParaRPr b="0" i="0" sz="800" u="none" cap="none" strike="noStrike">
                        <a:solidFill>
                          <a:srgbClr val="000000"/>
                        </a:solidFill>
                        <a:latin typeface="Arial"/>
                        <a:ea typeface="Arial"/>
                        <a:cs typeface="Arial"/>
                        <a:sym typeface="Arial"/>
                      </a:endParaRPr>
                    </a:p>
                  </a:txBody>
                  <a:tcPr marT="3050" marB="0" marR="72000" marL="72000" anchor="b">
                    <a:lnL cap="flat" cmpd="sng" w="28575">
                      <a:solidFill>
                        <a:schemeClr val="lt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2F2F2"/>
                    </a:solidFill>
                  </a:tcPr>
                </a:tc>
              </a:tr>
              <a:tr h="137950">
                <a:tc>
                  <a:txBody>
                    <a:bodyPr/>
                    <a:lstStyle/>
                    <a:p>
                      <a:pPr indent="0" lvl="2" marL="0" marR="0" rtl="0" algn="l">
                        <a:lnSpc>
                          <a:spcPct val="100000"/>
                        </a:lnSpc>
                        <a:spcBef>
                          <a:spcPts val="0"/>
                        </a:spcBef>
                        <a:spcAft>
                          <a:spcPts val="0"/>
                        </a:spcAft>
                        <a:buClr>
                          <a:srgbClr val="000000"/>
                        </a:buClr>
                        <a:buSzPts val="800"/>
                        <a:buFont typeface="Arial"/>
                        <a:buNone/>
                      </a:pPr>
                      <a:r>
                        <a:rPr lang="ca" sz="800" u="none" cap="none" strike="noStrike"/>
                        <a:t>pretraining/sched_step</a:t>
                      </a:r>
                      <a:endParaRPr b="1" i="0" sz="800" u="none" cap="none" strike="noStrike">
                        <a:solidFill>
                          <a:srgbClr val="000000"/>
                        </a:solidFill>
                        <a:latin typeface="Arial"/>
                        <a:ea typeface="Arial"/>
                        <a:cs typeface="Arial"/>
                        <a:sym typeface="Arial"/>
                      </a:endParaRPr>
                    </a:p>
                  </a:txBody>
                  <a:tcPr marT="3050" marB="0" marR="36000" marL="72000" anchor="b">
                    <a:lnL cap="flat" cmpd="sng" w="9525">
                      <a:solidFill>
                        <a:srgbClr val="000000">
                          <a:alpha val="0"/>
                        </a:srgbClr>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2F2F2"/>
                    </a:solidFill>
                  </a:tcPr>
                </a:tc>
                <a:tc>
                  <a:txBody>
                    <a:bodyPr/>
                    <a:lstStyle/>
                    <a:p>
                      <a:pPr indent="0" lvl="0" marL="0" marR="0" rtl="0" algn="l">
                        <a:lnSpc>
                          <a:spcPct val="100000"/>
                        </a:lnSpc>
                        <a:spcBef>
                          <a:spcPts val="0"/>
                        </a:spcBef>
                        <a:spcAft>
                          <a:spcPts val="0"/>
                        </a:spcAft>
                        <a:buClr>
                          <a:srgbClr val="000000"/>
                        </a:buClr>
                        <a:buSzPts val="800"/>
                        <a:buFont typeface="Arial"/>
                        <a:buNone/>
                      </a:pPr>
                      <a:r>
                        <a:rPr lang="ca" sz="800" u="none" cap="none" strike="noStrike"/>
                        <a:t>Learning rate scheduler decay rate for the pre-training step.</a:t>
                      </a:r>
                      <a:endParaRPr b="0" i="0" sz="800" u="none" cap="none" strike="noStrike">
                        <a:solidFill>
                          <a:srgbClr val="000000"/>
                        </a:solidFill>
                        <a:latin typeface="Arial"/>
                        <a:ea typeface="Arial"/>
                        <a:cs typeface="Arial"/>
                        <a:sym typeface="Arial"/>
                      </a:endParaRPr>
                    </a:p>
                  </a:txBody>
                  <a:tcPr marT="3050" marB="0" marR="72000" marL="72000" anchor="b">
                    <a:lnL cap="flat" cmpd="sng" w="28575">
                      <a:solidFill>
                        <a:schemeClr val="lt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2F2F2"/>
                    </a:solidFill>
                  </a:tcPr>
                </a:tc>
              </a:tr>
              <a:tr h="137950">
                <a:tc>
                  <a:txBody>
                    <a:bodyPr/>
                    <a:lstStyle/>
                    <a:p>
                      <a:pPr indent="0" lvl="2" marL="0" marR="0" rtl="0" algn="l">
                        <a:lnSpc>
                          <a:spcPct val="100000"/>
                        </a:lnSpc>
                        <a:spcBef>
                          <a:spcPts val="0"/>
                        </a:spcBef>
                        <a:spcAft>
                          <a:spcPts val="0"/>
                        </a:spcAft>
                        <a:buClr>
                          <a:srgbClr val="000000"/>
                        </a:buClr>
                        <a:buSzPts val="800"/>
                        <a:buFont typeface="Arial"/>
                        <a:buNone/>
                      </a:pPr>
                      <a:r>
                        <a:rPr lang="ca" sz="800" u="none" cap="none" strike="noStrike"/>
                        <a:t>pretraining/sched_gamma</a:t>
                      </a:r>
                      <a:endParaRPr b="1" i="0" sz="800" u="none" cap="none" strike="noStrike">
                        <a:solidFill>
                          <a:srgbClr val="000000"/>
                        </a:solidFill>
                        <a:latin typeface="Arial"/>
                        <a:ea typeface="Arial"/>
                        <a:cs typeface="Arial"/>
                        <a:sym typeface="Arial"/>
                      </a:endParaRPr>
                    </a:p>
                  </a:txBody>
                  <a:tcPr marT="3050" marB="0" marR="36000" marL="72000" anchor="b">
                    <a:lnL cap="flat" cmpd="sng" w="9525">
                      <a:solidFill>
                        <a:srgbClr val="000000">
                          <a:alpha val="0"/>
                        </a:srgbClr>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2F2F2"/>
                    </a:solidFill>
                  </a:tcPr>
                </a:tc>
                <a:tc>
                  <a:txBody>
                    <a:bodyPr/>
                    <a:lstStyle/>
                    <a:p>
                      <a:pPr indent="0" lvl="0" marL="0" marR="0" rtl="0" algn="l">
                        <a:lnSpc>
                          <a:spcPct val="100000"/>
                        </a:lnSpc>
                        <a:spcBef>
                          <a:spcPts val="0"/>
                        </a:spcBef>
                        <a:spcAft>
                          <a:spcPts val="0"/>
                        </a:spcAft>
                        <a:buClr>
                          <a:srgbClr val="000000"/>
                        </a:buClr>
                        <a:buSzPts val="800"/>
                        <a:buFont typeface="Arial"/>
                        <a:buNone/>
                      </a:pPr>
                      <a:r>
                        <a:rPr lang="ca" sz="800" u="none" cap="none" strike="noStrike"/>
                        <a:t>Multiplicative factor of the learning rate scheduler decay for the pre-training step.</a:t>
                      </a:r>
                      <a:endParaRPr b="0" i="0" sz="800" u="none" cap="none" strike="noStrike">
                        <a:solidFill>
                          <a:srgbClr val="000000"/>
                        </a:solidFill>
                        <a:latin typeface="Arial"/>
                        <a:ea typeface="Arial"/>
                        <a:cs typeface="Arial"/>
                        <a:sym typeface="Arial"/>
                      </a:endParaRPr>
                    </a:p>
                  </a:txBody>
                  <a:tcPr marT="3050" marB="0" marR="72000" marL="72000" anchor="b">
                    <a:lnL cap="flat" cmpd="sng" w="28575">
                      <a:solidFill>
                        <a:schemeClr val="lt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2F2F2"/>
                    </a:solidFill>
                  </a:tcPr>
                </a:tc>
              </a:tr>
              <a:tr h="152925">
                <a:tc>
                  <a:txBody>
                    <a:bodyPr/>
                    <a:lstStyle/>
                    <a:p>
                      <a:pPr indent="0" lvl="2" marL="0" marR="0" rtl="0" algn="l">
                        <a:lnSpc>
                          <a:spcPct val="100000"/>
                        </a:lnSpc>
                        <a:spcBef>
                          <a:spcPts val="0"/>
                        </a:spcBef>
                        <a:spcAft>
                          <a:spcPts val="0"/>
                        </a:spcAft>
                        <a:buClr>
                          <a:srgbClr val="000000"/>
                        </a:buClr>
                        <a:buSzPts val="800"/>
                        <a:buFont typeface="Arial"/>
                        <a:buNone/>
                      </a:pPr>
                      <a:r>
                        <a:rPr lang="ca" sz="800" u="none" cap="none" strike="noStrike"/>
                        <a:t>pretraining/train_datasets</a:t>
                      </a:r>
                      <a:endParaRPr b="1" i="0" sz="800" u="none" cap="none" strike="noStrike">
                        <a:solidFill>
                          <a:srgbClr val="000000"/>
                        </a:solidFill>
                        <a:latin typeface="Arial"/>
                        <a:ea typeface="Arial"/>
                        <a:cs typeface="Arial"/>
                        <a:sym typeface="Arial"/>
                      </a:endParaRPr>
                    </a:p>
                  </a:txBody>
                  <a:tcPr marT="3050" marB="0" marR="36000" marL="72000" anchor="b">
                    <a:lnL cap="flat" cmpd="sng" w="9525">
                      <a:solidFill>
                        <a:srgbClr val="000000">
                          <a:alpha val="0"/>
                        </a:srgbClr>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2F2F2"/>
                    </a:solidFill>
                  </a:tcPr>
                </a:tc>
                <a:tc>
                  <a:txBody>
                    <a:bodyPr/>
                    <a:lstStyle/>
                    <a:p>
                      <a:pPr indent="0" lvl="0" marL="0" marR="0" rtl="0" algn="l">
                        <a:lnSpc>
                          <a:spcPct val="100000"/>
                        </a:lnSpc>
                        <a:spcBef>
                          <a:spcPts val="0"/>
                        </a:spcBef>
                        <a:spcAft>
                          <a:spcPts val="0"/>
                        </a:spcAft>
                        <a:buClr>
                          <a:srgbClr val="000000"/>
                        </a:buClr>
                        <a:buSzPts val="800"/>
                        <a:buFont typeface="Arial"/>
                        <a:buNone/>
                      </a:pPr>
                      <a:r>
                        <a:rPr lang="ca" sz="800" u="none" cap="none" strike="noStrike"/>
                        <a:t>Dataset(s) used during training of the pre-training step. Must be one of 'div2k', 'bsds500'.</a:t>
                      </a:r>
                      <a:endParaRPr b="0" i="0" sz="800" u="none" cap="none" strike="noStrike">
                        <a:solidFill>
                          <a:srgbClr val="000000"/>
                        </a:solidFill>
                        <a:latin typeface="Arial"/>
                        <a:ea typeface="Arial"/>
                        <a:cs typeface="Arial"/>
                        <a:sym typeface="Arial"/>
                      </a:endParaRPr>
                    </a:p>
                  </a:txBody>
                  <a:tcPr marT="3050" marB="0" marR="72000" marL="72000" anchor="b">
                    <a:lnL cap="flat" cmpd="sng" w="28575">
                      <a:solidFill>
                        <a:schemeClr val="lt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2F2F2"/>
                    </a:solidFill>
                  </a:tcPr>
                </a:tc>
              </a:tr>
              <a:tr h="152925">
                <a:tc>
                  <a:txBody>
                    <a:bodyPr/>
                    <a:lstStyle/>
                    <a:p>
                      <a:pPr indent="0" lvl="2" marL="0" marR="0" rtl="0" algn="l">
                        <a:lnSpc>
                          <a:spcPct val="100000"/>
                        </a:lnSpc>
                        <a:spcBef>
                          <a:spcPts val="0"/>
                        </a:spcBef>
                        <a:spcAft>
                          <a:spcPts val="0"/>
                        </a:spcAft>
                        <a:buClr>
                          <a:srgbClr val="000000"/>
                        </a:buClr>
                        <a:buSzPts val="800"/>
                        <a:buFont typeface="Arial"/>
                        <a:buNone/>
                      </a:pPr>
                      <a:r>
                        <a:rPr lang="ca" sz="800" u="none" cap="none" strike="noStrike"/>
                        <a:t>pretraining/val_datasets</a:t>
                      </a:r>
                      <a:endParaRPr b="1" i="0" sz="800" u="none" cap="none" strike="noStrike">
                        <a:solidFill>
                          <a:srgbClr val="000000"/>
                        </a:solidFill>
                        <a:latin typeface="Arial"/>
                        <a:ea typeface="Arial"/>
                        <a:cs typeface="Arial"/>
                        <a:sym typeface="Arial"/>
                      </a:endParaRPr>
                    </a:p>
                  </a:txBody>
                  <a:tcPr marT="3050" marB="0" marR="36000" marL="72000" anchor="b">
                    <a:lnL cap="flat" cmpd="sng" w="9525">
                      <a:solidFill>
                        <a:srgbClr val="000000">
                          <a:alpha val="0"/>
                        </a:srgbClr>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2F2F2"/>
                    </a:solidFill>
                  </a:tcPr>
                </a:tc>
                <a:tc>
                  <a:txBody>
                    <a:bodyPr/>
                    <a:lstStyle/>
                    <a:p>
                      <a:pPr indent="0" lvl="0" marL="0" marR="0" rtl="0" algn="l">
                        <a:lnSpc>
                          <a:spcPct val="100000"/>
                        </a:lnSpc>
                        <a:spcBef>
                          <a:spcPts val="0"/>
                        </a:spcBef>
                        <a:spcAft>
                          <a:spcPts val="0"/>
                        </a:spcAft>
                        <a:buClr>
                          <a:srgbClr val="000000"/>
                        </a:buClr>
                        <a:buSzPts val="800"/>
                        <a:buFont typeface="Arial"/>
                        <a:buNone/>
                      </a:pPr>
                      <a:r>
                        <a:rPr lang="ca" sz="800" u="none" cap="none" strike="noStrike"/>
                        <a:t>Dataset(s) used during validation of the pre-training step. Must be one of 'div2k', 'bsds500'.</a:t>
                      </a:r>
                      <a:endParaRPr b="0" i="0" sz="800" u="none" cap="none" strike="noStrike">
                        <a:solidFill>
                          <a:srgbClr val="000000"/>
                        </a:solidFill>
                        <a:latin typeface="Arial"/>
                        <a:ea typeface="Arial"/>
                        <a:cs typeface="Arial"/>
                        <a:sym typeface="Arial"/>
                      </a:endParaRPr>
                    </a:p>
                  </a:txBody>
                  <a:tcPr marT="3050" marB="0" marR="72000" marL="72000" anchor="b">
                    <a:lnL cap="flat" cmpd="sng" w="28575">
                      <a:solidFill>
                        <a:schemeClr val="lt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2F2F2"/>
                    </a:solidFill>
                  </a:tcPr>
                </a:tc>
              </a:tr>
              <a:tr h="127800">
                <a:tc>
                  <a:txBody>
                    <a:bodyPr/>
                    <a:lstStyle/>
                    <a:p>
                      <a:pPr indent="0" lvl="2" marL="0" marR="0" rtl="0" algn="l">
                        <a:lnSpc>
                          <a:spcPct val="100000"/>
                        </a:lnSpc>
                        <a:spcBef>
                          <a:spcPts val="0"/>
                        </a:spcBef>
                        <a:spcAft>
                          <a:spcPts val="0"/>
                        </a:spcAft>
                        <a:buClr>
                          <a:srgbClr val="000000"/>
                        </a:buClr>
                        <a:buSzPts val="800"/>
                        <a:buFont typeface="Arial"/>
                        <a:buNone/>
                      </a:pPr>
                      <a:r>
                        <a:rPr lang="ca" sz="800" u="none" cap="none" strike="noStrike"/>
                        <a:t>training/num_epoch</a:t>
                      </a:r>
                      <a:endParaRPr b="1" i="0" sz="800" u="none" cap="none" strike="noStrike">
                        <a:solidFill>
                          <a:srgbClr val="000000"/>
                        </a:solidFill>
                        <a:latin typeface="Arial"/>
                        <a:ea typeface="Arial"/>
                        <a:cs typeface="Arial"/>
                        <a:sym typeface="Arial"/>
                      </a:endParaRPr>
                    </a:p>
                  </a:txBody>
                  <a:tcPr marT="3050" marB="0" marR="36000" marL="72000" anchor="b">
                    <a:lnL cap="flat" cmpd="sng" w="9525">
                      <a:solidFill>
                        <a:srgbClr val="000000">
                          <a:alpha val="0"/>
                        </a:srgbClr>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2F2F2"/>
                    </a:solidFill>
                  </a:tcPr>
                </a:tc>
                <a:tc>
                  <a:txBody>
                    <a:bodyPr/>
                    <a:lstStyle/>
                    <a:p>
                      <a:pPr indent="0" lvl="0" marL="0" marR="0" rtl="0" algn="l">
                        <a:lnSpc>
                          <a:spcPct val="100000"/>
                        </a:lnSpc>
                        <a:spcBef>
                          <a:spcPts val="0"/>
                        </a:spcBef>
                        <a:spcAft>
                          <a:spcPts val="0"/>
                        </a:spcAft>
                        <a:buClr>
                          <a:srgbClr val="000000"/>
                        </a:buClr>
                        <a:buSzPts val="800"/>
                        <a:buFont typeface="Arial"/>
                        <a:buNone/>
                      </a:pPr>
                      <a:r>
                        <a:rPr lang="ca" sz="800" u="none" cap="none" strike="noStrike"/>
                        <a:t>Number of epoch needed to complete the training step.</a:t>
                      </a:r>
                      <a:endParaRPr b="0" i="0" sz="800" u="none" cap="none" strike="noStrike">
                        <a:solidFill>
                          <a:srgbClr val="000000"/>
                        </a:solidFill>
                        <a:latin typeface="Arial"/>
                        <a:ea typeface="Arial"/>
                        <a:cs typeface="Arial"/>
                        <a:sym typeface="Arial"/>
                      </a:endParaRPr>
                    </a:p>
                  </a:txBody>
                  <a:tcPr marT="3050" marB="0" marR="72000" marL="72000" anchor="b">
                    <a:lnL cap="flat" cmpd="sng" w="28575">
                      <a:solidFill>
                        <a:schemeClr val="lt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2F2F2"/>
                    </a:solidFill>
                  </a:tcPr>
                </a:tc>
              </a:tr>
              <a:tr h="137950">
                <a:tc>
                  <a:txBody>
                    <a:bodyPr/>
                    <a:lstStyle/>
                    <a:p>
                      <a:pPr indent="0" lvl="2" marL="0" marR="0" rtl="0" algn="l">
                        <a:lnSpc>
                          <a:spcPct val="100000"/>
                        </a:lnSpc>
                        <a:spcBef>
                          <a:spcPts val="0"/>
                        </a:spcBef>
                        <a:spcAft>
                          <a:spcPts val="0"/>
                        </a:spcAft>
                        <a:buClr>
                          <a:srgbClr val="000000"/>
                        </a:buClr>
                        <a:buSzPts val="800"/>
                        <a:buFont typeface="Arial"/>
                        <a:buNone/>
                      </a:pPr>
                      <a:r>
                        <a:rPr lang="ca" sz="800" u="none" cap="none" strike="noStrike"/>
                        <a:t>training/cr_patch_size</a:t>
                      </a:r>
                      <a:endParaRPr b="1" i="0" sz="800" u="none" cap="none" strike="noStrike">
                        <a:solidFill>
                          <a:srgbClr val="000000"/>
                        </a:solidFill>
                        <a:latin typeface="Arial"/>
                        <a:ea typeface="Arial"/>
                        <a:cs typeface="Arial"/>
                        <a:sym typeface="Arial"/>
                      </a:endParaRPr>
                    </a:p>
                  </a:txBody>
                  <a:tcPr marT="3050" marB="0" marR="36000" marL="72000" anchor="b">
                    <a:lnL cap="flat" cmpd="sng" w="9525">
                      <a:solidFill>
                        <a:srgbClr val="000000">
                          <a:alpha val="0"/>
                        </a:srgbClr>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2F2F2"/>
                    </a:solidFill>
                  </a:tcPr>
                </a:tc>
                <a:tc>
                  <a:txBody>
                    <a:bodyPr/>
                    <a:lstStyle/>
                    <a:p>
                      <a:pPr indent="0" lvl="0" marL="0" marR="0" rtl="0" algn="l">
                        <a:lnSpc>
                          <a:spcPct val="100000"/>
                        </a:lnSpc>
                        <a:spcBef>
                          <a:spcPts val="0"/>
                        </a:spcBef>
                        <a:spcAft>
                          <a:spcPts val="0"/>
                        </a:spcAft>
                        <a:buClr>
                          <a:srgbClr val="000000"/>
                        </a:buClr>
                        <a:buSzPts val="800"/>
                        <a:buFont typeface="Arial"/>
                        <a:buNone/>
                      </a:pPr>
                      <a:r>
                        <a:rPr lang="ca" sz="800" u="none" cap="none" strike="noStrike"/>
                        <a:t>Number of epoch needed to complete the pre-training (GAN-driven) step.</a:t>
                      </a:r>
                      <a:endParaRPr b="0" i="0" sz="800" u="none" cap="none" strike="noStrike">
                        <a:solidFill>
                          <a:srgbClr val="000000"/>
                        </a:solidFill>
                        <a:latin typeface="Arial"/>
                        <a:ea typeface="Arial"/>
                        <a:cs typeface="Arial"/>
                        <a:sym typeface="Arial"/>
                      </a:endParaRPr>
                    </a:p>
                  </a:txBody>
                  <a:tcPr marT="3050" marB="0" marR="72000" marL="72000" anchor="b">
                    <a:lnL cap="flat" cmpd="sng" w="28575">
                      <a:solidFill>
                        <a:schemeClr val="lt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2F2F2"/>
                    </a:solidFill>
                  </a:tcPr>
                </a:tc>
              </a:tr>
              <a:tr h="252450">
                <a:tc>
                  <a:txBody>
                    <a:bodyPr/>
                    <a:lstStyle/>
                    <a:p>
                      <a:pPr indent="0" lvl="2" marL="0" marR="0" rtl="0" algn="l">
                        <a:lnSpc>
                          <a:spcPct val="100000"/>
                        </a:lnSpc>
                        <a:spcBef>
                          <a:spcPts val="0"/>
                        </a:spcBef>
                        <a:spcAft>
                          <a:spcPts val="0"/>
                        </a:spcAft>
                        <a:buClr>
                          <a:srgbClr val="000000"/>
                        </a:buClr>
                        <a:buSzPts val="800"/>
                        <a:buFont typeface="Arial"/>
                        <a:buNone/>
                      </a:pPr>
                      <a:r>
                        <a:rPr lang="ca" sz="800" u="none" cap="none" strike="noStrike"/>
                        <a:t>training/g_lr</a:t>
                      </a:r>
                      <a:endParaRPr b="1" i="0" sz="800" u="none" cap="none" strike="noStrike">
                        <a:solidFill>
                          <a:srgbClr val="000000"/>
                        </a:solidFill>
                        <a:latin typeface="Arial"/>
                        <a:ea typeface="Arial"/>
                        <a:cs typeface="Arial"/>
                        <a:sym typeface="Arial"/>
                      </a:endParaRPr>
                    </a:p>
                  </a:txBody>
                  <a:tcPr marT="3050" marB="0" marR="36000" marL="72000" anchor="b">
                    <a:lnL cap="flat" cmpd="sng" w="9525">
                      <a:solidFill>
                        <a:srgbClr val="000000">
                          <a:alpha val="0"/>
                        </a:srgbClr>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2F2F2"/>
                    </a:solidFill>
                  </a:tcPr>
                </a:tc>
                <a:tc>
                  <a:txBody>
                    <a:bodyPr/>
                    <a:lstStyle/>
                    <a:p>
                      <a:pPr indent="0" lvl="0" marL="0" marR="0" rtl="0" algn="l">
                        <a:lnSpc>
                          <a:spcPct val="100000"/>
                        </a:lnSpc>
                        <a:spcBef>
                          <a:spcPts val="0"/>
                        </a:spcBef>
                        <a:spcAft>
                          <a:spcPts val="0"/>
                        </a:spcAft>
                        <a:buClr>
                          <a:srgbClr val="000000"/>
                        </a:buClr>
                        <a:buSzPts val="800"/>
                        <a:buFont typeface="Arial"/>
                        <a:buNone/>
                      </a:pPr>
                      <a:r>
                        <a:rPr lang="ca" sz="800" u="none" cap="none" strike="noStrike"/>
                        <a:t>Configured generator's learning rate for the training step optimizer. Adam optimizer will be used for this step.</a:t>
                      </a:r>
                      <a:endParaRPr b="0" i="0" sz="800" u="none" cap="none" strike="noStrike">
                        <a:solidFill>
                          <a:srgbClr val="000000"/>
                        </a:solidFill>
                        <a:latin typeface="Arial"/>
                        <a:ea typeface="Arial"/>
                        <a:cs typeface="Arial"/>
                        <a:sym typeface="Arial"/>
                      </a:endParaRPr>
                    </a:p>
                  </a:txBody>
                  <a:tcPr marT="3050" marB="0" marR="72000" marL="72000" anchor="b">
                    <a:lnL cap="flat" cmpd="sng" w="28575">
                      <a:solidFill>
                        <a:schemeClr val="lt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2F2F2"/>
                    </a:solidFill>
                  </a:tcPr>
                </a:tc>
              </a:tr>
              <a:tr h="252450">
                <a:tc>
                  <a:txBody>
                    <a:bodyPr/>
                    <a:lstStyle/>
                    <a:p>
                      <a:pPr indent="0" lvl="2" marL="0" marR="0" rtl="0" algn="l">
                        <a:lnSpc>
                          <a:spcPct val="100000"/>
                        </a:lnSpc>
                        <a:spcBef>
                          <a:spcPts val="0"/>
                        </a:spcBef>
                        <a:spcAft>
                          <a:spcPts val="0"/>
                        </a:spcAft>
                        <a:buClr>
                          <a:srgbClr val="000000"/>
                        </a:buClr>
                        <a:buSzPts val="800"/>
                        <a:buFont typeface="Arial"/>
                        <a:buNone/>
                      </a:pPr>
                      <a:r>
                        <a:rPr lang="ca" sz="800" u="none" cap="none" strike="noStrike"/>
                        <a:t>training/d_lr</a:t>
                      </a:r>
                      <a:endParaRPr b="1" i="0" sz="800" u="none" cap="none" strike="noStrike">
                        <a:solidFill>
                          <a:srgbClr val="000000"/>
                        </a:solidFill>
                        <a:latin typeface="Arial"/>
                        <a:ea typeface="Arial"/>
                        <a:cs typeface="Arial"/>
                        <a:sym typeface="Arial"/>
                      </a:endParaRPr>
                    </a:p>
                  </a:txBody>
                  <a:tcPr marT="3050" marB="0" marR="36000" marL="72000" anchor="b">
                    <a:lnL cap="flat" cmpd="sng" w="9525">
                      <a:solidFill>
                        <a:srgbClr val="000000">
                          <a:alpha val="0"/>
                        </a:srgbClr>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2F2F2"/>
                    </a:solidFill>
                  </a:tcPr>
                </a:tc>
                <a:tc>
                  <a:txBody>
                    <a:bodyPr/>
                    <a:lstStyle/>
                    <a:p>
                      <a:pPr indent="0" lvl="0" marL="0" marR="0" rtl="0" algn="l">
                        <a:lnSpc>
                          <a:spcPct val="100000"/>
                        </a:lnSpc>
                        <a:spcBef>
                          <a:spcPts val="0"/>
                        </a:spcBef>
                        <a:spcAft>
                          <a:spcPts val="0"/>
                        </a:spcAft>
                        <a:buClr>
                          <a:srgbClr val="000000"/>
                        </a:buClr>
                        <a:buSzPts val="800"/>
                        <a:buFont typeface="Arial"/>
                        <a:buNone/>
                      </a:pPr>
                      <a:r>
                        <a:rPr lang="ca" sz="800" u="none" cap="none" strike="noStrike"/>
                        <a:t>Configured discriminator's learning rate for the training step optimizer. Adam optimizer will be used for this step.</a:t>
                      </a:r>
                      <a:endParaRPr b="0" i="0" sz="800" u="none" cap="none" strike="noStrike">
                        <a:solidFill>
                          <a:srgbClr val="000000"/>
                        </a:solidFill>
                        <a:latin typeface="Arial"/>
                        <a:ea typeface="Arial"/>
                        <a:cs typeface="Arial"/>
                        <a:sym typeface="Arial"/>
                      </a:endParaRPr>
                    </a:p>
                  </a:txBody>
                  <a:tcPr marT="3050" marB="0" marR="72000" marL="72000" anchor="b">
                    <a:lnL cap="flat" cmpd="sng" w="28575">
                      <a:solidFill>
                        <a:schemeClr val="lt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2F2F2"/>
                    </a:solidFill>
                  </a:tcPr>
                </a:tc>
              </a:tr>
              <a:tr h="152925">
                <a:tc>
                  <a:txBody>
                    <a:bodyPr/>
                    <a:lstStyle/>
                    <a:p>
                      <a:pPr indent="0" lvl="2" marL="0" marR="0" rtl="0" algn="l">
                        <a:lnSpc>
                          <a:spcPct val="100000"/>
                        </a:lnSpc>
                        <a:spcBef>
                          <a:spcPts val="0"/>
                        </a:spcBef>
                        <a:spcAft>
                          <a:spcPts val="0"/>
                        </a:spcAft>
                        <a:buClr>
                          <a:srgbClr val="000000"/>
                        </a:buClr>
                        <a:buSzPts val="800"/>
                        <a:buFont typeface="Arial"/>
                        <a:buNone/>
                      </a:pPr>
                      <a:r>
                        <a:rPr lang="ca" sz="800" u="none" cap="none" strike="noStrike"/>
                        <a:t>training/g_sched_steps</a:t>
                      </a:r>
                      <a:endParaRPr b="1" i="0" sz="800" u="none" cap="none" strike="noStrike">
                        <a:solidFill>
                          <a:srgbClr val="000000"/>
                        </a:solidFill>
                        <a:latin typeface="Arial"/>
                        <a:ea typeface="Arial"/>
                        <a:cs typeface="Arial"/>
                        <a:sym typeface="Arial"/>
                      </a:endParaRPr>
                    </a:p>
                  </a:txBody>
                  <a:tcPr marT="3050" marB="0" marR="36000" marL="72000" anchor="b">
                    <a:lnL cap="flat" cmpd="sng" w="9525">
                      <a:solidFill>
                        <a:srgbClr val="000000">
                          <a:alpha val="0"/>
                        </a:srgbClr>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2F2F2"/>
                    </a:solidFill>
                  </a:tcPr>
                </a:tc>
                <a:tc>
                  <a:txBody>
                    <a:bodyPr/>
                    <a:lstStyle/>
                    <a:p>
                      <a:pPr indent="0" lvl="0" marL="0" marR="0" rtl="0" algn="l">
                        <a:lnSpc>
                          <a:spcPct val="100000"/>
                        </a:lnSpc>
                        <a:spcBef>
                          <a:spcPts val="0"/>
                        </a:spcBef>
                        <a:spcAft>
                          <a:spcPts val="0"/>
                        </a:spcAft>
                        <a:buClr>
                          <a:srgbClr val="000000"/>
                        </a:buClr>
                        <a:buSzPts val="800"/>
                        <a:buFont typeface="Arial"/>
                        <a:buNone/>
                      </a:pPr>
                      <a:r>
                        <a:rPr lang="ca" sz="800" u="none" cap="none" strike="noStrike"/>
                        <a:t>List of mini-batch indices learning rate decay of the generator's training scheduler.</a:t>
                      </a:r>
                      <a:endParaRPr b="0" i="0" sz="800" u="none" cap="none" strike="noStrike">
                        <a:solidFill>
                          <a:srgbClr val="000000"/>
                        </a:solidFill>
                        <a:latin typeface="Arial"/>
                        <a:ea typeface="Arial"/>
                        <a:cs typeface="Arial"/>
                        <a:sym typeface="Arial"/>
                      </a:endParaRPr>
                    </a:p>
                  </a:txBody>
                  <a:tcPr marT="3050" marB="0" marR="72000" marL="72000" anchor="b">
                    <a:lnL cap="flat" cmpd="sng" w="28575">
                      <a:solidFill>
                        <a:schemeClr val="lt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2F2F2"/>
                    </a:solidFill>
                  </a:tcPr>
                </a:tc>
              </a:tr>
              <a:tr h="152925">
                <a:tc>
                  <a:txBody>
                    <a:bodyPr/>
                    <a:lstStyle/>
                    <a:p>
                      <a:pPr indent="0" lvl="2" marL="0" marR="0" rtl="0" algn="l">
                        <a:lnSpc>
                          <a:spcPct val="100000"/>
                        </a:lnSpc>
                        <a:spcBef>
                          <a:spcPts val="0"/>
                        </a:spcBef>
                        <a:spcAft>
                          <a:spcPts val="0"/>
                        </a:spcAft>
                        <a:buClr>
                          <a:srgbClr val="000000"/>
                        </a:buClr>
                        <a:buSzPts val="800"/>
                        <a:buFont typeface="Arial"/>
                        <a:buNone/>
                      </a:pPr>
                      <a:r>
                        <a:rPr lang="ca" sz="800" u="none" cap="none" strike="noStrike"/>
                        <a:t>training/g_sched_gamma</a:t>
                      </a:r>
                      <a:endParaRPr b="1" i="0" sz="800" u="none" cap="none" strike="noStrike">
                        <a:solidFill>
                          <a:srgbClr val="000000"/>
                        </a:solidFill>
                        <a:latin typeface="Arial"/>
                        <a:ea typeface="Arial"/>
                        <a:cs typeface="Arial"/>
                        <a:sym typeface="Arial"/>
                      </a:endParaRPr>
                    </a:p>
                  </a:txBody>
                  <a:tcPr marT="3050" marB="0" marR="36000" marL="72000" anchor="b">
                    <a:lnL cap="flat" cmpd="sng" w="9525">
                      <a:solidFill>
                        <a:srgbClr val="000000">
                          <a:alpha val="0"/>
                        </a:srgbClr>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2F2F2"/>
                    </a:solidFill>
                  </a:tcPr>
                </a:tc>
                <a:tc>
                  <a:txBody>
                    <a:bodyPr/>
                    <a:lstStyle/>
                    <a:p>
                      <a:pPr indent="0" lvl="0" marL="0" marR="0" rtl="0" algn="l">
                        <a:lnSpc>
                          <a:spcPct val="100000"/>
                        </a:lnSpc>
                        <a:spcBef>
                          <a:spcPts val="0"/>
                        </a:spcBef>
                        <a:spcAft>
                          <a:spcPts val="0"/>
                        </a:spcAft>
                        <a:buClr>
                          <a:srgbClr val="000000"/>
                        </a:buClr>
                        <a:buSzPts val="800"/>
                        <a:buFont typeface="Arial"/>
                        <a:buNone/>
                      </a:pPr>
                      <a:r>
                        <a:rPr lang="ca" sz="800" u="none" cap="none" strike="noStrike"/>
                        <a:t>Multiplicative factor of the generator's learning rate scheduler decay for the training step.</a:t>
                      </a:r>
                      <a:endParaRPr b="0" i="0" sz="800" u="none" cap="none" strike="noStrike">
                        <a:solidFill>
                          <a:srgbClr val="000000"/>
                        </a:solidFill>
                        <a:latin typeface="Arial"/>
                        <a:ea typeface="Arial"/>
                        <a:cs typeface="Arial"/>
                        <a:sym typeface="Arial"/>
                      </a:endParaRPr>
                    </a:p>
                  </a:txBody>
                  <a:tcPr marT="3050" marB="0" marR="72000" marL="72000" anchor="b">
                    <a:lnL cap="flat" cmpd="sng" w="28575">
                      <a:solidFill>
                        <a:schemeClr val="lt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2F2F2"/>
                    </a:solidFill>
                  </a:tcPr>
                </a:tc>
              </a:tr>
              <a:tr h="152925">
                <a:tc>
                  <a:txBody>
                    <a:bodyPr/>
                    <a:lstStyle/>
                    <a:p>
                      <a:pPr indent="0" lvl="2" marL="0" marR="0" rtl="0" algn="l">
                        <a:lnSpc>
                          <a:spcPct val="100000"/>
                        </a:lnSpc>
                        <a:spcBef>
                          <a:spcPts val="0"/>
                        </a:spcBef>
                        <a:spcAft>
                          <a:spcPts val="0"/>
                        </a:spcAft>
                        <a:buClr>
                          <a:srgbClr val="000000"/>
                        </a:buClr>
                        <a:buSzPts val="800"/>
                        <a:buFont typeface="Arial"/>
                        <a:buNone/>
                      </a:pPr>
                      <a:r>
                        <a:rPr lang="ca" sz="800" u="none" cap="none" strike="noStrike"/>
                        <a:t>training/d_sched_steps</a:t>
                      </a:r>
                      <a:endParaRPr b="1" i="0" sz="800" u="none" cap="none" strike="noStrike">
                        <a:solidFill>
                          <a:srgbClr val="000000"/>
                        </a:solidFill>
                        <a:latin typeface="Arial"/>
                        <a:ea typeface="Arial"/>
                        <a:cs typeface="Arial"/>
                        <a:sym typeface="Arial"/>
                      </a:endParaRPr>
                    </a:p>
                  </a:txBody>
                  <a:tcPr marT="3050" marB="0" marR="36000" marL="72000" anchor="b">
                    <a:lnL cap="flat" cmpd="sng" w="9525">
                      <a:solidFill>
                        <a:srgbClr val="000000">
                          <a:alpha val="0"/>
                        </a:srgbClr>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2F2F2"/>
                    </a:solidFill>
                  </a:tcPr>
                </a:tc>
                <a:tc>
                  <a:txBody>
                    <a:bodyPr/>
                    <a:lstStyle/>
                    <a:p>
                      <a:pPr indent="0" lvl="0" marL="0" marR="0" rtl="0" algn="l">
                        <a:lnSpc>
                          <a:spcPct val="100000"/>
                        </a:lnSpc>
                        <a:spcBef>
                          <a:spcPts val="0"/>
                        </a:spcBef>
                        <a:spcAft>
                          <a:spcPts val="0"/>
                        </a:spcAft>
                        <a:buClr>
                          <a:srgbClr val="000000"/>
                        </a:buClr>
                        <a:buSzPts val="800"/>
                        <a:buFont typeface="Arial"/>
                        <a:buNone/>
                      </a:pPr>
                      <a:r>
                        <a:rPr lang="ca" sz="800" u="none" cap="none" strike="noStrike"/>
                        <a:t>List of mini-batch indices learning rate decay of the discriminator's training scheduler.</a:t>
                      </a:r>
                      <a:endParaRPr b="0" i="0" sz="800" u="none" cap="none" strike="noStrike">
                        <a:solidFill>
                          <a:srgbClr val="000000"/>
                        </a:solidFill>
                        <a:latin typeface="Arial"/>
                        <a:ea typeface="Arial"/>
                        <a:cs typeface="Arial"/>
                        <a:sym typeface="Arial"/>
                      </a:endParaRPr>
                    </a:p>
                  </a:txBody>
                  <a:tcPr marT="3050" marB="0" marR="72000" marL="72000" anchor="b">
                    <a:lnL cap="flat" cmpd="sng" w="28575">
                      <a:solidFill>
                        <a:schemeClr val="lt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2F2F2"/>
                    </a:solidFill>
                  </a:tcPr>
                </a:tc>
              </a:tr>
              <a:tr h="137950">
                <a:tc>
                  <a:txBody>
                    <a:bodyPr/>
                    <a:lstStyle/>
                    <a:p>
                      <a:pPr indent="0" lvl="2" marL="0" marR="0" rtl="0" algn="l">
                        <a:lnSpc>
                          <a:spcPct val="100000"/>
                        </a:lnSpc>
                        <a:spcBef>
                          <a:spcPts val="0"/>
                        </a:spcBef>
                        <a:spcAft>
                          <a:spcPts val="0"/>
                        </a:spcAft>
                        <a:buClr>
                          <a:srgbClr val="000000"/>
                        </a:buClr>
                        <a:buSzPts val="800"/>
                        <a:buFont typeface="Arial"/>
                        <a:buNone/>
                      </a:pPr>
                      <a:r>
                        <a:rPr lang="ca" sz="800" u="none" cap="none" strike="noStrike"/>
                        <a:t>training/train_datasets</a:t>
                      </a:r>
                      <a:endParaRPr b="1" i="0" sz="800" u="none" cap="none" strike="noStrike">
                        <a:solidFill>
                          <a:srgbClr val="000000"/>
                        </a:solidFill>
                        <a:latin typeface="Arial"/>
                        <a:ea typeface="Arial"/>
                        <a:cs typeface="Arial"/>
                        <a:sym typeface="Arial"/>
                      </a:endParaRPr>
                    </a:p>
                  </a:txBody>
                  <a:tcPr marT="3050" marB="0" marR="36000" marL="72000" anchor="b">
                    <a:lnL cap="flat" cmpd="sng" w="9525">
                      <a:solidFill>
                        <a:srgbClr val="000000">
                          <a:alpha val="0"/>
                        </a:srgbClr>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2F2F2"/>
                    </a:solidFill>
                  </a:tcPr>
                </a:tc>
                <a:tc>
                  <a:txBody>
                    <a:bodyPr/>
                    <a:lstStyle/>
                    <a:p>
                      <a:pPr indent="0" lvl="0" marL="0" marR="0" rtl="0" algn="l">
                        <a:lnSpc>
                          <a:spcPct val="100000"/>
                        </a:lnSpc>
                        <a:spcBef>
                          <a:spcPts val="0"/>
                        </a:spcBef>
                        <a:spcAft>
                          <a:spcPts val="0"/>
                        </a:spcAft>
                        <a:buClr>
                          <a:srgbClr val="000000"/>
                        </a:buClr>
                        <a:buSzPts val="800"/>
                        <a:buFont typeface="Arial"/>
                        <a:buNone/>
                      </a:pPr>
                      <a:r>
                        <a:rPr lang="ca" sz="800" u="none" cap="none" strike="noStrike"/>
                        <a:t>Dataset(s) used during training of the training step. Must be one of 'div2k', 'bsds500'.</a:t>
                      </a:r>
                      <a:endParaRPr b="0" i="0" sz="800" u="none" cap="none" strike="noStrike">
                        <a:solidFill>
                          <a:srgbClr val="000000"/>
                        </a:solidFill>
                        <a:latin typeface="Arial"/>
                        <a:ea typeface="Arial"/>
                        <a:cs typeface="Arial"/>
                        <a:sym typeface="Arial"/>
                      </a:endParaRPr>
                    </a:p>
                  </a:txBody>
                  <a:tcPr marT="3050" marB="0" marR="72000" marL="72000" anchor="b">
                    <a:lnL cap="flat" cmpd="sng" w="28575">
                      <a:solidFill>
                        <a:schemeClr val="lt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2F2F2"/>
                    </a:solidFill>
                  </a:tcPr>
                </a:tc>
              </a:tr>
              <a:tr h="152925">
                <a:tc>
                  <a:txBody>
                    <a:bodyPr/>
                    <a:lstStyle/>
                    <a:p>
                      <a:pPr indent="0" lvl="2" marL="0" marR="0" rtl="0" algn="l">
                        <a:lnSpc>
                          <a:spcPct val="100000"/>
                        </a:lnSpc>
                        <a:spcBef>
                          <a:spcPts val="0"/>
                        </a:spcBef>
                        <a:spcAft>
                          <a:spcPts val="0"/>
                        </a:spcAft>
                        <a:buClr>
                          <a:srgbClr val="000000"/>
                        </a:buClr>
                        <a:buSzPts val="800"/>
                        <a:buFont typeface="Arial"/>
                        <a:buNone/>
                      </a:pPr>
                      <a:r>
                        <a:rPr lang="ca" sz="800" u="none" cap="none" strike="noStrike"/>
                        <a:t>training/val_datasets</a:t>
                      </a:r>
                      <a:endParaRPr b="1" i="0" sz="800" u="none" cap="none" strike="noStrike">
                        <a:solidFill>
                          <a:srgbClr val="000000"/>
                        </a:solidFill>
                        <a:latin typeface="Arial"/>
                        <a:ea typeface="Arial"/>
                        <a:cs typeface="Arial"/>
                        <a:sym typeface="Arial"/>
                      </a:endParaRPr>
                    </a:p>
                  </a:txBody>
                  <a:tcPr marT="3050" marB="0" marR="36000" marL="72000" anchor="b">
                    <a:lnL cap="flat" cmpd="sng" w="9525">
                      <a:solidFill>
                        <a:srgbClr val="000000">
                          <a:alpha val="0"/>
                        </a:srgbClr>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2F2F2"/>
                    </a:solidFill>
                  </a:tcPr>
                </a:tc>
                <a:tc>
                  <a:txBody>
                    <a:bodyPr/>
                    <a:lstStyle/>
                    <a:p>
                      <a:pPr indent="0" lvl="0" marL="0" marR="0" rtl="0" algn="l">
                        <a:lnSpc>
                          <a:spcPct val="100000"/>
                        </a:lnSpc>
                        <a:spcBef>
                          <a:spcPts val="0"/>
                        </a:spcBef>
                        <a:spcAft>
                          <a:spcPts val="0"/>
                        </a:spcAft>
                        <a:buClr>
                          <a:srgbClr val="000000"/>
                        </a:buClr>
                        <a:buSzPts val="800"/>
                        <a:buFont typeface="Arial"/>
                        <a:buNone/>
                      </a:pPr>
                      <a:r>
                        <a:rPr lang="ca" sz="800" u="none" cap="none" strike="noStrike"/>
                        <a:t>Dataset(s) used during validation of the training step. Must be one of 'div2k', 'bsds500'.</a:t>
                      </a:r>
                      <a:endParaRPr b="0" i="0" sz="800" u="none" cap="none" strike="noStrike">
                        <a:solidFill>
                          <a:srgbClr val="000000"/>
                        </a:solidFill>
                        <a:latin typeface="Arial"/>
                        <a:ea typeface="Arial"/>
                        <a:cs typeface="Arial"/>
                        <a:sym typeface="Arial"/>
                      </a:endParaRPr>
                    </a:p>
                  </a:txBody>
                  <a:tcPr marT="3050" marB="0" marR="72000" marL="72000" anchor="b">
                    <a:lnL cap="flat" cmpd="sng" w="28575">
                      <a:solidFill>
                        <a:schemeClr val="lt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2F2F2"/>
                    </a:solidFill>
                  </a:tcPr>
                </a:tc>
              </a:tr>
              <a:tr h="224725">
                <a:tc>
                  <a:txBody>
                    <a:bodyPr/>
                    <a:lstStyle/>
                    <a:p>
                      <a:pPr indent="0" lvl="2" marL="0" marR="0" rtl="0" algn="l">
                        <a:lnSpc>
                          <a:spcPct val="100000"/>
                        </a:lnSpc>
                        <a:spcBef>
                          <a:spcPts val="0"/>
                        </a:spcBef>
                        <a:spcAft>
                          <a:spcPts val="0"/>
                        </a:spcAft>
                        <a:buClr>
                          <a:srgbClr val="000000"/>
                        </a:buClr>
                        <a:buSzPts val="800"/>
                        <a:buFont typeface="Arial"/>
                        <a:buNone/>
                      </a:pPr>
                      <a:r>
                        <a:rPr lang="ca" sz="800" u="none" cap="none" strike="noStrike"/>
                        <a:t>generator/num_basic_blocks</a:t>
                      </a:r>
                      <a:endParaRPr b="1" i="0" sz="800" u="none" cap="none" strike="noStrike">
                        <a:solidFill>
                          <a:srgbClr val="000000"/>
                        </a:solidFill>
                        <a:latin typeface="Arial"/>
                        <a:ea typeface="Arial"/>
                        <a:cs typeface="Arial"/>
                        <a:sym typeface="Arial"/>
                      </a:endParaRPr>
                    </a:p>
                  </a:txBody>
                  <a:tcPr marT="3050" marB="0" marR="36000" marL="72000" anchor="b">
                    <a:lnL cap="flat" cmpd="sng" w="9525">
                      <a:solidFill>
                        <a:srgbClr val="000000">
                          <a:alpha val="0"/>
                        </a:srgbClr>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2F2F2"/>
                    </a:solidFill>
                  </a:tcPr>
                </a:tc>
                <a:tc>
                  <a:txBody>
                    <a:bodyPr/>
                    <a:lstStyle/>
                    <a:p>
                      <a:pPr indent="0" lvl="0" marL="0" marR="0" rtl="0" algn="l">
                        <a:lnSpc>
                          <a:spcPct val="100000"/>
                        </a:lnSpc>
                        <a:spcBef>
                          <a:spcPts val="0"/>
                        </a:spcBef>
                        <a:spcAft>
                          <a:spcPts val="0"/>
                        </a:spcAft>
                        <a:buClr>
                          <a:srgbClr val="000000"/>
                        </a:buClr>
                        <a:buSzPts val="800"/>
                        <a:buFont typeface="Arial"/>
                        <a:buNone/>
                      </a:pPr>
                      <a:r>
                        <a:rPr lang="ca" sz="800" u="none" cap="none" strike="noStrike"/>
                        <a:t>Number of basic (a.k.a residual-on-residual dense blocks) of the generator network.</a:t>
                      </a:r>
                      <a:endParaRPr b="0" i="0" sz="800" u="none" cap="none" strike="noStrike">
                        <a:solidFill>
                          <a:srgbClr val="000000"/>
                        </a:solidFill>
                        <a:latin typeface="Arial"/>
                        <a:ea typeface="Arial"/>
                        <a:cs typeface="Arial"/>
                        <a:sym typeface="Arial"/>
                      </a:endParaRPr>
                    </a:p>
                  </a:txBody>
                  <a:tcPr marT="3050" marB="0" marR="72000" marL="72000" anchor="b">
                    <a:lnL cap="flat" cmpd="sng" w="28575">
                      <a:solidFill>
                        <a:schemeClr val="lt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2F2F2"/>
                    </a:solidFill>
                  </a:tcPr>
                </a:tc>
              </a:tr>
              <a:tr h="172300">
                <a:tc>
                  <a:txBody>
                    <a:bodyPr/>
                    <a:lstStyle/>
                    <a:p>
                      <a:pPr indent="0" lvl="2" marL="0" marR="0" rtl="0" algn="l">
                        <a:lnSpc>
                          <a:spcPct val="100000"/>
                        </a:lnSpc>
                        <a:spcBef>
                          <a:spcPts val="0"/>
                        </a:spcBef>
                        <a:spcAft>
                          <a:spcPts val="0"/>
                        </a:spcAft>
                        <a:buClr>
                          <a:srgbClr val="000000"/>
                        </a:buClr>
                        <a:buSzPts val="800"/>
                        <a:buFont typeface="Arial"/>
                        <a:buNone/>
                      </a:pPr>
                      <a:r>
                        <a:rPr lang="ca" sz="800" u="none" cap="none" strike="noStrike"/>
                        <a:t>training/d_sched_gamma</a:t>
                      </a:r>
                      <a:endParaRPr b="1" i="0" sz="800" u="none" cap="none" strike="noStrike">
                        <a:solidFill>
                          <a:srgbClr val="000000"/>
                        </a:solidFill>
                        <a:latin typeface="Arial"/>
                        <a:ea typeface="Arial"/>
                        <a:cs typeface="Arial"/>
                        <a:sym typeface="Arial"/>
                      </a:endParaRPr>
                    </a:p>
                  </a:txBody>
                  <a:tcPr marT="3050" marB="0" marR="36000" marL="72000" anchor="b">
                    <a:lnL cap="flat" cmpd="sng" w="9525">
                      <a:solidFill>
                        <a:srgbClr val="000000">
                          <a:alpha val="0"/>
                        </a:srgbClr>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2F2F2"/>
                    </a:solidFill>
                  </a:tcPr>
                </a:tc>
                <a:tc>
                  <a:txBody>
                    <a:bodyPr/>
                    <a:lstStyle/>
                    <a:p>
                      <a:pPr indent="0" lvl="0" marL="0" marR="0" rtl="0" algn="l">
                        <a:lnSpc>
                          <a:spcPct val="100000"/>
                        </a:lnSpc>
                        <a:spcBef>
                          <a:spcPts val="0"/>
                        </a:spcBef>
                        <a:spcAft>
                          <a:spcPts val="0"/>
                        </a:spcAft>
                        <a:buClr>
                          <a:srgbClr val="000000"/>
                        </a:buClr>
                        <a:buSzPts val="800"/>
                        <a:buFont typeface="Arial"/>
                        <a:buNone/>
                      </a:pPr>
                      <a:r>
                        <a:rPr lang="ca" sz="800" u="none" cap="none" strike="noStrike"/>
                        <a:t>Multiplicative factor of the discriminator's learning rate scheduler decay for the training step.</a:t>
                      </a:r>
                      <a:endParaRPr b="0" i="0" sz="800" u="none" cap="none" strike="noStrike">
                        <a:solidFill>
                          <a:srgbClr val="000000"/>
                        </a:solidFill>
                        <a:latin typeface="Arial"/>
                        <a:ea typeface="Arial"/>
                        <a:cs typeface="Arial"/>
                        <a:sym typeface="Arial"/>
                      </a:endParaRPr>
                    </a:p>
                  </a:txBody>
                  <a:tcPr marT="18325" marB="18325" marR="72000" marL="72000" anchor="b">
                    <a:lnL cap="flat" cmpd="sng" w="28575">
                      <a:solidFill>
                        <a:schemeClr val="lt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28575">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2F2F2"/>
                    </a:solidFill>
                  </a:tcPr>
                </a:tc>
              </a:tr>
            </a:tbl>
          </a:graphicData>
        </a:graphic>
      </p:graphicFrame>
      <p:sp>
        <p:nvSpPr>
          <p:cNvPr id="1988" name="Google Shape;1988;p61"/>
          <p:cNvSpPr/>
          <p:nvPr/>
        </p:nvSpPr>
        <p:spPr>
          <a:xfrm>
            <a:off x="0" y="788715"/>
            <a:ext cx="9144000" cy="3782700"/>
          </a:xfrm>
          <a:prstGeom prst="frame">
            <a:avLst>
              <a:gd fmla="val 1815" name="adj1"/>
            </a:avLst>
          </a:prstGeom>
          <a:solidFill>
            <a:srgbClr val="007BC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dk1"/>
              </a:solidFill>
              <a:latin typeface="Arial"/>
              <a:ea typeface="Arial"/>
              <a:cs typeface="Arial"/>
              <a:sym typeface="Arial"/>
            </a:endParaRPr>
          </a:p>
        </p:txBody>
      </p:sp>
      <p:sp>
        <p:nvSpPr>
          <p:cNvPr id="1989" name="Google Shape;1989;p61"/>
          <p:cNvSpPr/>
          <p:nvPr/>
        </p:nvSpPr>
        <p:spPr>
          <a:xfrm>
            <a:off x="5899125" y="796089"/>
            <a:ext cx="142448" cy="3775464"/>
          </a:xfrm>
          <a:prstGeom prst="rect">
            <a:avLst/>
          </a:prstGeom>
          <a:solidFill>
            <a:srgbClr val="007BC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weight, Weightlifter, Man, Silhouette, Fitness Forever, sport, Excercise,  sports, weightlifting, Lifting icon" id="1990" name="Google Shape;1990;p61"/>
          <p:cNvPicPr preferRelativeResize="0"/>
          <p:nvPr/>
        </p:nvPicPr>
        <p:blipFill rotWithShape="1">
          <a:blip r:embed="rId19">
            <a:alphaModFix/>
          </a:blip>
          <a:srcRect b="0" l="0" r="0" t="0"/>
          <a:stretch/>
        </p:blipFill>
        <p:spPr>
          <a:xfrm>
            <a:off x="5672477" y="414045"/>
            <a:ext cx="326958" cy="326958"/>
          </a:xfrm>
          <a:prstGeom prst="rect">
            <a:avLst/>
          </a:prstGeom>
          <a:noFill/>
          <a:ln>
            <a:noFill/>
          </a:ln>
        </p:spPr>
      </p:pic>
      <p:pic>
        <p:nvPicPr>
          <p:cNvPr descr="Black Down Arrow Png For Kids - Decrease Arrow Icon Png | Full Size PNG  Download | SeekPNG" id="1991" name="Google Shape;1991;p61"/>
          <p:cNvPicPr preferRelativeResize="0"/>
          <p:nvPr/>
        </p:nvPicPr>
        <p:blipFill rotWithShape="1">
          <a:blip r:embed="rId20">
            <a:alphaModFix/>
          </a:blip>
          <a:srcRect b="0" l="0" r="0" t="0"/>
          <a:stretch/>
        </p:blipFill>
        <p:spPr>
          <a:xfrm>
            <a:off x="4961259" y="504307"/>
            <a:ext cx="290979" cy="196574"/>
          </a:xfrm>
          <a:prstGeom prst="rect">
            <a:avLst/>
          </a:prstGeom>
          <a:noFill/>
          <a:ln>
            <a:noFill/>
          </a:ln>
        </p:spPr>
      </p:pic>
      <p:sp>
        <p:nvSpPr>
          <p:cNvPr id="1992" name="Google Shape;1992;p61"/>
          <p:cNvSpPr txBox="1"/>
          <p:nvPr>
            <p:ph idx="12" type="sldNum"/>
          </p:nvPr>
        </p:nvSpPr>
        <p:spPr>
          <a:xfrm>
            <a:off x="2413125" y="4847763"/>
            <a:ext cx="2057400" cy="273900"/>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Clr>
                <a:srgbClr val="000000"/>
              </a:buClr>
              <a:buSzPts val="900"/>
              <a:buFont typeface="Arial"/>
              <a:buNone/>
            </a:pPr>
            <a:r>
              <a:rPr b="1" lang="ca" sz="1200"/>
              <a:t>24/38</a:t>
            </a:r>
            <a:endParaRPr b="1" sz="1200"/>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7" name="Shape 1997"/>
        <p:cNvGrpSpPr/>
        <p:nvPr/>
      </p:nvGrpSpPr>
      <p:grpSpPr>
        <a:xfrm>
          <a:off x="0" y="0"/>
          <a:ext cx="0" cy="0"/>
          <a:chOff x="0" y="0"/>
          <a:chExt cx="0" cy="0"/>
        </a:xfrm>
      </p:grpSpPr>
      <p:pic>
        <p:nvPicPr>
          <p:cNvPr id="1998" name="Google Shape;1998;p62"/>
          <p:cNvPicPr preferRelativeResize="0"/>
          <p:nvPr/>
        </p:nvPicPr>
        <p:blipFill rotWithShape="1">
          <a:blip r:embed="rId3">
            <a:alphaModFix/>
          </a:blip>
          <a:srcRect b="0" l="16371" r="27031" t="0"/>
          <a:stretch/>
        </p:blipFill>
        <p:spPr>
          <a:xfrm>
            <a:off x="5981254" y="846991"/>
            <a:ext cx="3122980" cy="3677051"/>
          </a:xfrm>
          <a:prstGeom prst="rect">
            <a:avLst/>
          </a:prstGeom>
          <a:noFill/>
          <a:ln>
            <a:noFill/>
          </a:ln>
        </p:spPr>
      </p:pic>
      <p:sp>
        <p:nvSpPr>
          <p:cNvPr id="1999" name="Google Shape;1999;p62"/>
          <p:cNvSpPr/>
          <p:nvPr/>
        </p:nvSpPr>
        <p:spPr>
          <a:xfrm>
            <a:off x="5940658" y="796089"/>
            <a:ext cx="3203341" cy="3751083"/>
          </a:xfrm>
          <a:prstGeom prst="rect">
            <a:avLst/>
          </a:prstGeom>
          <a:solidFill>
            <a:schemeClr val="dk1">
              <a:alpha val="75686"/>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000" name="Google Shape;2000;p62"/>
          <p:cNvSpPr/>
          <p:nvPr/>
        </p:nvSpPr>
        <p:spPr>
          <a:xfrm>
            <a:off x="6131168" y="916180"/>
            <a:ext cx="2836827" cy="507831"/>
          </a:xfrm>
          <a:prstGeom prst="rect">
            <a:avLst/>
          </a:prstGeom>
          <a:noFill/>
          <a:ln>
            <a:noFill/>
          </a:ln>
        </p:spPr>
        <p:txBody>
          <a:bodyPr anchorCtr="0" anchor="t" bIns="45700" lIns="0" spcFirstLastPara="1" rIns="91425" wrap="square" tIns="45700">
            <a:noAutofit/>
          </a:bodyPr>
          <a:lstStyle/>
          <a:p>
            <a:pPr indent="0" lvl="0" marL="0" marR="0" rtl="0" algn="l">
              <a:lnSpc>
                <a:spcPct val="100000"/>
              </a:lnSpc>
              <a:spcBef>
                <a:spcPts val="0"/>
              </a:spcBef>
              <a:spcAft>
                <a:spcPts val="0"/>
              </a:spcAft>
              <a:buClr>
                <a:srgbClr val="000000"/>
              </a:buClr>
              <a:buSzPts val="2700"/>
              <a:buFont typeface="Arial"/>
              <a:buNone/>
            </a:pPr>
            <a:r>
              <a:rPr b="0" i="0" lang="ca" sz="2700" u="none" cap="none" strike="noStrike">
                <a:solidFill>
                  <a:schemeClr val="lt1"/>
                </a:solidFill>
                <a:latin typeface="Arial Black"/>
                <a:ea typeface="Arial Black"/>
                <a:cs typeface="Arial Black"/>
                <a:sym typeface="Arial Black"/>
              </a:rPr>
              <a:t>HYPER-</a:t>
            </a:r>
            <a:endParaRPr b="0" i="0" sz="1400" u="none" cap="none" strike="noStrike">
              <a:solidFill>
                <a:srgbClr val="000000"/>
              </a:solidFill>
              <a:latin typeface="Arial"/>
              <a:ea typeface="Arial"/>
              <a:cs typeface="Arial"/>
              <a:sym typeface="Arial"/>
            </a:endParaRPr>
          </a:p>
        </p:txBody>
      </p:sp>
      <p:sp>
        <p:nvSpPr>
          <p:cNvPr id="2001" name="Google Shape;2001;p62"/>
          <p:cNvSpPr/>
          <p:nvPr/>
        </p:nvSpPr>
        <p:spPr>
          <a:xfrm>
            <a:off x="6135528" y="1437074"/>
            <a:ext cx="3034202" cy="507831"/>
          </a:xfrm>
          <a:prstGeom prst="rect">
            <a:avLst/>
          </a:prstGeom>
          <a:noFill/>
          <a:ln>
            <a:noFill/>
          </a:ln>
        </p:spPr>
        <p:txBody>
          <a:bodyPr anchorCtr="0" anchor="t" bIns="45700" lIns="0" spcFirstLastPara="1" rIns="91425" wrap="square" tIns="45700">
            <a:noAutofit/>
          </a:bodyPr>
          <a:lstStyle/>
          <a:p>
            <a:pPr indent="0" lvl="0" marL="0" marR="0" rtl="0" algn="l">
              <a:lnSpc>
                <a:spcPct val="100000"/>
              </a:lnSpc>
              <a:spcBef>
                <a:spcPts val="0"/>
              </a:spcBef>
              <a:spcAft>
                <a:spcPts val="0"/>
              </a:spcAft>
              <a:buClr>
                <a:srgbClr val="000000"/>
              </a:buClr>
              <a:buSzPts val="2700"/>
              <a:buFont typeface="Arial"/>
              <a:buNone/>
            </a:pPr>
            <a:r>
              <a:rPr b="0" i="0" lang="ca" sz="2700" u="none" cap="none" strike="noStrike">
                <a:solidFill>
                  <a:schemeClr val="lt1"/>
                </a:solidFill>
                <a:latin typeface="Arial Black"/>
                <a:ea typeface="Arial Black"/>
                <a:cs typeface="Arial Black"/>
                <a:sym typeface="Arial Black"/>
              </a:rPr>
              <a:t>PARAMETERS</a:t>
            </a:r>
            <a:endParaRPr b="0" i="0" sz="2700" u="none" cap="none" strike="noStrike">
              <a:solidFill>
                <a:schemeClr val="lt1"/>
              </a:solidFill>
              <a:latin typeface="Arial Black"/>
              <a:ea typeface="Arial Black"/>
              <a:cs typeface="Arial Black"/>
              <a:sym typeface="Arial Black"/>
            </a:endParaRPr>
          </a:p>
        </p:txBody>
      </p:sp>
      <p:grpSp>
        <p:nvGrpSpPr>
          <p:cNvPr id="2002" name="Google Shape;2002;p62"/>
          <p:cNvGrpSpPr/>
          <p:nvPr/>
        </p:nvGrpSpPr>
        <p:grpSpPr>
          <a:xfrm>
            <a:off x="1240820" y="4571552"/>
            <a:ext cx="6596003" cy="176993"/>
            <a:chOff x="1654426" y="6095402"/>
            <a:chExt cx="8794671" cy="235991"/>
          </a:xfrm>
        </p:grpSpPr>
        <p:sp>
          <p:nvSpPr>
            <p:cNvPr id="2003" name="Google Shape;2003;p62"/>
            <p:cNvSpPr/>
            <p:nvPr/>
          </p:nvSpPr>
          <p:spPr>
            <a:xfrm>
              <a:off x="1654426" y="6095403"/>
              <a:ext cx="345930" cy="149066"/>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2004" name="Google Shape;2004;p62"/>
            <p:cNvSpPr/>
            <p:nvPr/>
          </p:nvSpPr>
          <p:spPr>
            <a:xfrm>
              <a:off x="10103167" y="6095402"/>
              <a:ext cx="345930" cy="235991"/>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grpSp>
      <p:grpSp>
        <p:nvGrpSpPr>
          <p:cNvPr id="2005" name="Google Shape;2005;p62"/>
          <p:cNvGrpSpPr/>
          <p:nvPr/>
        </p:nvGrpSpPr>
        <p:grpSpPr>
          <a:xfrm>
            <a:off x="6927009" y="4606492"/>
            <a:ext cx="2029295" cy="407107"/>
            <a:chOff x="6568690" y="4701027"/>
            <a:chExt cx="2539705" cy="504004"/>
          </a:xfrm>
        </p:grpSpPr>
        <p:sp>
          <p:nvSpPr>
            <p:cNvPr id="2006" name="Google Shape;2006;p62"/>
            <p:cNvSpPr/>
            <p:nvPr/>
          </p:nvSpPr>
          <p:spPr>
            <a:xfrm>
              <a:off x="6568690" y="4701027"/>
              <a:ext cx="509119" cy="504001"/>
            </a:xfrm>
            <a:prstGeom prst="ellipse">
              <a:avLst/>
            </a:prstGeom>
            <a:blipFill rotWithShape="1">
              <a:blip r:embed="rId4">
                <a:alphaModFix/>
              </a:blip>
              <a:stretch>
                <a:fillRect b="-21984" l="-21987" r="-21984" t="-21987"/>
              </a:stretch>
            </a:blipFill>
            <a:ln cap="flat" cmpd="sng" w="12700">
              <a:solidFill>
                <a:srgbClr val="007B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007" name="Google Shape;2007;p62"/>
            <p:cNvSpPr/>
            <p:nvPr/>
          </p:nvSpPr>
          <p:spPr>
            <a:xfrm>
              <a:off x="7583983" y="4701027"/>
              <a:ext cx="509119" cy="504001"/>
            </a:xfrm>
            <a:prstGeom prst="ellipse">
              <a:avLst/>
            </a:prstGeom>
            <a:blipFill rotWithShape="1">
              <a:blip r:embed="rId5">
                <a:alphaModFix/>
              </a:blip>
              <a:stretch>
                <a:fillRect b="0" l="0" r="0" t="0"/>
              </a:stretch>
            </a:blipFill>
            <a:ln cap="flat" cmpd="sng" w="12700">
              <a:solidFill>
                <a:srgbClr val="007B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008" name="Google Shape;2008;p62"/>
            <p:cNvSpPr/>
            <p:nvPr/>
          </p:nvSpPr>
          <p:spPr>
            <a:xfrm>
              <a:off x="8599276" y="4701030"/>
              <a:ext cx="509119" cy="504001"/>
            </a:xfrm>
            <a:prstGeom prst="ellipse">
              <a:avLst/>
            </a:prstGeom>
            <a:blipFill rotWithShape="1">
              <a:blip r:embed="rId6">
                <a:alphaModFix/>
              </a:blip>
              <a:stretch>
                <a:fillRect b="0" l="0" r="0" t="0"/>
              </a:stretch>
            </a:blipFill>
            <a:ln cap="flat" cmpd="sng" w="12700">
              <a:solidFill>
                <a:srgbClr val="007B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sp>
        <p:nvSpPr>
          <p:cNvPr id="2009" name="Google Shape;2009;p62"/>
          <p:cNvSpPr txBox="1"/>
          <p:nvPr/>
        </p:nvSpPr>
        <p:spPr>
          <a:xfrm>
            <a:off x="6570049" y="4993376"/>
            <a:ext cx="1130177" cy="18466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600"/>
              <a:buFont typeface="Arial"/>
              <a:buNone/>
            </a:pPr>
            <a:r>
              <a:rPr b="1" i="0" lang="ca" sz="600" u="none" cap="none" strike="noStrike">
                <a:solidFill>
                  <a:srgbClr val="000000"/>
                </a:solidFill>
                <a:latin typeface="Arial"/>
                <a:ea typeface="Arial"/>
                <a:cs typeface="Arial"/>
                <a:sym typeface="Arial"/>
              </a:rPr>
              <a:t>MARC BERMEJO</a:t>
            </a:r>
            <a:endParaRPr b="0" i="0" sz="1400" u="none" cap="none" strike="noStrike">
              <a:solidFill>
                <a:srgbClr val="000000"/>
              </a:solidFill>
              <a:latin typeface="Arial"/>
              <a:ea typeface="Arial"/>
              <a:cs typeface="Arial"/>
              <a:sym typeface="Arial"/>
            </a:endParaRPr>
          </a:p>
        </p:txBody>
      </p:sp>
      <p:sp>
        <p:nvSpPr>
          <p:cNvPr id="2010" name="Google Shape;2010;p62"/>
          <p:cNvSpPr txBox="1"/>
          <p:nvPr/>
        </p:nvSpPr>
        <p:spPr>
          <a:xfrm>
            <a:off x="7375522" y="4993376"/>
            <a:ext cx="1130177" cy="18466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600"/>
              <a:buFont typeface="Arial"/>
              <a:buNone/>
            </a:pPr>
            <a:r>
              <a:rPr b="1" i="0" lang="ca" sz="600" u="none" cap="none" strike="noStrike">
                <a:solidFill>
                  <a:srgbClr val="000000"/>
                </a:solidFill>
                <a:latin typeface="Arial"/>
                <a:ea typeface="Arial"/>
                <a:cs typeface="Arial"/>
                <a:sym typeface="Arial"/>
              </a:rPr>
              <a:t>RAUL PUENTE</a:t>
            </a:r>
            <a:endParaRPr b="0" i="0" sz="1400" u="none" cap="none" strike="noStrike">
              <a:solidFill>
                <a:srgbClr val="000000"/>
              </a:solidFill>
              <a:latin typeface="Arial"/>
              <a:ea typeface="Arial"/>
              <a:cs typeface="Arial"/>
              <a:sym typeface="Arial"/>
            </a:endParaRPr>
          </a:p>
        </p:txBody>
      </p:sp>
      <p:sp>
        <p:nvSpPr>
          <p:cNvPr id="2011" name="Google Shape;2011;p62"/>
          <p:cNvSpPr txBox="1"/>
          <p:nvPr/>
        </p:nvSpPr>
        <p:spPr>
          <a:xfrm>
            <a:off x="8187815" y="4993376"/>
            <a:ext cx="1130177" cy="18466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600"/>
              <a:buFont typeface="Arial"/>
              <a:buNone/>
            </a:pPr>
            <a:r>
              <a:rPr b="1" i="0" lang="ca" sz="600" u="none" cap="none" strike="noStrike">
                <a:solidFill>
                  <a:srgbClr val="000000"/>
                </a:solidFill>
                <a:latin typeface="Arial"/>
                <a:ea typeface="Arial"/>
                <a:cs typeface="Arial"/>
                <a:sym typeface="Arial"/>
              </a:rPr>
              <a:t>FERRAN TORRES</a:t>
            </a:r>
            <a:endParaRPr b="0" i="0" sz="1400" u="none" cap="none" strike="noStrike">
              <a:solidFill>
                <a:srgbClr val="000000"/>
              </a:solidFill>
              <a:latin typeface="Arial"/>
              <a:ea typeface="Arial"/>
              <a:cs typeface="Arial"/>
              <a:sym typeface="Arial"/>
            </a:endParaRPr>
          </a:p>
        </p:txBody>
      </p:sp>
      <p:sp>
        <p:nvSpPr>
          <p:cNvPr id="2012" name="Google Shape;2012;p62"/>
          <p:cNvSpPr txBox="1"/>
          <p:nvPr/>
        </p:nvSpPr>
        <p:spPr>
          <a:xfrm>
            <a:off x="3543392" y="4761203"/>
            <a:ext cx="3358310" cy="18466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600"/>
              <a:buFont typeface="Arial"/>
              <a:buNone/>
            </a:pPr>
            <a:r>
              <a:rPr b="1" i="0" lang="ca" sz="600" u="none" cap="none" strike="noStrike">
                <a:solidFill>
                  <a:srgbClr val="000000"/>
                </a:solidFill>
                <a:latin typeface="Arial"/>
                <a:ea typeface="Arial"/>
                <a:cs typeface="Arial"/>
                <a:sym typeface="Arial"/>
              </a:rPr>
              <a:t>GAN HYPER RESOLUTION PROJECT</a:t>
            </a:r>
            <a:endParaRPr b="1" i="0" sz="600" u="none" cap="none" strike="noStrike">
              <a:solidFill>
                <a:srgbClr val="000000"/>
              </a:solidFill>
              <a:latin typeface="Arial"/>
              <a:ea typeface="Arial"/>
              <a:cs typeface="Arial"/>
              <a:sym typeface="Arial"/>
            </a:endParaRPr>
          </a:p>
        </p:txBody>
      </p:sp>
      <p:pic>
        <p:nvPicPr>
          <p:cNvPr descr="Parameter Icon #356991 - Free Icons Library" id="2013" name="Google Shape;2013;p62"/>
          <p:cNvPicPr preferRelativeResize="0"/>
          <p:nvPr/>
        </p:nvPicPr>
        <p:blipFill rotWithShape="1">
          <a:blip r:embed="rId7">
            <a:alphaModFix/>
          </a:blip>
          <a:srcRect b="0" l="0" r="0" t="0"/>
          <a:stretch/>
        </p:blipFill>
        <p:spPr>
          <a:xfrm>
            <a:off x="7094463" y="2558525"/>
            <a:ext cx="779441" cy="779441"/>
          </a:xfrm>
          <a:prstGeom prst="rect">
            <a:avLst/>
          </a:prstGeom>
          <a:noFill/>
          <a:ln>
            <a:noFill/>
          </a:ln>
        </p:spPr>
      </p:pic>
      <p:cxnSp>
        <p:nvCxnSpPr>
          <p:cNvPr id="2014" name="Google Shape;2014;p62"/>
          <p:cNvCxnSpPr/>
          <p:nvPr/>
        </p:nvCxnSpPr>
        <p:spPr>
          <a:xfrm>
            <a:off x="6778276" y="9720721"/>
            <a:ext cx="162905" cy="96978"/>
          </a:xfrm>
          <a:prstGeom prst="straightConnector1">
            <a:avLst/>
          </a:prstGeom>
          <a:noFill/>
          <a:ln cap="flat" cmpd="sng" w="19050">
            <a:solidFill>
              <a:schemeClr val="accent1"/>
            </a:solidFill>
            <a:prstDash val="solid"/>
            <a:round/>
            <a:headEnd len="sm" w="sm" type="none"/>
            <a:tailEnd len="sm" w="sm" type="none"/>
          </a:ln>
        </p:spPr>
      </p:cxnSp>
      <p:grpSp>
        <p:nvGrpSpPr>
          <p:cNvPr id="2015" name="Google Shape;2015;p62"/>
          <p:cNvGrpSpPr/>
          <p:nvPr/>
        </p:nvGrpSpPr>
        <p:grpSpPr>
          <a:xfrm>
            <a:off x="3047" y="375696"/>
            <a:ext cx="9138979" cy="414018"/>
            <a:chOff x="3047" y="375696"/>
            <a:chExt cx="9138979" cy="414018"/>
          </a:xfrm>
        </p:grpSpPr>
        <p:grpSp>
          <p:nvGrpSpPr>
            <p:cNvPr id="2016" name="Google Shape;2016;p62"/>
            <p:cNvGrpSpPr/>
            <p:nvPr/>
          </p:nvGrpSpPr>
          <p:grpSpPr>
            <a:xfrm>
              <a:off x="3047" y="375696"/>
              <a:ext cx="9138979" cy="414018"/>
              <a:chOff x="3047" y="375696"/>
              <a:chExt cx="9138979" cy="414018"/>
            </a:xfrm>
          </p:grpSpPr>
          <p:sp>
            <p:nvSpPr>
              <p:cNvPr id="2017" name="Google Shape;2017;p62"/>
              <p:cNvSpPr/>
              <p:nvPr/>
            </p:nvSpPr>
            <p:spPr>
              <a:xfrm>
                <a:off x="3047" y="375696"/>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grpSp>
            <p:nvGrpSpPr>
              <p:cNvPr id="2018" name="Google Shape;2018;p62"/>
              <p:cNvGrpSpPr/>
              <p:nvPr/>
            </p:nvGrpSpPr>
            <p:grpSpPr>
              <a:xfrm>
                <a:off x="8141262" y="375696"/>
                <a:ext cx="1000764" cy="414018"/>
                <a:chOff x="8141262" y="376015"/>
                <a:chExt cx="1000764" cy="414018"/>
              </a:xfrm>
            </p:grpSpPr>
            <p:sp>
              <p:nvSpPr>
                <p:cNvPr id="2019" name="Google Shape;2019;p62"/>
                <p:cNvSpPr/>
                <p:nvPr/>
              </p:nvSpPr>
              <p:spPr>
                <a:xfrm>
                  <a:off x="8141262" y="376015"/>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thoughtful Icon - Free PNG &amp; SVG 1757003 - Noun Project" id="2020" name="Google Shape;2020;p62"/>
                <p:cNvPicPr preferRelativeResize="0"/>
                <p:nvPr/>
              </p:nvPicPr>
              <p:blipFill rotWithShape="1">
                <a:blip r:embed="rId8">
                  <a:alphaModFix/>
                </a:blip>
                <a:srcRect b="0" l="0" r="0" t="0"/>
                <a:stretch/>
              </p:blipFill>
              <p:spPr>
                <a:xfrm>
                  <a:off x="8517066" y="464108"/>
                  <a:ext cx="259551" cy="259551"/>
                </a:xfrm>
                <a:prstGeom prst="rect">
                  <a:avLst/>
                </a:prstGeom>
                <a:noFill/>
                <a:ln>
                  <a:noFill/>
                </a:ln>
              </p:spPr>
            </p:pic>
          </p:grpSp>
          <p:pic>
            <p:nvPicPr>
              <p:cNvPr descr="motivation Icon - Download motivation Icon 1110005 | Noun Project" id="2021" name="Google Shape;2021;p62"/>
              <p:cNvPicPr preferRelativeResize="0"/>
              <p:nvPr/>
            </p:nvPicPr>
            <p:blipFill rotWithShape="1">
              <a:blip r:embed="rId9">
                <a:alphaModFix/>
              </a:blip>
              <a:srcRect b="0" l="0" r="0" t="0"/>
              <a:stretch/>
            </p:blipFill>
            <p:spPr>
              <a:xfrm>
                <a:off x="315282" y="397803"/>
                <a:ext cx="369805" cy="369805"/>
              </a:xfrm>
              <a:prstGeom prst="rect">
                <a:avLst/>
              </a:prstGeom>
              <a:noFill/>
              <a:ln>
                <a:noFill/>
              </a:ln>
            </p:spPr>
          </p:pic>
          <p:grpSp>
            <p:nvGrpSpPr>
              <p:cNvPr id="2022" name="Google Shape;2022;p62"/>
              <p:cNvGrpSpPr/>
              <p:nvPr/>
            </p:nvGrpSpPr>
            <p:grpSpPr>
              <a:xfrm>
                <a:off x="7477265" y="375696"/>
                <a:ext cx="1000764" cy="414018"/>
                <a:chOff x="7477265" y="375308"/>
                <a:chExt cx="1000764" cy="414018"/>
              </a:xfrm>
            </p:grpSpPr>
            <p:sp>
              <p:nvSpPr>
                <p:cNvPr id="2023" name="Google Shape;2023;p62"/>
                <p:cNvSpPr/>
                <p:nvPr/>
              </p:nvSpPr>
              <p:spPr>
                <a:xfrm>
                  <a:off x="7477265" y="375308"/>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Statistical Analysis Icon - Download in Glyph Style" id="2024" name="Google Shape;2024;p62"/>
                <p:cNvPicPr preferRelativeResize="0"/>
                <p:nvPr/>
              </p:nvPicPr>
              <p:blipFill rotWithShape="1">
                <a:blip r:embed="rId10">
                  <a:alphaModFix/>
                </a:blip>
                <a:srcRect b="0" l="0" r="0" t="0"/>
                <a:stretch/>
              </p:blipFill>
              <p:spPr>
                <a:xfrm>
                  <a:off x="7843649" y="455633"/>
                  <a:ext cx="283664" cy="283664"/>
                </a:xfrm>
                <a:prstGeom prst="rect">
                  <a:avLst/>
                </a:prstGeom>
                <a:noFill/>
                <a:ln>
                  <a:noFill/>
                </a:ln>
              </p:spPr>
            </p:pic>
          </p:grpSp>
          <p:grpSp>
            <p:nvGrpSpPr>
              <p:cNvPr id="2025" name="Google Shape;2025;p62"/>
              <p:cNvGrpSpPr/>
              <p:nvPr/>
            </p:nvGrpSpPr>
            <p:grpSpPr>
              <a:xfrm>
                <a:off x="6777743" y="375696"/>
                <a:ext cx="1000764" cy="414018"/>
                <a:chOff x="6777743" y="373411"/>
                <a:chExt cx="1000764" cy="414018"/>
              </a:xfrm>
            </p:grpSpPr>
            <p:sp>
              <p:nvSpPr>
                <p:cNvPr id="2026" name="Google Shape;2026;p62"/>
                <p:cNvSpPr/>
                <p:nvPr/>
              </p:nvSpPr>
              <p:spPr>
                <a:xfrm>
                  <a:off x="6777743" y="373411"/>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metrics Icon - Free PNG &amp; SVG 105414 - Noun Project" id="2027" name="Google Shape;2027;p62"/>
                <p:cNvPicPr preferRelativeResize="0"/>
                <p:nvPr/>
              </p:nvPicPr>
              <p:blipFill rotWithShape="1">
                <a:blip r:embed="rId11">
                  <a:alphaModFix/>
                </a:blip>
                <a:srcRect b="0" l="0" r="0" t="0"/>
                <a:stretch/>
              </p:blipFill>
              <p:spPr>
                <a:xfrm>
                  <a:off x="7096476" y="434572"/>
                  <a:ext cx="322932" cy="322932"/>
                </a:xfrm>
                <a:prstGeom prst="rect">
                  <a:avLst/>
                </a:prstGeom>
                <a:noFill/>
                <a:ln>
                  <a:noFill/>
                </a:ln>
              </p:spPr>
            </p:pic>
          </p:grpSp>
          <p:sp>
            <p:nvSpPr>
              <p:cNvPr id="2028" name="Google Shape;2028;p62"/>
              <p:cNvSpPr/>
              <p:nvPr/>
            </p:nvSpPr>
            <p:spPr>
              <a:xfrm>
                <a:off x="4610433" y="375696"/>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grpSp>
            <p:nvGrpSpPr>
              <p:cNvPr id="2029" name="Google Shape;2029;p62"/>
              <p:cNvGrpSpPr/>
              <p:nvPr/>
            </p:nvGrpSpPr>
            <p:grpSpPr>
              <a:xfrm>
                <a:off x="3871085" y="375696"/>
                <a:ext cx="1000764" cy="414018"/>
                <a:chOff x="3871085" y="374082"/>
                <a:chExt cx="1000764" cy="414018"/>
              </a:xfrm>
            </p:grpSpPr>
            <p:sp>
              <p:nvSpPr>
                <p:cNvPr id="2030" name="Google Shape;2030;p62"/>
                <p:cNvSpPr/>
                <p:nvPr/>
              </p:nvSpPr>
              <p:spPr>
                <a:xfrm>
                  <a:off x="3871085" y="374082"/>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Support Vector Machines Icon - Free PNG &amp; SVG 1374192 - Noun Project" id="2031" name="Google Shape;2031;p62"/>
                <p:cNvPicPr preferRelativeResize="0"/>
                <p:nvPr/>
              </p:nvPicPr>
              <p:blipFill rotWithShape="1">
                <a:blip r:embed="rId12">
                  <a:alphaModFix/>
                </a:blip>
                <a:srcRect b="0" l="0" r="0" t="0"/>
                <a:stretch/>
              </p:blipFill>
              <p:spPr>
                <a:xfrm>
                  <a:off x="4173156" y="419164"/>
                  <a:ext cx="346367" cy="346367"/>
                </a:xfrm>
                <a:prstGeom prst="rect">
                  <a:avLst/>
                </a:prstGeom>
                <a:noFill/>
                <a:ln>
                  <a:noFill/>
                </a:ln>
              </p:spPr>
            </p:pic>
          </p:grpSp>
          <p:grpSp>
            <p:nvGrpSpPr>
              <p:cNvPr id="2032" name="Google Shape;2032;p62"/>
              <p:cNvGrpSpPr/>
              <p:nvPr/>
            </p:nvGrpSpPr>
            <p:grpSpPr>
              <a:xfrm>
                <a:off x="3113374" y="375696"/>
                <a:ext cx="1000764" cy="414018"/>
                <a:chOff x="3113374" y="372277"/>
                <a:chExt cx="1000764" cy="414018"/>
              </a:xfrm>
            </p:grpSpPr>
            <p:sp>
              <p:nvSpPr>
                <p:cNvPr id="2033" name="Google Shape;2033;p62"/>
                <p:cNvSpPr/>
                <p:nvPr/>
              </p:nvSpPr>
              <p:spPr>
                <a:xfrm>
                  <a:off x="3113374" y="372277"/>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Engranajes mecanicos - Iconos gratis de" id="2034" name="Google Shape;2034;p62"/>
                <p:cNvPicPr preferRelativeResize="0"/>
                <p:nvPr/>
              </p:nvPicPr>
              <p:blipFill rotWithShape="1">
                <a:blip r:embed="rId13">
                  <a:alphaModFix/>
                </a:blip>
                <a:srcRect b="0" l="0" r="0" t="0"/>
                <a:stretch/>
              </p:blipFill>
              <p:spPr>
                <a:xfrm>
                  <a:off x="3385545" y="415071"/>
                  <a:ext cx="363370" cy="363370"/>
                </a:xfrm>
                <a:prstGeom prst="rect">
                  <a:avLst/>
                </a:prstGeom>
                <a:noFill/>
                <a:ln>
                  <a:noFill/>
                </a:ln>
              </p:spPr>
            </p:pic>
          </p:grpSp>
          <p:grpSp>
            <p:nvGrpSpPr>
              <p:cNvPr id="2035" name="Google Shape;2035;p62"/>
              <p:cNvGrpSpPr/>
              <p:nvPr/>
            </p:nvGrpSpPr>
            <p:grpSpPr>
              <a:xfrm>
                <a:off x="2322427" y="375696"/>
                <a:ext cx="1000764" cy="414018"/>
                <a:chOff x="2322427" y="369857"/>
                <a:chExt cx="1000764" cy="414018"/>
              </a:xfrm>
            </p:grpSpPr>
            <p:sp>
              <p:nvSpPr>
                <p:cNvPr id="2036" name="Google Shape;2036;p62"/>
                <p:cNvSpPr/>
                <p:nvPr/>
              </p:nvSpPr>
              <p:spPr>
                <a:xfrm>
                  <a:off x="2322427" y="369857"/>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HMS20278 | Datasets2Tools" id="2037" name="Google Shape;2037;p62"/>
                <p:cNvPicPr preferRelativeResize="0"/>
                <p:nvPr/>
              </p:nvPicPr>
              <p:blipFill rotWithShape="1">
                <a:blip r:embed="rId14">
                  <a:alphaModFix/>
                </a:blip>
                <a:srcRect b="0" l="0" r="0" t="0"/>
                <a:stretch/>
              </p:blipFill>
              <p:spPr>
                <a:xfrm>
                  <a:off x="2651068" y="441638"/>
                  <a:ext cx="310236" cy="310236"/>
                </a:xfrm>
                <a:prstGeom prst="rect">
                  <a:avLst/>
                </a:prstGeom>
                <a:noFill/>
                <a:ln>
                  <a:noFill/>
                </a:ln>
              </p:spPr>
            </p:pic>
          </p:grpSp>
          <p:sp>
            <p:nvSpPr>
              <p:cNvPr id="2038" name="Google Shape;2038;p62"/>
              <p:cNvSpPr/>
              <p:nvPr/>
            </p:nvSpPr>
            <p:spPr>
              <a:xfrm>
                <a:off x="1528134" y="375696"/>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Forma llena de bandera - Iconos gratis de mapas y banderas" id="2039" name="Google Shape;2039;p62"/>
              <p:cNvPicPr preferRelativeResize="0"/>
              <p:nvPr/>
            </p:nvPicPr>
            <p:blipFill rotWithShape="1">
              <a:blip r:embed="rId15">
                <a:alphaModFix/>
              </a:blip>
              <a:srcRect b="0" l="0" r="0" t="0"/>
              <a:stretch/>
            </p:blipFill>
            <p:spPr>
              <a:xfrm>
                <a:off x="1916987" y="427785"/>
                <a:ext cx="309840" cy="309840"/>
              </a:xfrm>
              <a:prstGeom prst="rect">
                <a:avLst/>
              </a:prstGeom>
              <a:noFill/>
              <a:ln>
                <a:noFill/>
              </a:ln>
            </p:spPr>
          </p:pic>
          <p:sp>
            <p:nvSpPr>
              <p:cNvPr id="2040" name="Google Shape;2040;p62"/>
              <p:cNvSpPr/>
              <p:nvPr/>
            </p:nvSpPr>
            <p:spPr>
              <a:xfrm>
                <a:off x="791487" y="375696"/>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2041" name="Google Shape;2041;p62"/>
              <p:cNvSpPr/>
              <p:nvPr/>
            </p:nvSpPr>
            <p:spPr>
              <a:xfrm>
                <a:off x="5344640" y="375696"/>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grpSp>
        <p:pic>
          <p:nvPicPr>
            <p:cNvPr descr="Resolution - Free computer icons" id="2042" name="Google Shape;2042;p62"/>
            <p:cNvPicPr preferRelativeResize="0"/>
            <p:nvPr/>
          </p:nvPicPr>
          <p:blipFill rotWithShape="1">
            <a:blip r:embed="rId16">
              <a:alphaModFix/>
            </a:blip>
            <a:srcRect b="0" l="0" r="0" t="0"/>
            <a:stretch/>
          </p:blipFill>
          <p:spPr>
            <a:xfrm>
              <a:off x="1132929" y="433985"/>
              <a:ext cx="337219" cy="337219"/>
            </a:xfrm>
            <a:prstGeom prst="rect">
              <a:avLst/>
            </a:prstGeom>
            <a:noFill/>
            <a:ln>
              <a:noFill/>
            </a:ln>
          </p:spPr>
        </p:pic>
      </p:grpSp>
      <p:sp>
        <p:nvSpPr>
          <p:cNvPr id="2043" name="Google Shape;2043;p62"/>
          <p:cNvSpPr/>
          <p:nvPr/>
        </p:nvSpPr>
        <p:spPr>
          <a:xfrm>
            <a:off x="6043799" y="375696"/>
            <a:ext cx="1000764" cy="414018"/>
          </a:xfrm>
          <a:prstGeom prst="round2SameRect">
            <a:avLst>
              <a:gd fmla="val 35910" name="adj1"/>
              <a:gd fmla="val 0" name="adj2"/>
            </a:avLst>
          </a:prstGeom>
          <a:solidFill>
            <a:srgbClr val="007BC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Parameter Icon #356991 - Free Icons Library" id="2044" name="Google Shape;2044;p62"/>
          <p:cNvPicPr preferRelativeResize="0"/>
          <p:nvPr/>
        </p:nvPicPr>
        <p:blipFill rotWithShape="1">
          <a:blip r:embed="rId7">
            <a:alphaModFix/>
          </a:blip>
          <a:srcRect b="0" l="0" r="0" t="0"/>
          <a:stretch/>
        </p:blipFill>
        <p:spPr>
          <a:xfrm>
            <a:off x="6410183" y="466005"/>
            <a:ext cx="262052" cy="262052"/>
          </a:xfrm>
          <a:prstGeom prst="rect">
            <a:avLst/>
          </a:prstGeom>
          <a:noFill/>
          <a:ln>
            <a:noFill/>
          </a:ln>
        </p:spPr>
      </p:pic>
      <p:sp>
        <p:nvSpPr>
          <p:cNvPr id="2045" name="Google Shape;2045;p62"/>
          <p:cNvSpPr/>
          <p:nvPr/>
        </p:nvSpPr>
        <p:spPr>
          <a:xfrm>
            <a:off x="235754" y="4617666"/>
            <a:ext cx="504000" cy="504000"/>
          </a:xfrm>
          <a:prstGeom prst="ellipse">
            <a:avLst/>
          </a:prstGeom>
          <a:blipFill rotWithShape="1">
            <a:blip r:embed="rId17">
              <a:alphaModFix/>
            </a:blip>
            <a:stretch>
              <a:fillRect b="0" l="0" r="0" t="0"/>
            </a:stretch>
          </a:blipFill>
          <a:ln cap="flat" cmpd="sng" w="12700">
            <a:solidFill>
              <a:srgbClr val="007B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046" name="Google Shape;2046;p62"/>
          <p:cNvSpPr txBox="1"/>
          <p:nvPr/>
        </p:nvSpPr>
        <p:spPr>
          <a:xfrm>
            <a:off x="639229" y="4755087"/>
            <a:ext cx="1130177" cy="276999"/>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600"/>
              <a:buFont typeface="Arial"/>
              <a:buNone/>
            </a:pPr>
            <a:r>
              <a:rPr b="1" i="0" lang="ca" sz="600" u="none" cap="none" strike="noStrike">
                <a:solidFill>
                  <a:srgbClr val="000000"/>
                </a:solidFill>
                <a:latin typeface="Arial"/>
                <a:ea typeface="Arial"/>
                <a:cs typeface="Arial"/>
                <a:sym typeface="Arial"/>
              </a:rPr>
              <a:t>PROJECT ADVISOR: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600"/>
              <a:buFont typeface="Arial"/>
              <a:buNone/>
            </a:pPr>
            <a:r>
              <a:rPr b="1" i="0" lang="ca" sz="600" u="none" cap="none" strike="noStrike">
                <a:solidFill>
                  <a:srgbClr val="000000"/>
                </a:solidFill>
                <a:latin typeface="Arial"/>
                <a:ea typeface="Arial"/>
                <a:cs typeface="Arial"/>
                <a:sym typeface="Arial"/>
              </a:rPr>
              <a:t>DANI FOJO</a:t>
            </a:r>
            <a:endParaRPr b="0" i="0" sz="1400" u="none" cap="none" strike="noStrike">
              <a:solidFill>
                <a:srgbClr val="000000"/>
              </a:solidFill>
              <a:latin typeface="Arial"/>
              <a:ea typeface="Arial"/>
              <a:cs typeface="Arial"/>
              <a:sym typeface="Arial"/>
            </a:endParaRPr>
          </a:p>
        </p:txBody>
      </p:sp>
      <p:pic>
        <p:nvPicPr>
          <p:cNvPr id="2047" name="Google Shape;2047;p62"/>
          <p:cNvPicPr preferRelativeResize="0"/>
          <p:nvPr/>
        </p:nvPicPr>
        <p:blipFill rotWithShape="1">
          <a:blip r:embed="rId18">
            <a:alphaModFix/>
          </a:blip>
          <a:srcRect b="0" l="0" r="0" t="0"/>
          <a:stretch/>
        </p:blipFill>
        <p:spPr>
          <a:xfrm>
            <a:off x="8752300" y="29649"/>
            <a:ext cx="337224" cy="337254"/>
          </a:xfrm>
          <a:prstGeom prst="rect">
            <a:avLst/>
          </a:prstGeom>
          <a:noFill/>
          <a:ln>
            <a:noFill/>
          </a:ln>
        </p:spPr>
      </p:pic>
      <p:sp>
        <p:nvSpPr>
          <p:cNvPr id="2048" name="Google Shape;2048;p62"/>
          <p:cNvSpPr txBox="1"/>
          <p:nvPr/>
        </p:nvSpPr>
        <p:spPr>
          <a:xfrm>
            <a:off x="-6451820" y="2154182"/>
            <a:ext cx="7236372" cy="440120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ca" sz="1400" u="none" cap="none" strike="noStrike">
                <a:solidFill>
                  <a:srgbClr val="1D1C1D"/>
                </a:solidFill>
                <a:latin typeface="Arial"/>
                <a:ea typeface="Arial"/>
                <a:cs typeface="Arial"/>
                <a:sym typeface="Arial"/>
              </a:rPr>
              <a:t>scale_factor</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ca" sz="1400" u="none" cap="none" strike="noStrike">
                <a:solidFill>
                  <a:srgbClr val="1D1C1D"/>
                </a:solidFill>
                <a:latin typeface="Arial"/>
                <a:ea typeface="Arial"/>
                <a:cs typeface="Arial"/>
                <a:sym typeface="Arial"/>
              </a:rPr>
              <a:t>batch_size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ca" sz="1400" u="none" cap="none" strike="noStrike">
                <a:solidFill>
                  <a:srgbClr val="1D1C1D"/>
                </a:solidFill>
                <a:latin typeface="Arial"/>
                <a:ea typeface="Arial"/>
                <a:cs typeface="Arial"/>
                <a:sym typeface="Arial"/>
              </a:rPr>
              <a:t>pretraining/num_epoch</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ca" sz="1400" u="none" cap="none" strike="noStrike">
                <a:solidFill>
                  <a:srgbClr val="1D1C1D"/>
                </a:solidFill>
                <a:latin typeface="Arial"/>
                <a:ea typeface="Arial"/>
                <a:cs typeface="Arial"/>
                <a:sym typeface="Arial"/>
              </a:rPr>
              <a:t>pretraining/cr_patch_size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ca" sz="1400" u="none" cap="none" strike="noStrike">
                <a:solidFill>
                  <a:srgbClr val="1D1C1D"/>
                </a:solidFill>
                <a:latin typeface="Arial"/>
                <a:ea typeface="Arial"/>
                <a:cs typeface="Arial"/>
                <a:sym typeface="Arial"/>
              </a:rPr>
              <a:t>pretraining/lr</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ca" sz="1400" u="none" cap="none" strike="noStrike">
                <a:solidFill>
                  <a:srgbClr val="1D1C1D"/>
                </a:solidFill>
                <a:latin typeface="Arial"/>
                <a:ea typeface="Arial"/>
                <a:cs typeface="Arial"/>
                <a:sym typeface="Arial"/>
              </a:rPr>
              <a:t>pretraining/sched_step</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ca" sz="1400" u="none" cap="none" strike="noStrike">
                <a:solidFill>
                  <a:srgbClr val="1D1C1D"/>
                </a:solidFill>
                <a:latin typeface="Arial"/>
                <a:ea typeface="Arial"/>
                <a:cs typeface="Arial"/>
                <a:sym typeface="Arial"/>
              </a:rPr>
              <a:t>pretraining/sched_gamma</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ca" sz="1400" u="none" cap="none" strike="noStrike">
                <a:solidFill>
                  <a:srgbClr val="1D1C1D"/>
                </a:solidFill>
                <a:latin typeface="Arial"/>
                <a:ea typeface="Arial"/>
                <a:cs typeface="Arial"/>
                <a:sym typeface="Arial"/>
              </a:rPr>
              <a:t>pretraining/train_datasets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ca" sz="1400" u="none" cap="none" strike="noStrike">
                <a:solidFill>
                  <a:srgbClr val="1D1C1D"/>
                </a:solidFill>
                <a:latin typeface="Arial"/>
                <a:ea typeface="Arial"/>
                <a:cs typeface="Arial"/>
                <a:sym typeface="Arial"/>
              </a:rPr>
              <a:t>pretraining/val_datasets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ca" sz="1400" u="none" cap="none" strike="noStrike">
                <a:solidFill>
                  <a:srgbClr val="1D1C1D"/>
                </a:solidFill>
                <a:latin typeface="Arial"/>
                <a:ea typeface="Arial"/>
                <a:cs typeface="Arial"/>
                <a:sym typeface="Arial"/>
              </a:rPr>
              <a:t>training/num_epoch</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ca" sz="1400" u="none" cap="none" strike="noStrike">
                <a:solidFill>
                  <a:srgbClr val="1D1C1D"/>
                </a:solidFill>
                <a:latin typeface="Arial"/>
                <a:ea typeface="Arial"/>
                <a:cs typeface="Arial"/>
                <a:sym typeface="Arial"/>
              </a:rPr>
              <a:t>training/cr_patch_size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ca" sz="1400" u="none" cap="none" strike="noStrike">
                <a:solidFill>
                  <a:srgbClr val="1D1C1D"/>
                </a:solidFill>
                <a:latin typeface="Arial"/>
                <a:ea typeface="Arial"/>
                <a:cs typeface="Arial"/>
                <a:sym typeface="Arial"/>
              </a:rPr>
              <a:t>training/g_lr</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ca" sz="1400" u="none" cap="none" strike="noStrike">
                <a:solidFill>
                  <a:srgbClr val="1D1C1D"/>
                </a:solidFill>
                <a:latin typeface="Arial"/>
                <a:ea typeface="Arial"/>
                <a:cs typeface="Arial"/>
                <a:sym typeface="Arial"/>
              </a:rPr>
              <a:t>training/d_lr</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ca" sz="1400" u="none" cap="none" strike="noStrike">
                <a:solidFill>
                  <a:srgbClr val="1D1C1D"/>
                </a:solidFill>
                <a:latin typeface="Arial"/>
                <a:ea typeface="Arial"/>
                <a:cs typeface="Arial"/>
                <a:sym typeface="Arial"/>
              </a:rPr>
              <a:t>training/g_sched_steps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ca" sz="1400" u="none" cap="none" strike="noStrike">
                <a:solidFill>
                  <a:srgbClr val="1D1C1D"/>
                </a:solidFill>
                <a:latin typeface="Arial"/>
                <a:ea typeface="Arial"/>
                <a:cs typeface="Arial"/>
                <a:sym typeface="Arial"/>
              </a:rPr>
              <a:t>training/g_sched_gamma</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ca" sz="1400" u="none" cap="none" strike="noStrike">
                <a:solidFill>
                  <a:srgbClr val="1D1C1D"/>
                </a:solidFill>
                <a:latin typeface="Arial"/>
                <a:ea typeface="Arial"/>
                <a:cs typeface="Arial"/>
                <a:sym typeface="Arial"/>
              </a:rPr>
              <a:t>training/d_sched_steps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ca" sz="1400" u="none" cap="none" strike="noStrike">
                <a:solidFill>
                  <a:srgbClr val="1D1C1D"/>
                </a:solidFill>
                <a:latin typeface="Arial"/>
                <a:ea typeface="Arial"/>
                <a:cs typeface="Arial"/>
                <a:sym typeface="Arial"/>
              </a:rPr>
              <a:t>training/d_sched_gamma</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ca" sz="1400" u="none" cap="none" strike="noStrike">
                <a:solidFill>
                  <a:srgbClr val="1D1C1D"/>
                </a:solidFill>
                <a:latin typeface="Arial"/>
                <a:ea typeface="Arial"/>
                <a:cs typeface="Arial"/>
                <a:sym typeface="Arial"/>
              </a:rPr>
              <a:t>training/train_datasets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br>
              <a:rPr b="0" i="0" lang="ca" sz="1400" u="none" cap="none" strike="noStrike">
                <a:solidFill>
                  <a:srgbClr val="000000"/>
                </a:solidFill>
                <a:latin typeface="Arial"/>
                <a:ea typeface="Arial"/>
                <a:cs typeface="Arial"/>
                <a:sym typeface="Arial"/>
              </a:rPr>
            </a:br>
            <a:endParaRPr b="0" i="0" sz="1400" u="none" cap="none" strike="noStrike">
              <a:solidFill>
                <a:srgbClr val="000000"/>
              </a:solidFill>
              <a:latin typeface="Arial"/>
              <a:ea typeface="Arial"/>
              <a:cs typeface="Arial"/>
              <a:sym typeface="Arial"/>
            </a:endParaRPr>
          </a:p>
        </p:txBody>
      </p:sp>
      <p:sp>
        <p:nvSpPr>
          <p:cNvPr id="2049" name="Google Shape;2049;p62"/>
          <p:cNvSpPr txBox="1"/>
          <p:nvPr/>
        </p:nvSpPr>
        <p:spPr>
          <a:xfrm>
            <a:off x="-4097779" y="6230082"/>
            <a:ext cx="7194330" cy="95410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ca" sz="1400" u="none" cap="none" strike="noStrike">
                <a:solidFill>
                  <a:srgbClr val="1D1C1D"/>
                </a:solidFill>
                <a:latin typeface="Arial"/>
                <a:ea typeface="Arial"/>
                <a:cs typeface="Arial"/>
                <a:sym typeface="Arial"/>
              </a:rPr>
              <a:t>training/val_datasets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ca" sz="1400" u="none" cap="none" strike="noStrike">
                <a:solidFill>
                  <a:srgbClr val="1D1C1D"/>
                </a:solidFill>
                <a:latin typeface="Arial"/>
                <a:ea typeface="Arial"/>
                <a:cs typeface="Arial"/>
                <a:sym typeface="Arial"/>
              </a:rPr>
              <a:t>generator/num_basic_blocks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ca" sz="1400" u="none" cap="none" strike="noStrike">
                <a:solidFill>
                  <a:srgbClr val="1D1C1D"/>
                </a:solidFill>
                <a:latin typeface="Arial"/>
                <a:ea typeface="Arial"/>
                <a:cs typeface="Arial"/>
                <a:sym typeface="Arial"/>
              </a:rPr>
              <a:t>pretraining/train_datasets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ca" sz="1400" u="none" cap="none" strike="noStrike">
                <a:solidFill>
                  <a:srgbClr val="1D1C1D"/>
                </a:solidFill>
                <a:latin typeface="Arial"/>
                <a:ea typeface="Arial"/>
                <a:cs typeface="Arial"/>
                <a:sym typeface="Arial"/>
              </a:rPr>
              <a:t>training/train_datasets</a:t>
            </a:r>
            <a:endParaRPr b="0" i="0" sz="1400" u="none" cap="none" strike="noStrike">
              <a:solidFill>
                <a:srgbClr val="000000"/>
              </a:solidFill>
              <a:latin typeface="Arial"/>
              <a:ea typeface="Arial"/>
              <a:cs typeface="Arial"/>
              <a:sym typeface="Arial"/>
            </a:endParaRPr>
          </a:p>
        </p:txBody>
      </p:sp>
      <p:graphicFrame>
        <p:nvGraphicFramePr>
          <p:cNvPr id="2050" name="Google Shape;2050;p62"/>
          <p:cNvGraphicFramePr/>
          <p:nvPr/>
        </p:nvGraphicFramePr>
        <p:xfrm>
          <a:off x="-6302208" y="59200"/>
          <a:ext cx="3000000" cy="3000000"/>
        </p:xfrm>
        <a:graphic>
          <a:graphicData uri="http://schemas.openxmlformats.org/drawingml/2006/table">
            <a:tbl>
              <a:tblPr bandRow="1" firstRow="1">
                <a:noFill/>
                <a:tableStyleId>{B574DE36-C687-4053-BA93-6A218EF07680}</a:tableStyleId>
              </a:tblPr>
              <a:tblGrid>
                <a:gridCol w="1835050"/>
                <a:gridCol w="991525"/>
                <a:gridCol w="661000"/>
                <a:gridCol w="561850"/>
                <a:gridCol w="605925"/>
                <a:gridCol w="528800"/>
              </a:tblGrid>
              <a:tr h="370850">
                <a:tc rowSpan="2">
                  <a:txBody>
                    <a:bodyPr/>
                    <a:lstStyle/>
                    <a:p>
                      <a:pPr indent="0" lvl="0" marL="0" marR="0" rtl="0" algn="ctr">
                        <a:lnSpc>
                          <a:spcPct val="100000"/>
                        </a:lnSpc>
                        <a:spcBef>
                          <a:spcPts val="0"/>
                        </a:spcBef>
                        <a:spcAft>
                          <a:spcPts val="0"/>
                        </a:spcAft>
                        <a:buClr>
                          <a:srgbClr val="000000"/>
                        </a:buClr>
                        <a:buSzPts val="1000"/>
                        <a:buFont typeface="Arial"/>
                        <a:buNone/>
                      </a:pPr>
                      <a:r>
                        <a:rPr b="1" lang="ca" sz="1000" u="none" cap="none" strike="noStrike">
                          <a:solidFill>
                            <a:schemeClr val="lt1"/>
                          </a:solidFill>
                          <a:latin typeface="Arial"/>
                          <a:ea typeface="Arial"/>
                          <a:cs typeface="Arial"/>
                          <a:sym typeface="Arial"/>
                        </a:rPr>
                        <a:t>Model</a:t>
                      </a:r>
                      <a:endParaRPr b="1" sz="1000" u="none" cap="none" strike="noStrike">
                        <a:solidFill>
                          <a:schemeClr val="lt1"/>
                        </a:solidFill>
                        <a:latin typeface="Arial"/>
                        <a:ea typeface="Arial"/>
                        <a:cs typeface="Arial"/>
                        <a:sym typeface="Arial"/>
                      </a:endParaRPr>
                    </a:p>
                  </a:txBody>
                  <a:tcPr marT="45725" marB="45725" marR="91450" marL="91450" anchor="ctr">
                    <a:lnL cap="flat" cmpd="sng" w="28575">
                      <a:solidFill>
                        <a:schemeClr val="lt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007BC0"/>
                    </a:solidFill>
                  </a:tcPr>
                </a:tc>
                <a:tc rowSpan="2">
                  <a:txBody>
                    <a:bodyPr/>
                    <a:lstStyle/>
                    <a:p>
                      <a:pPr indent="0" lvl="0" marL="0" marR="0" rtl="0" algn="ctr">
                        <a:lnSpc>
                          <a:spcPct val="100000"/>
                        </a:lnSpc>
                        <a:spcBef>
                          <a:spcPts val="0"/>
                        </a:spcBef>
                        <a:spcAft>
                          <a:spcPts val="0"/>
                        </a:spcAft>
                        <a:buClr>
                          <a:srgbClr val="000000"/>
                        </a:buClr>
                        <a:buSzPts val="800"/>
                        <a:buFont typeface="Arial"/>
                        <a:buNone/>
                      </a:pPr>
                      <a:r>
                        <a:rPr b="1" lang="ca" sz="800" u="none" cap="none" strike="noStrike">
                          <a:solidFill>
                            <a:schemeClr val="lt1"/>
                          </a:solidFill>
                          <a:latin typeface="Arial"/>
                          <a:ea typeface="Arial"/>
                          <a:cs typeface="Arial"/>
                          <a:sym typeface="Arial"/>
                        </a:rPr>
                        <a:t>Training Data</a:t>
                      </a:r>
                      <a:endParaRPr sz="1400" u="none" cap="none" strike="noStrike"/>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007BC0"/>
                    </a:solidFill>
                  </a:tcPr>
                </a:tc>
                <a:tc gridSpan="2">
                  <a:txBody>
                    <a:bodyPr/>
                    <a:lstStyle/>
                    <a:p>
                      <a:pPr indent="0" lvl="0" marL="0" marR="0" rtl="0" algn="ctr">
                        <a:lnSpc>
                          <a:spcPct val="100000"/>
                        </a:lnSpc>
                        <a:spcBef>
                          <a:spcPts val="0"/>
                        </a:spcBef>
                        <a:spcAft>
                          <a:spcPts val="0"/>
                        </a:spcAft>
                        <a:buClr>
                          <a:srgbClr val="000000"/>
                        </a:buClr>
                        <a:buSzPts val="800"/>
                        <a:buFont typeface="Arial"/>
                        <a:buNone/>
                      </a:pPr>
                      <a:r>
                        <a:rPr lang="ca" sz="800" u="none" cap="none" strike="noStrike">
                          <a:latin typeface="Arial"/>
                          <a:ea typeface="Arial"/>
                          <a:cs typeface="Arial"/>
                          <a:sym typeface="Arial"/>
                        </a:rPr>
                        <a:t>SET5</a:t>
                      </a:r>
                      <a:endParaRPr sz="1400" u="none" cap="none" strike="noStrike"/>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28575">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007BC0"/>
                    </a:solidFill>
                  </a:tcPr>
                </a:tc>
                <a:tc hMerge="1"/>
                <a:tc gridSpan="2">
                  <a:txBody>
                    <a:bodyPr/>
                    <a:lstStyle/>
                    <a:p>
                      <a:pPr indent="0" lvl="0" marL="0" marR="0" rtl="0" algn="ctr">
                        <a:lnSpc>
                          <a:spcPct val="100000"/>
                        </a:lnSpc>
                        <a:spcBef>
                          <a:spcPts val="0"/>
                        </a:spcBef>
                        <a:spcAft>
                          <a:spcPts val="0"/>
                        </a:spcAft>
                        <a:buClr>
                          <a:srgbClr val="000000"/>
                        </a:buClr>
                        <a:buSzPts val="800"/>
                        <a:buFont typeface="Arial"/>
                        <a:buNone/>
                      </a:pPr>
                      <a:r>
                        <a:rPr lang="ca" sz="800" u="none" cap="none" strike="noStrike">
                          <a:latin typeface="Arial"/>
                          <a:ea typeface="Arial"/>
                          <a:cs typeface="Arial"/>
                          <a:sym typeface="Arial"/>
                        </a:rPr>
                        <a:t>SET14</a:t>
                      </a:r>
                      <a:endParaRPr sz="1400" u="none" cap="none" strike="noStrike"/>
                    </a:p>
                  </a:txBody>
                  <a:tcPr marT="45725" marB="45725" marR="91450" marL="91450" anchor="ctr">
                    <a:lnL cap="flat" cmpd="sng" w="9525">
                      <a:solidFill>
                        <a:srgbClr val="000000">
                          <a:alpha val="0"/>
                        </a:srgbClr>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007BC0"/>
                    </a:solidFill>
                  </a:tcPr>
                </a:tc>
                <a:tc hMerge="1"/>
              </a:tr>
              <a:tr h="236900">
                <a:tc vMerge="1"/>
                <a:tc vMerge="1"/>
                <a:tc>
                  <a:txBody>
                    <a:bodyPr/>
                    <a:lstStyle/>
                    <a:p>
                      <a:pPr indent="0" lvl="0" marL="0" marR="0" rtl="0" algn="ctr">
                        <a:lnSpc>
                          <a:spcPct val="100000"/>
                        </a:lnSpc>
                        <a:spcBef>
                          <a:spcPts val="0"/>
                        </a:spcBef>
                        <a:spcAft>
                          <a:spcPts val="0"/>
                        </a:spcAft>
                        <a:buClr>
                          <a:srgbClr val="000000"/>
                        </a:buClr>
                        <a:buSzPts val="800"/>
                        <a:buFont typeface="Arial"/>
                        <a:buNone/>
                      </a:pPr>
                      <a:r>
                        <a:rPr b="1" lang="ca" sz="800" u="none" cap="none" strike="noStrike">
                          <a:solidFill>
                            <a:schemeClr val="lt1"/>
                          </a:solidFill>
                          <a:latin typeface="Arial"/>
                          <a:ea typeface="Arial"/>
                          <a:cs typeface="Arial"/>
                          <a:sym typeface="Arial"/>
                        </a:rPr>
                        <a:t>PSNR</a:t>
                      </a:r>
                      <a:endParaRPr sz="1400" u="none" cap="none" strike="noStrike"/>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28575">
                      <a:solidFill>
                        <a:schemeClr val="lt1"/>
                      </a:solidFill>
                      <a:prstDash val="solid"/>
                      <a:round/>
                      <a:headEnd len="sm" w="sm" type="none"/>
                      <a:tailEnd len="sm" w="sm" type="none"/>
                    </a:lnB>
                    <a:solidFill>
                      <a:srgbClr val="007BC0"/>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b="1" lang="ca" sz="800" u="none" cap="none" strike="noStrike">
                          <a:solidFill>
                            <a:schemeClr val="lt1"/>
                          </a:solidFill>
                          <a:latin typeface="Arial"/>
                          <a:ea typeface="Arial"/>
                          <a:cs typeface="Arial"/>
                          <a:sym typeface="Arial"/>
                        </a:rPr>
                        <a:t>SSIM</a:t>
                      </a:r>
                      <a:endParaRPr sz="1400" u="none" cap="none" strike="noStrike"/>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28575">
                      <a:solidFill>
                        <a:schemeClr val="lt1"/>
                      </a:solidFill>
                      <a:prstDash val="solid"/>
                      <a:round/>
                      <a:headEnd len="sm" w="sm" type="none"/>
                      <a:tailEnd len="sm" w="sm" type="none"/>
                    </a:lnB>
                    <a:solidFill>
                      <a:srgbClr val="007BC0"/>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b="1" lang="ca" sz="800" u="none" cap="none" strike="noStrike">
                          <a:solidFill>
                            <a:schemeClr val="lt1"/>
                          </a:solidFill>
                          <a:latin typeface="Arial"/>
                          <a:ea typeface="Arial"/>
                          <a:cs typeface="Arial"/>
                          <a:sym typeface="Arial"/>
                        </a:rPr>
                        <a:t>PSNR</a:t>
                      </a:r>
                      <a:endParaRPr sz="1400" u="none" cap="none" strike="noStrike"/>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28575">
                      <a:solidFill>
                        <a:schemeClr val="lt1"/>
                      </a:solidFill>
                      <a:prstDash val="solid"/>
                      <a:round/>
                      <a:headEnd len="sm" w="sm" type="none"/>
                      <a:tailEnd len="sm" w="sm" type="none"/>
                    </a:lnB>
                    <a:solidFill>
                      <a:srgbClr val="007BC0"/>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b="1" lang="ca" sz="800" u="none" cap="none" strike="noStrike">
                          <a:solidFill>
                            <a:schemeClr val="lt1"/>
                          </a:solidFill>
                          <a:latin typeface="Arial"/>
                          <a:ea typeface="Arial"/>
                          <a:cs typeface="Arial"/>
                          <a:sym typeface="Arial"/>
                        </a:rPr>
                        <a:t>SSIM</a:t>
                      </a:r>
                      <a:endParaRPr sz="1400" u="none" cap="none" strike="noStrike"/>
                    </a:p>
                  </a:txBody>
                  <a:tcPr marT="45725" marB="45725" marR="91450" marL="91450" anchor="ctr">
                    <a:lnL cap="flat" cmpd="sng" w="9525">
                      <a:solidFill>
                        <a:srgbClr val="000000">
                          <a:alpha val="0"/>
                        </a:srgbClr>
                      </a:solidFill>
                      <a:prstDash val="solid"/>
                      <a:round/>
                      <a:headEnd len="sm" w="sm" type="none"/>
                      <a:tailEnd len="sm" w="sm" type="none"/>
                    </a:lnL>
                    <a:lnR cap="flat" cmpd="sng" w="28575">
                      <a:solidFill>
                        <a:schemeClr val="lt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28575">
                      <a:solidFill>
                        <a:schemeClr val="lt1"/>
                      </a:solidFill>
                      <a:prstDash val="solid"/>
                      <a:round/>
                      <a:headEnd len="sm" w="sm" type="none"/>
                      <a:tailEnd len="sm" w="sm" type="none"/>
                    </a:lnB>
                    <a:solidFill>
                      <a:srgbClr val="007BC0"/>
                    </a:solidFill>
                  </a:tcPr>
                </a:tc>
              </a:tr>
              <a:tr h="370850">
                <a:tc>
                  <a:txBody>
                    <a:bodyPr/>
                    <a:lstStyle/>
                    <a:p>
                      <a:pPr indent="0" lvl="0" marL="0" marR="0" rtl="0" algn="l">
                        <a:lnSpc>
                          <a:spcPct val="100000"/>
                        </a:lnSpc>
                        <a:spcBef>
                          <a:spcPts val="0"/>
                        </a:spcBef>
                        <a:spcAft>
                          <a:spcPts val="0"/>
                        </a:spcAft>
                        <a:buClr>
                          <a:srgbClr val="000000"/>
                        </a:buClr>
                        <a:buSzPts val="800"/>
                        <a:buFont typeface="Arial"/>
                        <a:buNone/>
                      </a:pPr>
                      <a:r>
                        <a:rPr b="0" i="0" lang="ca" sz="800" u="none" cap="none" strike="noStrike">
                          <a:solidFill>
                            <a:srgbClr val="1D1C1D"/>
                          </a:solidFill>
                          <a:latin typeface="Arial"/>
                          <a:ea typeface="Arial"/>
                          <a:cs typeface="Arial"/>
                          <a:sym typeface="Arial"/>
                        </a:rPr>
                        <a:t>Pre-CR: 128 / CR: 128 / 23 RRDBs:</a:t>
                      </a:r>
                      <a:endParaRPr sz="1400" u="none" cap="none" strike="noStrike"/>
                    </a:p>
                  </a:txBody>
                  <a:tcPr marT="45725" marB="45725" marR="91450" marL="91450" anchor="ctr">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2F2F2"/>
                    </a:solidFill>
                  </a:tcPr>
                </a:tc>
                <a:tc>
                  <a:txBody>
                    <a:bodyPr/>
                    <a:lstStyle/>
                    <a:p>
                      <a:pPr indent="0" lvl="0" marL="0" marR="0" rtl="0" algn="l">
                        <a:lnSpc>
                          <a:spcPct val="100000"/>
                        </a:lnSpc>
                        <a:spcBef>
                          <a:spcPts val="0"/>
                        </a:spcBef>
                        <a:spcAft>
                          <a:spcPts val="0"/>
                        </a:spcAft>
                        <a:buClr>
                          <a:srgbClr val="000000"/>
                        </a:buClr>
                        <a:buSzPts val="800"/>
                        <a:buFont typeface="Arial"/>
                        <a:buNone/>
                      </a:pPr>
                      <a:r>
                        <a:rPr b="0" i="0" lang="ca" sz="800" u="none" cap="none" strike="noStrike">
                          <a:solidFill>
                            <a:srgbClr val="1D1C1D"/>
                          </a:solidFill>
                          <a:latin typeface="Arial"/>
                          <a:ea typeface="Arial"/>
                          <a:cs typeface="Arial"/>
                          <a:sym typeface="Arial"/>
                        </a:rPr>
                        <a:t>DIV2K</a:t>
                      </a:r>
                      <a:endParaRPr sz="800" u="none" cap="none" strike="noStrike">
                        <a:latin typeface="Arial"/>
                        <a:ea typeface="Arial"/>
                        <a:cs typeface="Arial"/>
                        <a:sym typeface="Arial"/>
                      </a:endParaRPr>
                    </a:p>
                  </a:txBody>
                  <a:tcPr marT="45725" marB="45725" marR="91450" marL="91450" anchor="ctr">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2F2F2"/>
                    </a:solidFill>
                  </a:tcPr>
                </a:tc>
                <a:tc>
                  <a:txBody>
                    <a:bodyPr/>
                    <a:lstStyle/>
                    <a:p>
                      <a:pPr indent="0" lvl="0" marL="0" marR="0" rtl="0" algn="l">
                        <a:lnSpc>
                          <a:spcPct val="100000"/>
                        </a:lnSpc>
                        <a:spcBef>
                          <a:spcPts val="0"/>
                        </a:spcBef>
                        <a:spcAft>
                          <a:spcPts val="0"/>
                        </a:spcAft>
                        <a:buClr>
                          <a:srgbClr val="000000"/>
                        </a:buClr>
                        <a:buSzPts val="800"/>
                        <a:buFont typeface="Arial"/>
                        <a:buNone/>
                      </a:pPr>
                      <a:r>
                        <a:rPr lang="ca" sz="800" u="none" cap="none" strike="noStrike">
                          <a:latin typeface="Arial"/>
                          <a:ea typeface="Arial"/>
                          <a:cs typeface="Arial"/>
                          <a:sym typeface="Arial"/>
                        </a:rPr>
                        <a:t>32,47dB</a:t>
                      </a:r>
                      <a:endParaRPr sz="1400" u="none" cap="none" strike="noStrike"/>
                    </a:p>
                  </a:txBody>
                  <a:tcPr marT="45725" marB="45725" marR="91450" marL="91450" anchor="ctr">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2F2F2"/>
                    </a:solidFill>
                  </a:tcPr>
                </a:tc>
                <a:tc>
                  <a:txBody>
                    <a:bodyPr/>
                    <a:lstStyle/>
                    <a:p>
                      <a:pPr indent="0" lvl="0" marL="0" marR="0" rtl="0" algn="l">
                        <a:lnSpc>
                          <a:spcPct val="100000"/>
                        </a:lnSpc>
                        <a:spcBef>
                          <a:spcPts val="0"/>
                        </a:spcBef>
                        <a:spcAft>
                          <a:spcPts val="0"/>
                        </a:spcAft>
                        <a:buClr>
                          <a:srgbClr val="000000"/>
                        </a:buClr>
                        <a:buSzPts val="800"/>
                        <a:buFont typeface="Arial"/>
                        <a:buNone/>
                      </a:pPr>
                      <a:r>
                        <a:rPr lang="ca" sz="800" u="none" cap="none" strike="noStrike">
                          <a:latin typeface="Arial"/>
                          <a:ea typeface="Arial"/>
                          <a:cs typeface="Arial"/>
                          <a:sym typeface="Arial"/>
                        </a:rPr>
                        <a:t>0,9335</a:t>
                      </a:r>
                      <a:endParaRPr sz="1400" u="none" cap="none" strike="noStrike"/>
                    </a:p>
                  </a:txBody>
                  <a:tcPr marT="45725" marB="45725" marR="91450" marL="91450" anchor="ctr">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2F2F2"/>
                    </a:solidFill>
                  </a:tcPr>
                </a:tc>
                <a:tc>
                  <a:txBody>
                    <a:bodyPr/>
                    <a:lstStyle/>
                    <a:p>
                      <a:pPr indent="0" lvl="0" marL="0" marR="0" rtl="0" algn="l">
                        <a:lnSpc>
                          <a:spcPct val="100000"/>
                        </a:lnSpc>
                        <a:spcBef>
                          <a:spcPts val="0"/>
                        </a:spcBef>
                        <a:spcAft>
                          <a:spcPts val="0"/>
                        </a:spcAft>
                        <a:buClr>
                          <a:srgbClr val="000000"/>
                        </a:buClr>
                        <a:buSzPts val="800"/>
                        <a:buFont typeface="Arial"/>
                        <a:buNone/>
                      </a:pPr>
                      <a:r>
                        <a:rPr lang="ca" sz="800" u="none" cap="none" strike="noStrike">
                          <a:latin typeface="Arial"/>
                          <a:ea typeface="Arial"/>
                          <a:cs typeface="Arial"/>
                          <a:sym typeface="Arial"/>
                        </a:rPr>
                        <a:t>31,01dB</a:t>
                      </a:r>
                      <a:endParaRPr sz="1400" u="none" cap="none" strike="noStrike"/>
                    </a:p>
                  </a:txBody>
                  <a:tcPr marT="45725" marB="45725" marR="91450" marL="91450" anchor="ctr">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2F2F2"/>
                    </a:solidFill>
                  </a:tcPr>
                </a:tc>
                <a:tc>
                  <a:txBody>
                    <a:bodyPr/>
                    <a:lstStyle/>
                    <a:p>
                      <a:pPr indent="0" lvl="0" marL="0" marR="0" rtl="0" algn="l">
                        <a:lnSpc>
                          <a:spcPct val="100000"/>
                        </a:lnSpc>
                        <a:spcBef>
                          <a:spcPts val="0"/>
                        </a:spcBef>
                        <a:spcAft>
                          <a:spcPts val="0"/>
                        </a:spcAft>
                        <a:buClr>
                          <a:srgbClr val="000000"/>
                        </a:buClr>
                        <a:buSzPts val="800"/>
                        <a:buFont typeface="Arial"/>
                        <a:buNone/>
                      </a:pPr>
                      <a:r>
                        <a:rPr lang="ca" sz="800" u="none" cap="none" strike="noStrike">
                          <a:latin typeface="Arial"/>
                          <a:ea typeface="Arial"/>
                          <a:cs typeface="Arial"/>
                          <a:sym typeface="Arial"/>
                        </a:rPr>
                        <a:t>0,9749</a:t>
                      </a:r>
                      <a:endParaRPr sz="1400" u="none" cap="none" strike="noStrike"/>
                    </a:p>
                  </a:txBody>
                  <a:tcPr marT="45725" marB="45725" marR="91450" marL="91450" anchor="ctr">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2F2F2"/>
                    </a:solidFill>
                  </a:tcPr>
                </a:tc>
              </a:tr>
              <a:tr h="370850">
                <a:tc>
                  <a:txBody>
                    <a:bodyPr/>
                    <a:lstStyle/>
                    <a:p>
                      <a:pPr indent="0" lvl="0" marL="0" marR="0" rtl="0" algn="l">
                        <a:lnSpc>
                          <a:spcPct val="100000"/>
                        </a:lnSpc>
                        <a:spcBef>
                          <a:spcPts val="0"/>
                        </a:spcBef>
                        <a:spcAft>
                          <a:spcPts val="0"/>
                        </a:spcAft>
                        <a:buClr>
                          <a:srgbClr val="000000"/>
                        </a:buClr>
                        <a:buSzPts val="800"/>
                        <a:buFont typeface="Arial"/>
                        <a:buNone/>
                      </a:pPr>
                      <a:r>
                        <a:rPr b="0" i="0" lang="ca" sz="800" u="none" cap="none" strike="noStrike">
                          <a:solidFill>
                            <a:srgbClr val="1D1C1D"/>
                          </a:solidFill>
                          <a:latin typeface="Arial"/>
                          <a:ea typeface="Arial"/>
                          <a:cs typeface="Arial"/>
                          <a:sym typeface="Arial"/>
                        </a:rPr>
                        <a:t>Pre-CR: 192 / CR: 192 / 23 RRDBs:</a:t>
                      </a:r>
                      <a:endParaRPr sz="1400" u="none" cap="none" strike="noStrike"/>
                    </a:p>
                  </a:txBody>
                  <a:tcPr marT="45725" marB="45725" marR="91450" marL="91450" anchor="ctr">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2F2F2"/>
                    </a:solidFill>
                  </a:tcPr>
                </a:tc>
                <a:tc>
                  <a:txBody>
                    <a:bodyPr/>
                    <a:lstStyle/>
                    <a:p>
                      <a:pPr indent="0" lvl="0" marL="0" marR="0" rtl="0" algn="l">
                        <a:lnSpc>
                          <a:spcPct val="100000"/>
                        </a:lnSpc>
                        <a:spcBef>
                          <a:spcPts val="0"/>
                        </a:spcBef>
                        <a:spcAft>
                          <a:spcPts val="0"/>
                        </a:spcAft>
                        <a:buClr>
                          <a:srgbClr val="000000"/>
                        </a:buClr>
                        <a:buSzPts val="800"/>
                        <a:buFont typeface="Arial"/>
                        <a:buNone/>
                      </a:pPr>
                      <a:r>
                        <a:rPr b="0" i="0" lang="ca" sz="800" u="none" cap="none" strike="noStrike">
                          <a:solidFill>
                            <a:srgbClr val="1D1C1D"/>
                          </a:solidFill>
                          <a:latin typeface="Arial"/>
                          <a:ea typeface="Arial"/>
                          <a:cs typeface="Arial"/>
                          <a:sym typeface="Arial"/>
                        </a:rPr>
                        <a:t>DIV2K</a:t>
                      </a:r>
                      <a:endParaRPr sz="800" u="none" cap="none" strike="noStrike">
                        <a:latin typeface="Arial"/>
                        <a:ea typeface="Arial"/>
                        <a:cs typeface="Arial"/>
                        <a:sym typeface="Arial"/>
                      </a:endParaRPr>
                    </a:p>
                  </a:txBody>
                  <a:tcPr marT="45725" marB="45725" marR="91450" marL="91450" anchor="ctr">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2F2F2"/>
                    </a:solidFill>
                  </a:tcPr>
                </a:tc>
                <a:tc>
                  <a:txBody>
                    <a:bodyPr/>
                    <a:lstStyle/>
                    <a:p>
                      <a:pPr indent="0" lvl="0" marL="0" marR="0" rtl="0" algn="l">
                        <a:lnSpc>
                          <a:spcPct val="100000"/>
                        </a:lnSpc>
                        <a:spcBef>
                          <a:spcPts val="0"/>
                        </a:spcBef>
                        <a:spcAft>
                          <a:spcPts val="0"/>
                        </a:spcAft>
                        <a:buClr>
                          <a:srgbClr val="000000"/>
                        </a:buClr>
                        <a:buSzPts val="800"/>
                        <a:buFont typeface="Arial"/>
                        <a:buNone/>
                      </a:pPr>
                      <a:r>
                        <a:rPr lang="ca" sz="800" u="none" cap="none" strike="noStrike">
                          <a:latin typeface="Arial"/>
                          <a:ea typeface="Arial"/>
                          <a:cs typeface="Arial"/>
                          <a:sym typeface="Arial"/>
                        </a:rPr>
                        <a:t>32,30dB</a:t>
                      </a:r>
                      <a:endParaRPr sz="1400" u="none" cap="none" strike="noStrike"/>
                    </a:p>
                  </a:txBody>
                  <a:tcPr marT="45725" marB="45725" marR="91450" marL="91450" anchor="ctr">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2F2F2"/>
                    </a:solidFill>
                  </a:tcPr>
                </a:tc>
                <a:tc>
                  <a:txBody>
                    <a:bodyPr/>
                    <a:lstStyle/>
                    <a:p>
                      <a:pPr indent="0" lvl="0" marL="0" marR="0" rtl="0" algn="l">
                        <a:lnSpc>
                          <a:spcPct val="100000"/>
                        </a:lnSpc>
                        <a:spcBef>
                          <a:spcPts val="0"/>
                        </a:spcBef>
                        <a:spcAft>
                          <a:spcPts val="0"/>
                        </a:spcAft>
                        <a:buClr>
                          <a:srgbClr val="000000"/>
                        </a:buClr>
                        <a:buSzPts val="800"/>
                        <a:buFont typeface="Arial"/>
                        <a:buNone/>
                      </a:pPr>
                      <a:r>
                        <a:rPr lang="ca" sz="800" u="none" cap="none" strike="noStrike">
                          <a:latin typeface="Arial"/>
                          <a:ea typeface="Arial"/>
                          <a:cs typeface="Arial"/>
                          <a:sym typeface="Arial"/>
                        </a:rPr>
                        <a:t>0,9329</a:t>
                      </a:r>
                      <a:endParaRPr sz="1400" u="none" cap="none" strike="noStrike"/>
                    </a:p>
                  </a:txBody>
                  <a:tcPr marT="45725" marB="45725" marR="91450" marL="91450" anchor="ctr">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2F2F2"/>
                    </a:solidFill>
                  </a:tcPr>
                </a:tc>
                <a:tc>
                  <a:txBody>
                    <a:bodyPr/>
                    <a:lstStyle/>
                    <a:p>
                      <a:pPr indent="0" lvl="0" marL="0" marR="0" rtl="0" algn="l">
                        <a:lnSpc>
                          <a:spcPct val="100000"/>
                        </a:lnSpc>
                        <a:spcBef>
                          <a:spcPts val="0"/>
                        </a:spcBef>
                        <a:spcAft>
                          <a:spcPts val="0"/>
                        </a:spcAft>
                        <a:buClr>
                          <a:srgbClr val="000000"/>
                        </a:buClr>
                        <a:buSzPts val="800"/>
                        <a:buFont typeface="Arial"/>
                        <a:buNone/>
                      </a:pPr>
                      <a:r>
                        <a:rPr lang="ca" sz="800" u="none" cap="none" strike="noStrike">
                          <a:latin typeface="Arial"/>
                          <a:ea typeface="Arial"/>
                          <a:cs typeface="Arial"/>
                          <a:sym typeface="Arial"/>
                        </a:rPr>
                        <a:t>31,20dB</a:t>
                      </a:r>
                      <a:endParaRPr sz="1400" u="none" cap="none" strike="noStrike"/>
                    </a:p>
                  </a:txBody>
                  <a:tcPr marT="45725" marB="45725" marR="91450" marL="91450" anchor="ctr">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2F2F2"/>
                    </a:solidFill>
                  </a:tcPr>
                </a:tc>
                <a:tc>
                  <a:txBody>
                    <a:bodyPr/>
                    <a:lstStyle/>
                    <a:p>
                      <a:pPr indent="0" lvl="0" marL="0" marR="0" rtl="0" algn="l">
                        <a:lnSpc>
                          <a:spcPct val="100000"/>
                        </a:lnSpc>
                        <a:spcBef>
                          <a:spcPts val="0"/>
                        </a:spcBef>
                        <a:spcAft>
                          <a:spcPts val="0"/>
                        </a:spcAft>
                        <a:buClr>
                          <a:srgbClr val="000000"/>
                        </a:buClr>
                        <a:buSzPts val="800"/>
                        <a:buFont typeface="Arial"/>
                        <a:buNone/>
                      </a:pPr>
                      <a:r>
                        <a:rPr lang="ca" sz="800" u="none" cap="none" strike="noStrike">
                          <a:latin typeface="Arial"/>
                          <a:ea typeface="Arial"/>
                          <a:cs typeface="Arial"/>
                          <a:sym typeface="Arial"/>
                        </a:rPr>
                        <a:t>0,9746</a:t>
                      </a:r>
                      <a:endParaRPr sz="1400" u="none" cap="none" strike="noStrike"/>
                    </a:p>
                  </a:txBody>
                  <a:tcPr marT="45725" marB="45725" marR="91450" marL="91450" anchor="ctr">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2F2F2"/>
                    </a:solidFill>
                  </a:tcPr>
                </a:tc>
              </a:tr>
              <a:tr h="370850">
                <a:tc>
                  <a:txBody>
                    <a:bodyPr/>
                    <a:lstStyle/>
                    <a:p>
                      <a:pPr indent="0" lvl="0" marL="0" marR="0" rtl="0" algn="l">
                        <a:lnSpc>
                          <a:spcPct val="100000"/>
                        </a:lnSpc>
                        <a:spcBef>
                          <a:spcPts val="0"/>
                        </a:spcBef>
                        <a:spcAft>
                          <a:spcPts val="0"/>
                        </a:spcAft>
                        <a:buClr>
                          <a:srgbClr val="000000"/>
                        </a:buClr>
                        <a:buSzPts val="800"/>
                        <a:buFont typeface="Arial"/>
                        <a:buNone/>
                      </a:pPr>
                      <a:r>
                        <a:rPr b="0" i="0" lang="ca" sz="800" u="none" cap="none" strike="noStrike">
                          <a:solidFill>
                            <a:srgbClr val="1D1C1D"/>
                          </a:solidFill>
                          <a:latin typeface="Arial"/>
                          <a:ea typeface="Arial"/>
                          <a:cs typeface="Arial"/>
                          <a:sym typeface="Arial"/>
                        </a:rPr>
                        <a:t>Pre-CR: 192 / CR: 128 / 23 RRDBs:</a:t>
                      </a:r>
                      <a:endParaRPr sz="1400" u="none" cap="none" strike="noStrike"/>
                    </a:p>
                  </a:txBody>
                  <a:tcPr marT="45725" marB="45725" marR="91450" marL="91450" anchor="ctr">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2F2F2"/>
                    </a:solidFill>
                  </a:tcPr>
                </a:tc>
                <a:tc>
                  <a:txBody>
                    <a:bodyPr/>
                    <a:lstStyle/>
                    <a:p>
                      <a:pPr indent="0" lvl="0" marL="0" marR="0" rtl="0" algn="l">
                        <a:lnSpc>
                          <a:spcPct val="100000"/>
                        </a:lnSpc>
                        <a:spcBef>
                          <a:spcPts val="0"/>
                        </a:spcBef>
                        <a:spcAft>
                          <a:spcPts val="0"/>
                        </a:spcAft>
                        <a:buClr>
                          <a:srgbClr val="000000"/>
                        </a:buClr>
                        <a:buSzPts val="800"/>
                        <a:buFont typeface="Arial"/>
                        <a:buNone/>
                      </a:pPr>
                      <a:r>
                        <a:rPr b="0" i="0" lang="ca" sz="800" u="none" cap="none" strike="noStrike">
                          <a:solidFill>
                            <a:srgbClr val="1D1C1D"/>
                          </a:solidFill>
                          <a:latin typeface="Arial"/>
                          <a:ea typeface="Arial"/>
                          <a:cs typeface="Arial"/>
                          <a:sym typeface="Arial"/>
                        </a:rPr>
                        <a:t>DIV2K+BSDS500</a:t>
                      </a:r>
                      <a:endParaRPr sz="800" u="none" cap="none" strike="noStrike">
                        <a:latin typeface="Arial"/>
                        <a:ea typeface="Arial"/>
                        <a:cs typeface="Arial"/>
                        <a:sym typeface="Arial"/>
                      </a:endParaRPr>
                    </a:p>
                  </a:txBody>
                  <a:tcPr marT="45725" marB="45725" marR="91450" marL="91450" anchor="ctr">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2F2F2"/>
                    </a:solidFill>
                  </a:tcPr>
                </a:tc>
                <a:tc>
                  <a:txBody>
                    <a:bodyPr/>
                    <a:lstStyle/>
                    <a:p>
                      <a:pPr indent="0" lvl="0" marL="0" marR="0" rtl="0" algn="l">
                        <a:lnSpc>
                          <a:spcPct val="100000"/>
                        </a:lnSpc>
                        <a:spcBef>
                          <a:spcPts val="0"/>
                        </a:spcBef>
                        <a:spcAft>
                          <a:spcPts val="0"/>
                        </a:spcAft>
                        <a:buClr>
                          <a:srgbClr val="000000"/>
                        </a:buClr>
                        <a:buSzPts val="800"/>
                        <a:buFont typeface="Arial"/>
                        <a:buNone/>
                      </a:pPr>
                      <a:r>
                        <a:rPr lang="ca" sz="800" u="none" cap="none" strike="noStrike">
                          <a:latin typeface="Arial"/>
                          <a:ea typeface="Arial"/>
                          <a:cs typeface="Arial"/>
                          <a:sym typeface="Arial"/>
                        </a:rPr>
                        <a:t>31,93dB</a:t>
                      </a:r>
                      <a:endParaRPr sz="1400" u="none" cap="none" strike="noStrike"/>
                    </a:p>
                  </a:txBody>
                  <a:tcPr marT="45725" marB="45725" marR="91450" marL="91450" anchor="ctr">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2F2F2"/>
                    </a:solidFill>
                  </a:tcPr>
                </a:tc>
                <a:tc>
                  <a:txBody>
                    <a:bodyPr/>
                    <a:lstStyle/>
                    <a:p>
                      <a:pPr indent="0" lvl="0" marL="0" marR="0" rtl="0" algn="l">
                        <a:lnSpc>
                          <a:spcPct val="100000"/>
                        </a:lnSpc>
                        <a:spcBef>
                          <a:spcPts val="0"/>
                        </a:spcBef>
                        <a:spcAft>
                          <a:spcPts val="0"/>
                        </a:spcAft>
                        <a:buClr>
                          <a:srgbClr val="000000"/>
                        </a:buClr>
                        <a:buSzPts val="800"/>
                        <a:buFont typeface="Arial"/>
                        <a:buNone/>
                      </a:pPr>
                      <a:r>
                        <a:rPr lang="ca" sz="800" u="none" cap="none" strike="noStrike">
                          <a:latin typeface="Arial"/>
                          <a:ea typeface="Arial"/>
                          <a:cs typeface="Arial"/>
                          <a:sym typeface="Arial"/>
                        </a:rPr>
                        <a:t>0,9266</a:t>
                      </a:r>
                      <a:endParaRPr sz="1400" u="none" cap="none" strike="noStrike"/>
                    </a:p>
                  </a:txBody>
                  <a:tcPr marT="45725" marB="45725" marR="91450" marL="91450" anchor="ctr">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2F2F2"/>
                    </a:solidFill>
                  </a:tcPr>
                </a:tc>
                <a:tc>
                  <a:txBody>
                    <a:bodyPr/>
                    <a:lstStyle/>
                    <a:p>
                      <a:pPr indent="0" lvl="0" marL="0" marR="0" rtl="0" algn="l">
                        <a:lnSpc>
                          <a:spcPct val="100000"/>
                        </a:lnSpc>
                        <a:spcBef>
                          <a:spcPts val="0"/>
                        </a:spcBef>
                        <a:spcAft>
                          <a:spcPts val="0"/>
                        </a:spcAft>
                        <a:buClr>
                          <a:srgbClr val="000000"/>
                        </a:buClr>
                        <a:buSzPts val="800"/>
                        <a:buFont typeface="Arial"/>
                        <a:buNone/>
                      </a:pPr>
                      <a:r>
                        <a:rPr lang="ca" sz="800" u="none" cap="none" strike="noStrike">
                          <a:latin typeface="Arial"/>
                          <a:ea typeface="Arial"/>
                          <a:cs typeface="Arial"/>
                          <a:sym typeface="Arial"/>
                        </a:rPr>
                        <a:t>30,57dB</a:t>
                      </a:r>
                      <a:endParaRPr sz="1400" u="none" cap="none" strike="noStrike"/>
                    </a:p>
                  </a:txBody>
                  <a:tcPr marT="45725" marB="45725" marR="91450" marL="91450" anchor="ctr">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2F2F2"/>
                    </a:solidFill>
                  </a:tcPr>
                </a:tc>
                <a:tc>
                  <a:txBody>
                    <a:bodyPr/>
                    <a:lstStyle/>
                    <a:p>
                      <a:pPr indent="0" lvl="0" marL="0" marR="0" rtl="0" algn="l">
                        <a:lnSpc>
                          <a:spcPct val="100000"/>
                        </a:lnSpc>
                        <a:spcBef>
                          <a:spcPts val="0"/>
                        </a:spcBef>
                        <a:spcAft>
                          <a:spcPts val="0"/>
                        </a:spcAft>
                        <a:buClr>
                          <a:srgbClr val="000000"/>
                        </a:buClr>
                        <a:buSzPts val="800"/>
                        <a:buFont typeface="Arial"/>
                        <a:buNone/>
                      </a:pPr>
                      <a:r>
                        <a:rPr lang="ca" sz="800" u="none" cap="none" strike="noStrike">
                          <a:latin typeface="Arial"/>
                          <a:ea typeface="Arial"/>
                          <a:cs typeface="Arial"/>
                          <a:sym typeface="Arial"/>
                        </a:rPr>
                        <a:t>0,9717</a:t>
                      </a:r>
                      <a:endParaRPr sz="1400" u="none" cap="none" strike="noStrike"/>
                    </a:p>
                  </a:txBody>
                  <a:tcPr marT="45725" marB="45725" marR="91450" marL="91450" anchor="ctr">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2F2F2"/>
                    </a:solidFill>
                  </a:tcPr>
                </a:tc>
              </a:tr>
              <a:tr h="370850">
                <a:tc>
                  <a:txBody>
                    <a:bodyPr/>
                    <a:lstStyle/>
                    <a:p>
                      <a:pPr indent="0" lvl="0" marL="0" marR="0" rtl="0" algn="l">
                        <a:lnSpc>
                          <a:spcPct val="100000"/>
                        </a:lnSpc>
                        <a:spcBef>
                          <a:spcPts val="0"/>
                        </a:spcBef>
                        <a:spcAft>
                          <a:spcPts val="0"/>
                        </a:spcAft>
                        <a:buClr>
                          <a:srgbClr val="000000"/>
                        </a:buClr>
                        <a:buSzPts val="800"/>
                        <a:buFont typeface="Arial"/>
                        <a:buNone/>
                      </a:pPr>
                      <a:r>
                        <a:rPr b="0" i="0" lang="ca" sz="800" u="none" cap="none" strike="noStrike">
                          <a:solidFill>
                            <a:srgbClr val="1D1C1D"/>
                          </a:solidFill>
                          <a:latin typeface="Arial"/>
                          <a:ea typeface="Arial"/>
                          <a:cs typeface="Arial"/>
                          <a:sym typeface="Arial"/>
                        </a:rPr>
                        <a:t>Pre-CR: 192 / CR: 128 / 16 RRDBs:</a:t>
                      </a:r>
                      <a:endParaRPr sz="1400" u="none" cap="none" strike="noStrike"/>
                    </a:p>
                  </a:txBody>
                  <a:tcPr marT="45725" marB="45725" marR="91450" marL="91450" anchor="ctr">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2F2F2"/>
                    </a:solidFill>
                  </a:tcPr>
                </a:tc>
                <a:tc>
                  <a:txBody>
                    <a:bodyPr/>
                    <a:lstStyle/>
                    <a:p>
                      <a:pPr indent="0" lvl="0" marL="0" marR="0" rtl="0" algn="l">
                        <a:lnSpc>
                          <a:spcPct val="100000"/>
                        </a:lnSpc>
                        <a:spcBef>
                          <a:spcPts val="0"/>
                        </a:spcBef>
                        <a:spcAft>
                          <a:spcPts val="0"/>
                        </a:spcAft>
                        <a:buClr>
                          <a:srgbClr val="000000"/>
                        </a:buClr>
                        <a:buSzPts val="800"/>
                        <a:buFont typeface="Arial"/>
                        <a:buNone/>
                      </a:pPr>
                      <a:r>
                        <a:rPr b="0" i="0" lang="ca" sz="800" u="none" cap="none" strike="noStrike">
                          <a:solidFill>
                            <a:srgbClr val="1D1C1D"/>
                          </a:solidFill>
                          <a:latin typeface="Arial"/>
                          <a:ea typeface="Arial"/>
                          <a:cs typeface="Arial"/>
                          <a:sym typeface="Arial"/>
                        </a:rPr>
                        <a:t>DIV2K+BSDS500</a:t>
                      </a:r>
                      <a:endParaRPr sz="800" u="none" cap="none" strike="noStrike">
                        <a:latin typeface="Arial"/>
                        <a:ea typeface="Arial"/>
                        <a:cs typeface="Arial"/>
                        <a:sym typeface="Arial"/>
                      </a:endParaRPr>
                    </a:p>
                  </a:txBody>
                  <a:tcPr marT="45725" marB="45725" marR="91450" marL="91450" anchor="ctr">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2F2F2"/>
                    </a:solidFill>
                  </a:tcPr>
                </a:tc>
                <a:tc>
                  <a:txBody>
                    <a:bodyPr/>
                    <a:lstStyle/>
                    <a:p>
                      <a:pPr indent="0" lvl="0" marL="0" marR="0" rtl="0" algn="l">
                        <a:lnSpc>
                          <a:spcPct val="100000"/>
                        </a:lnSpc>
                        <a:spcBef>
                          <a:spcPts val="0"/>
                        </a:spcBef>
                        <a:spcAft>
                          <a:spcPts val="0"/>
                        </a:spcAft>
                        <a:buClr>
                          <a:srgbClr val="000000"/>
                        </a:buClr>
                        <a:buSzPts val="800"/>
                        <a:buFont typeface="Arial"/>
                        <a:buNone/>
                      </a:pPr>
                      <a:r>
                        <a:rPr lang="ca" sz="800" u="none" cap="none" strike="noStrike">
                          <a:latin typeface="Arial"/>
                          <a:ea typeface="Arial"/>
                          <a:cs typeface="Arial"/>
                          <a:sym typeface="Arial"/>
                        </a:rPr>
                        <a:t>32,01dB</a:t>
                      </a:r>
                      <a:endParaRPr sz="1400" u="none" cap="none" strike="noStrike"/>
                    </a:p>
                  </a:txBody>
                  <a:tcPr marT="45725" marB="45725" marR="91450" marL="91450" anchor="ctr">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2F2F2"/>
                    </a:solidFill>
                  </a:tcPr>
                </a:tc>
                <a:tc>
                  <a:txBody>
                    <a:bodyPr/>
                    <a:lstStyle/>
                    <a:p>
                      <a:pPr indent="0" lvl="0" marL="0" marR="0" rtl="0" algn="l">
                        <a:lnSpc>
                          <a:spcPct val="100000"/>
                        </a:lnSpc>
                        <a:spcBef>
                          <a:spcPts val="0"/>
                        </a:spcBef>
                        <a:spcAft>
                          <a:spcPts val="0"/>
                        </a:spcAft>
                        <a:buClr>
                          <a:srgbClr val="000000"/>
                        </a:buClr>
                        <a:buSzPts val="800"/>
                        <a:buFont typeface="Arial"/>
                        <a:buNone/>
                      </a:pPr>
                      <a:r>
                        <a:rPr lang="ca" sz="800" u="none" cap="none" strike="noStrike">
                          <a:latin typeface="Arial"/>
                          <a:ea typeface="Arial"/>
                          <a:cs typeface="Arial"/>
                          <a:sym typeface="Arial"/>
                        </a:rPr>
                        <a:t>0,9274</a:t>
                      </a:r>
                      <a:endParaRPr sz="1400" u="none" cap="none" strike="noStrike"/>
                    </a:p>
                  </a:txBody>
                  <a:tcPr marT="45725" marB="45725" marR="91450" marL="91450" anchor="ctr">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2F2F2"/>
                    </a:solidFill>
                  </a:tcPr>
                </a:tc>
                <a:tc>
                  <a:txBody>
                    <a:bodyPr/>
                    <a:lstStyle/>
                    <a:p>
                      <a:pPr indent="0" lvl="0" marL="0" marR="0" rtl="0" algn="l">
                        <a:lnSpc>
                          <a:spcPct val="100000"/>
                        </a:lnSpc>
                        <a:spcBef>
                          <a:spcPts val="0"/>
                        </a:spcBef>
                        <a:spcAft>
                          <a:spcPts val="0"/>
                        </a:spcAft>
                        <a:buClr>
                          <a:srgbClr val="000000"/>
                        </a:buClr>
                        <a:buSzPts val="800"/>
                        <a:buFont typeface="Arial"/>
                        <a:buNone/>
                      </a:pPr>
                      <a:r>
                        <a:rPr lang="ca" sz="800" u="none" cap="none" strike="noStrike">
                          <a:latin typeface="Arial"/>
                          <a:ea typeface="Arial"/>
                          <a:cs typeface="Arial"/>
                          <a:sym typeface="Arial"/>
                        </a:rPr>
                        <a:t>30,75dB</a:t>
                      </a:r>
                      <a:endParaRPr sz="1400" u="none" cap="none" strike="noStrike"/>
                    </a:p>
                  </a:txBody>
                  <a:tcPr marT="45725" marB="45725" marR="91450" marL="91450" anchor="ctr">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2F2F2"/>
                    </a:solidFill>
                  </a:tcPr>
                </a:tc>
                <a:tc>
                  <a:txBody>
                    <a:bodyPr/>
                    <a:lstStyle/>
                    <a:p>
                      <a:pPr indent="0" lvl="0" marL="0" marR="0" rtl="0" algn="l">
                        <a:lnSpc>
                          <a:spcPct val="100000"/>
                        </a:lnSpc>
                        <a:spcBef>
                          <a:spcPts val="0"/>
                        </a:spcBef>
                        <a:spcAft>
                          <a:spcPts val="0"/>
                        </a:spcAft>
                        <a:buClr>
                          <a:srgbClr val="000000"/>
                        </a:buClr>
                        <a:buSzPts val="800"/>
                        <a:buFont typeface="Arial"/>
                        <a:buNone/>
                      </a:pPr>
                      <a:r>
                        <a:rPr lang="ca" sz="800" u="none" cap="none" strike="noStrike">
                          <a:latin typeface="Arial"/>
                          <a:ea typeface="Arial"/>
                          <a:cs typeface="Arial"/>
                          <a:sym typeface="Arial"/>
                        </a:rPr>
                        <a:t>0,9730</a:t>
                      </a:r>
                      <a:endParaRPr sz="1400" u="none" cap="none" strike="noStrike"/>
                    </a:p>
                  </a:txBody>
                  <a:tcPr marT="45725" marB="45725" marR="91450" marL="91450" anchor="ctr">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2F2F2"/>
                    </a:solidFill>
                  </a:tcPr>
                </a:tc>
              </a:tr>
              <a:tr h="370850">
                <a:tc>
                  <a:txBody>
                    <a:bodyPr/>
                    <a:lstStyle/>
                    <a:p>
                      <a:pPr indent="0" lvl="0" marL="0" marR="0" rtl="0" algn="l">
                        <a:lnSpc>
                          <a:spcPct val="100000"/>
                        </a:lnSpc>
                        <a:spcBef>
                          <a:spcPts val="0"/>
                        </a:spcBef>
                        <a:spcAft>
                          <a:spcPts val="0"/>
                        </a:spcAft>
                        <a:buClr>
                          <a:srgbClr val="000000"/>
                        </a:buClr>
                        <a:buSzPts val="800"/>
                        <a:buFont typeface="Arial"/>
                        <a:buNone/>
                      </a:pPr>
                      <a:r>
                        <a:rPr lang="ca" sz="800" u="none" cap="none" strike="noStrike">
                          <a:latin typeface="Arial"/>
                          <a:ea typeface="Arial"/>
                          <a:cs typeface="Arial"/>
                          <a:sym typeface="Arial"/>
                        </a:rPr>
                        <a:t>Leverxgroup ESRG</a:t>
                      </a:r>
                      <a:endParaRPr sz="1400" u="none" cap="none" strike="noStrike"/>
                    </a:p>
                  </a:txBody>
                  <a:tcPr marT="45725" marB="45725" marR="91450" marL="91450" anchor="ctr">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2F2F2"/>
                    </a:solidFill>
                  </a:tcPr>
                </a:tc>
                <a:tc>
                  <a:txBody>
                    <a:bodyPr/>
                    <a:lstStyle/>
                    <a:p>
                      <a:pPr indent="0" lvl="0" marL="0" marR="0" rtl="0" algn="l">
                        <a:lnSpc>
                          <a:spcPct val="100000"/>
                        </a:lnSpc>
                        <a:spcBef>
                          <a:spcPts val="0"/>
                        </a:spcBef>
                        <a:spcAft>
                          <a:spcPts val="0"/>
                        </a:spcAft>
                        <a:buClr>
                          <a:srgbClr val="000000"/>
                        </a:buClr>
                        <a:buSzPts val="800"/>
                        <a:buFont typeface="Arial"/>
                        <a:buNone/>
                      </a:pPr>
                      <a:r>
                        <a:rPr lang="ca" sz="800" u="none" cap="none" strike="noStrike">
                          <a:latin typeface="Arial"/>
                          <a:ea typeface="Arial"/>
                          <a:cs typeface="Arial"/>
                          <a:sym typeface="Arial"/>
                        </a:rPr>
                        <a:t>DIVX</a:t>
                      </a:r>
                      <a:endParaRPr sz="1400" u="none" cap="none" strike="noStrike"/>
                    </a:p>
                  </a:txBody>
                  <a:tcPr marT="45725" marB="45725" marR="91450" marL="91450" anchor="ctr">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2F2F2"/>
                    </a:solidFill>
                  </a:tcPr>
                </a:tc>
                <a:tc>
                  <a:txBody>
                    <a:bodyPr/>
                    <a:lstStyle/>
                    <a:p>
                      <a:pPr indent="0" lvl="0" marL="0" marR="0" rtl="0" algn="l">
                        <a:lnSpc>
                          <a:spcPct val="100000"/>
                        </a:lnSpc>
                        <a:spcBef>
                          <a:spcPts val="0"/>
                        </a:spcBef>
                        <a:spcAft>
                          <a:spcPts val="0"/>
                        </a:spcAft>
                        <a:buClr>
                          <a:srgbClr val="000000"/>
                        </a:buClr>
                        <a:buSzPts val="800"/>
                        <a:buFont typeface="Arial"/>
                        <a:buNone/>
                      </a:pPr>
                      <a:r>
                        <a:rPr lang="ca" sz="800" u="none" cap="none" strike="noStrike">
                          <a:latin typeface="Arial"/>
                          <a:ea typeface="Arial"/>
                          <a:cs typeface="Arial"/>
                          <a:sym typeface="Arial"/>
                        </a:rPr>
                        <a:t>32,73dB</a:t>
                      </a:r>
                      <a:endParaRPr sz="1400" u="none" cap="none" strike="noStrike"/>
                    </a:p>
                  </a:txBody>
                  <a:tcPr marT="45725" marB="45725" marR="91450" marL="91450" anchor="ctr">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2F2F2"/>
                    </a:solidFill>
                  </a:tcPr>
                </a:tc>
                <a:tc>
                  <a:txBody>
                    <a:bodyPr/>
                    <a:lstStyle/>
                    <a:p>
                      <a:pPr indent="0" lvl="0" marL="0" marR="0" rtl="0" algn="l">
                        <a:lnSpc>
                          <a:spcPct val="100000"/>
                        </a:lnSpc>
                        <a:spcBef>
                          <a:spcPts val="0"/>
                        </a:spcBef>
                        <a:spcAft>
                          <a:spcPts val="0"/>
                        </a:spcAft>
                        <a:buClr>
                          <a:srgbClr val="000000"/>
                        </a:buClr>
                        <a:buSzPts val="800"/>
                        <a:buFont typeface="Arial"/>
                        <a:buNone/>
                      </a:pPr>
                      <a:r>
                        <a:rPr lang="ca" sz="800" u="none" cap="none" strike="noStrike">
                          <a:latin typeface="Arial"/>
                          <a:ea typeface="Arial"/>
                          <a:cs typeface="Arial"/>
                          <a:sym typeface="Arial"/>
                        </a:rPr>
                        <a:t>0,9011</a:t>
                      </a:r>
                      <a:endParaRPr sz="1400" u="none" cap="none" strike="noStrike"/>
                    </a:p>
                  </a:txBody>
                  <a:tcPr marT="45725" marB="45725" marR="91450" marL="91450" anchor="ctr">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2F2F2"/>
                    </a:solidFill>
                  </a:tcPr>
                </a:tc>
                <a:tc>
                  <a:txBody>
                    <a:bodyPr/>
                    <a:lstStyle/>
                    <a:p>
                      <a:pPr indent="0" lvl="0" marL="0" marR="0" rtl="0" algn="l">
                        <a:lnSpc>
                          <a:spcPct val="100000"/>
                        </a:lnSpc>
                        <a:spcBef>
                          <a:spcPts val="0"/>
                        </a:spcBef>
                        <a:spcAft>
                          <a:spcPts val="0"/>
                        </a:spcAft>
                        <a:buClr>
                          <a:srgbClr val="000000"/>
                        </a:buClr>
                        <a:buSzPts val="800"/>
                        <a:buFont typeface="Arial"/>
                        <a:buNone/>
                      </a:pPr>
                      <a:r>
                        <a:rPr lang="ca" sz="800" u="none" cap="none" strike="noStrike">
                          <a:latin typeface="Arial"/>
                          <a:ea typeface="Arial"/>
                          <a:cs typeface="Arial"/>
                          <a:sym typeface="Arial"/>
                        </a:rPr>
                        <a:t>28,99dB</a:t>
                      </a:r>
                      <a:endParaRPr sz="1400" u="none" cap="none" strike="noStrike"/>
                    </a:p>
                  </a:txBody>
                  <a:tcPr marT="45725" marB="45725" marR="91450" marL="91450" anchor="ctr">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2F2F2"/>
                    </a:solidFill>
                  </a:tcPr>
                </a:tc>
                <a:tc>
                  <a:txBody>
                    <a:bodyPr/>
                    <a:lstStyle/>
                    <a:p>
                      <a:pPr indent="0" lvl="0" marL="0" marR="0" rtl="0" algn="l">
                        <a:lnSpc>
                          <a:spcPct val="100000"/>
                        </a:lnSpc>
                        <a:spcBef>
                          <a:spcPts val="0"/>
                        </a:spcBef>
                        <a:spcAft>
                          <a:spcPts val="0"/>
                        </a:spcAft>
                        <a:buClr>
                          <a:srgbClr val="000000"/>
                        </a:buClr>
                        <a:buSzPts val="800"/>
                        <a:buFont typeface="Arial"/>
                        <a:buNone/>
                      </a:pPr>
                      <a:r>
                        <a:rPr lang="ca" sz="800" u="none" cap="none" strike="noStrike">
                          <a:latin typeface="Arial"/>
                          <a:ea typeface="Arial"/>
                          <a:cs typeface="Arial"/>
                          <a:sym typeface="Arial"/>
                        </a:rPr>
                        <a:t>0,7917</a:t>
                      </a:r>
                      <a:endParaRPr sz="1400" u="none" cap="none" strike="noStrike"/>
                    </a:p>
                  </a:txBody>
                  <a:tcPr marT="45725" marB="45725" marR="91450" marL="91450" anchor="ctr">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2F2F2"/>
                    </a:solidFill>
                  </a:tcPr>
                </a:tc>
              </a:tr>
            </a:tbl>
          </a:graphicData>
        </a:graphic>
      </p:graphicFrame>
      <p:graphicFrame>
        <p:nvGraphicFramePr>
          <p:cNvPr id="2051" name="Google Shape;2051;p62"/>
          <p:cNvGraphicFramePr/>
          <p:nvPr/>
        </p:nvGraphicFramePr>
        <p:xfrm>
          <a:off x="66675" y="855829"/>
          <a:ext cx="3000000" cy="3000000"/>
        </p:xfrm>
        <a:graphic>
          <a:graphicData uri="http://schemas.openxmlformats.org/drawingml/2006/table">
            <a:tbl>
              <a:tblPr>
                <a:noFill/>
                <a:tableStyleId>{B574DE36-C687-4053-BA93-6A218EF07680}</a:tableStyleId>
              </a:tblPr>
              <a:tblGrid>
                <a:gridCol w="1435250"/>
                <a:gridCol w="1073425"/>
                <a:gridCol w="1113175"/>
                <a:gridCol w="1108775"/>
                <a:gridCol w="1107975"/>
              </a:tblGrid>
              <a:tr h="228675">
                <a:tc>
                  <a:txBody>
                    <a:bodyPr/>
                    <a:lstStyle/>
                    <a:p>
                      <a:pPr indent="0" lvl="2" marL="0" marR="0" rtl="0" algn="l">
                        <a:lnSpc>
                          <a:spcPct val="100000"/>
                        </a:lnSpc>
                        <a:spcBef>
                          <a:spcPts val="0"/>
                        </a:spcBef>
                        <a:spcAft>
                          <a:spcPts val="0"/>
                        </a:spcAft>
                        <a:buClr>
                          <a:srgbClr val="000000"/>
                        </a:buClr>
                        <a:buSzPts val="1000"/>
                        <a:buFont typeface="Arial"/>
                        <a:buNone/>
                      </a:pPr>
                      <a:r>
                        <a:rPr b="1" i="0" lang="ca" sz="1000" u="none" cap="none" strike="noStrike">
                          <a:solidFill>
                            <a:schemeClr val="lt1"/>
                          </a:solidFill>
                          <a:latin typeface="Arial"/>
                          <a:ea typeface="Arial"/>
                          <a:cs typeface="Arial"/>
                          <a:sym typeface="Arial"/>
                        </a:rPr>
                        <a:t>Hyperparameters</a:t>
                      </a:r>
                      <a:endParaRPr b="1" i="0" sz="1000" u="none" cap="none" strike="noStrike">
                        <a:solidFill>
                          <a:schemeClr val="lt1"/>
                        </a:solidFill>
                        <a:latin typeface="Arial"/>
                        <a:ea typeface="Arial"/>
                        <a:cs typeface="Arial"/>
                        <a:sym typeface="Arial"/>
                      </a:endParaRPr>
                    </a:p>
                  </a:txBody>
                  <a:tcPr marT="3050" marB="0" marR="36000" marL="720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28575">
                      <a:solidFill>
                        <a:schemeClr val="lt1"/>
                      </a:solidFill>
                      <a:prstDash val="solid"/>
                      <a:round/>
                      <a:headEnd len="sm" w="sm" type="none"/>
                      <a:tailEnd len="sm" w="sm" type="none"/>
                    </a:lnB>
                    <a:solidFill>
                      <a:srgbClr val="007BC0"/>
                    </a:solidFill>
                  </a:tcPr>
                </a:tc>
                <a:tc>
                  <a:txBody>
                    <a:bodyPr/>
                    <a:lstStyle/>
                    <a:p>
                      <a:pPr indent="0" lvl="0" marL="0" marR="0" rtl="0" algn="l">
                        <a:lnSpc>
                          <a:spcPct val="100000"/>
                        </a:lnSpc>
                        <a:spcBef>
                          <a:spcPts val="0"/>
                        </a:spcBef>
                        <a:spcAft>
                          <a:spcPts val="0"/>
                        </a:spcAft>
                        <a:buClr>
                          <a:srgbClr val="000000"/>
                        </a:buClr>
                        <a:buSzPts val="900"/>
                        <a:buFont typeface="Arial"/>
                        <a:buNone/>
                      </a:pPr>
                      <a:r>
                        <a:t/>
                      </a:r>
                      <a:endParaRPr b="1" i="0" sz="900" u="none" cap="none" strike="noStrike">
                        <a:solidFill>
                          <a:schemeClr val="lt1"/>
                        </a:solidFill>
                        <a:latin typeface="Arial"/>
                        <a:ea typeface="Arial"/>
                        <a:cs typeface="Arial"/>
                        <a:sym typeface="Arial"/>
                      </a:endParaRPr>
                    </a:p>
                  </a:txBody>
                  <a:tcPr marT="3050" marB="0" marR="36000" marL="720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28575">
                      <a:solidFill>
                        <a:schemeClr val="lt1"/>
                      </a:solidFill>
                      <a:prstDash val="solid"/>
                      <a:round/>
                      <a:headEnd len="sm" w="sm" type="none"/>
                      <a:tailEnd len="sm" w="sm" type="none"/>
                    </a:lnB>
                    <a:solidFill>
                      <a:srgbClr val="007BC0"/>
                    </a:solidFill>
                  </a:tcPr>
                </a:tc>
                <a:tc>
                  <a:txBody>
                    <a:bodyPr/>
                    <a:lstStyle/>
                    <a:p>
                      <a:pPr indent="0" lvl="0" marL="0" marR="0" rtl="0" algn="l">
                        <a:lnSpc>
                          <a:spcPct val="100000"/>
                        </a:lnSpc>
                        <a:spcBef>
                          <a:spcPts val="0"/>
                        </a:spcBef>
                        <a:spcAft>
                          <a:spcPts val="0"/>
                        </a:spcAft>
                        <a:buClr>
                          <a:srgbClr val="000000"/>
                        </a:buClr>
                        <a:buSzPts val="900"/>
                        <a:buFont typeface="Arial"/>
                        <a:buNone/>
                      </a:pPr>
                      <a:r>
                        <a:t/>
                      </a:r>
                      <a:endParaRPr b="1" i="0" sz="900" u="none" cap="none" strike="noStrike">
                        <a:solidFill>
                          <a:schemeClr val="lt1"/>
                        </a:solidFill>
                        <a:latin typeface="Arial"/>
                        <a:ea typeface="Arial"/>
                        <a:cs typeface="Arial"/>
                        <a:sym typeface="Arial"/>
                      </a:endParaRPr>
                    </a:p>
                  </a:txBody>
                  <a:tcPr marT="3050" marB="0" marR="36000" marL="720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28575">
                      <a:solidFill>
                        <a:schemeClr val="lt1"/>
                      </a:solidFill>
                      <a:prstDash val="solid"/>
                      <a:round/>
                      <a:headEnd len="sm" w="sm" type="none"/>
                      <a:tailEnd len="sm" w="sm" type="none"/>
                    </a:lnB>
                    <a:solidFill>
                      <a:srgbClr val="007BC0"/>
                    </a:solidFill>
                  </a:tcPr>
                </a:tc>
                <a:tc>
                  <a:txBody>
                    <a:bodyPr/>
                    <a:lstStyle/>
                    <a:p>
                      <a:pPr indent="0" lvl="0" marL="0" marR="0" rtl="0" algn="l">
                        <a:lnSpc>
                          <a:spcPct val="100000"/>
                        </a:lnSpc>
                        <a:spcBef>
                          <a:spcPts val="0"/>
                        </a:spcBef>
                        <a:spcAft>
                          <a:spcPts val="0"/>
                        </a:spcAft>
                        <a:buClr>
                          <a:srgbClr val="000000"/>
                        </a:buClr>
                        <a:buSzPts val="900"/>
                        <a:buFont typeface="Arial"/>
                        <a:buNone/>
                      </a:pPr>
                      <a:r>
                        <a:t/>
                      </a:r>
                      <a:endParaRPr b="1" i="0" sz="900" u="none" cap="none" strike="noStrike">
                        <a:solidFill>
                          <a:schemeClr val="lt1"/>
                        </a:solidFill>
                        <a:latin typeface="Arial"/>
                        <a:ea typeface="Arial"/>
                        <a:cs typeface="Arial"/>
                        <a:sym typeface="Arial"/>
                      </a:endParaRPr>
                    </a:p>
                  </a:txBody>
                  <a:tcPr marT="3050" marB="0" marR="36000" marL="720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28575">
                      <a:solidFill>
                        <a:schemeClr val="lt1"/>
                      </a:solidFill>
                      <a:prstDash val="solid"/>
                      <a:round/>
                      <a:headEnd len="sm" w="sm" type="none"/>
                      <a:tailEnd len="sm" w="sm" type="none"/>
                    </a:lnB>
                    <a:solidFill>
                      <a:srgbClr val="007BC0"/>
                    </a:solidFill>
                  </a:tcPr>
                </a:tc>
                <a:tc>
                  <a:txBody>
                    <a:bodyPr/>
                    <a:lstStyle/>
                    <a:p>
                      <a:pPr indent="0" lvl="0" marL="0" marR="0" rtl="0" algn="l">
                        <a:lnSpc>
                          <a:spcPct val="100000"/>
                        </a:lnSpc>
                        <a:spcBef>
                          <a:spcPts val="0"/>
                        </a:spcBef>
                        <a:spcAft>
                          <a:spcPts val="0"/>
                        </a:spcAft>
                        <a:buClr>
                          <a:srgbClr val="000000"/>
                        </a:buClr>
                        <a:buSzPts val="900"/>
                        <a:buFont typeface="Arial"/>
                        <a:buNone/>
                      </a:pPr>
                      <a:r>
                        <a:t/>
                      </a:r>
                      <a:endParaRPr b="1" i="0" sz="900" u="none" cap="none" strike="noStrike">
                        <a:solidFill>
                          <a:schemeClr val="lt1"/>
                        </a:solidFill>
                        <a:latin typeface="Arial"/>
                        <a:ea typeface="Arial"/>
                        <a:cs typeface="Arial"/>
                        <a:sym typeface="Arial"/>
                      </a:endParaRPr>
                    </a:p>
                  </a:txBody>
                  <a:tcPr marT="3050" marB="0" marR="36000" marL="720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28575">
                      <a:solidFill>
                        <a:schemeClr val="lt1"/>
                      </a:solidFill>
                      <a:prstDash val="solid"/>
                      <a:round/>
                      <a:headEnd len="sm" w="sm" type="none"/>
                      <a:tailEnd len="sm" w="sm" type="none"/>
                    </a:lnB>
                    <a:solidFill>
                      <a:srgbClr val="007BC0"/>
                    </a:solidFill>
                  </a:tcPr>
                </a:tc>
              </a:tr>
              <a:tr h="139600">
                <a:tc>
                  <a:txBody>
                    <a:bodyPr/>
                    <a:lstStyle/>
                    <a:p>
                      <a:pPr indent="0" lvl="0" marL="0" marR="0" rtl="0" algn="l">
                        <a:lnSpc>
                          <a:spcPct val="100000"/>
                        </a:lnSpc>
                        <a:spcBef>
                          <a:spcPts val="0"/>
                        </a:spcBef>
                        <a:spcAft>
                          <a:spcPts val="0"/>
                        </a:spcAft>
                        <a:buClr>
                          <a:srgbClr val="000000"/>
                        </a:buClr>
                        <a:buSzPts val="800"/>
                        <a:buFont typeface="Arial"/>
                        <a:buNone/>
                      </a:pPr>
                      <a:r>
                        <a:rPr lang="ca" sz="800" u="none" cap="none" strike="noStrike"/>
                        <a:t>scale_factor</a:t>
                      </a:r>
                      <a:endParaRPr b="1" i="0" sz="800" u="none" cap="none" strike="noStrike">
                        <a:solidFill>
                          <a:srgbClr val="000000"/>
                        </a:solidFill>
                        <a:latin typeface="Arial"/>
                        <a:ea typeface="Arial"/>
                        <a:cs typeface="Arial"/>
                        <a:sym typeface="Arial"/>
                      </a:endParaRPr>
                    </a:p>
                  </a:txBody>
                  <a:tcPr marT="3050" marB="0" marR="36000" marL="72000" anchor="b">
                    <a:lnL cap="flat" cmpd="sng" w="9525">
                      <a:solidFill>
                        <a:srgbClr val="000000">
                          <a:alpha val="0"/>
                        </a:srgbClr>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2F2F2"/>
                    </a:solidFill>
                  </a:tcPr>
                </a:tc>
                <a:tc>
                  <a:txBody>
                    <a:bodyPr/>
                    <a:lstStyle/>
                    <a:p>
                      <a:pPr indent="0" lvl="0" marL="0" marR="0" rtl="0" algn="r">
                        <a:lnSpc>
                          <a:spcPct val="100000"/>
                        </a:lnSpc>
                        <a:spcBef>
                          <a:spcPts val="0"/>
                        </a:spcBef>
                        <a:spcAft>
                          <a:spcPts val="0"/>
                        </a:spcAft>
                        <a:buClr>
                          <a:srgbClr val="000000"/>
                        </a:buClr>
                        <a:buSzPts val="800"/>
                        <a:buFont typeface="Arial"/>
                        <a:buNone/>
                      </a:pPr>
                      <a:r>
                        <a:rPr lang="ca" sz="800" u="none" cap="none" strike="noStrike"/>
                        <a:t>4</a:t>
                      </a:r>
                      <a:endParaRPr b="0" i="0" sz="800" u="none" cap="none" strike="noStrike">
                        <a:solidFill>
                          <a:srgbClr val="000000"/>
                        </a:solidFill>
                        <a:latin typeface="Arial"/>
                        <a:ea typeface="Arial"/>
                        <a:cs typeface="Arial"/>
                        <a:sym typeface="Arial"/>
                      </a:endParaRPr>
                    </a:p>
                  </a:txBody>
                  <a:tcPr marT="3050" marB="0" marR="36000" marL="72000" anchor="b">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2F2F2"/>
                    </a:solidFill>
                  </a:tcPr>
                </a:tc>
                <a:tc>
                  <a:txBody>
                    <a:bodyPr/>
                    <a:lstStyle/>
                    <a:p>
                      <a:pPr indent="0" lvl="0" marL="0" marR="0" rtl="0" algn="r">
                        <a:lnSpc>
                          <a:spcPct val="100000"/>
                        </a:lnSpc>
                        <a:spcBef>
                          <a:spcPts val="0"/>
                        </a:spcBef>
                        <a:spcAft>
                          <a:spcPts val="0"/>
                        </a:spcAft>
                        <a:buClr>
                          <a:srgbClr val="000000"/>
                        </a:buClr>
                        <a:buSzPts val="800"/>
                        <a:buFont typeface="Arial"/>
                        <a:buNone/>
                      </a:pPr>
                      <a:r>
                        <a:rPr lang="ca" sz="800" u="none" cap="none" strike="noStrike"/>
                        <a:t>4</a:t>
                      </a:r>
                      <a:endParaRPr b="0" i="0" sz="800" u="none" cap="none" strike="noStrike">
                        <a:solidFill>
                          <a:srgbClr val="000000"/>
                        </a:solidFill>
                        <a:latin typeface="Calibri"/>
                        <a:ea typeface="Calibri"/>
                        <a:cs typeface="Calibri"/>
                        <a:sym typeface="Calibri"/>
                      </a:endParaRPr>
                    </a:p>
                  </a:txBody>
                  <a:tcPr marT="3050" marB="0" marR="36000" marL="72000" anchor="b">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2F2F2"/>
                    </a:solidFill>
                  </a:tcPr>
                </a:tc>
                <a:tc>
                  <a:txBody>
                    <a:bodyPr/>
                    <a:lstStyle/>
                    <a:p>
                      <a:pPr indent="0" lvl="0" marL="0" marR="0" rtl="0" algn="r">
                        <a:lnSpc>
                          <a:spcPct val="100000"/>
                        </a:lnSpc>
                        <a:spcBef>
                          <a:spcPts val="0"/>
                        </a:spcBef>
                        <a:spcAft>
                          <a:spcPts val="0"/>
                        </a:spcAft>
                        <a:buClr>
                          <a:srgbClr val="000000"/>
                        </a:buClr>
                        <a:buSzPts val="800"/>
                        <a:buFont typeface="Arial"/>
                        <a:buNone/>
                      </a:pPr>
                      <a:r>
                        <a:rPr lang="ca" sz="800" u="none" cap="none" strike="noStrike"/>
                        <a:t>4</a:t>
                      </a:r>
                      <a:endParaRPr b="0" i="0" sz="800" u="none" cap="none" strike="noStrike">
                        <a:solidFill>
                          <a:srgbClr val="000000"/>
                        </a:solidFill>
                        <a:latin typeface="Calibri"/>
                        <a:ea typeface="Calibri"/>
                        <a:cs typeface="Calibri"/>
                        <a:sym typeface="Calibri"/>
                      </a:endParaRPr>
                    </a:p>
                  </a:txBody>
                  <a:tcPr marT="3050" marB="0" marR="36000" marL="72000" anchor="b">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2F2F2"/>
                    </a:solidFill>
                  </a:tcPr>
                </a:tc>
                <a:tc>
                  <a:txBody>
                    <a:bodyPr/>
                    <a:lstStyle/>
                    <a:p>
                      <a:pPr indent="0" lvl="0" marL="0" marR="0" rtl="0" algn="r">
                        <a:lnSpc>
                          <a:spcPct val="100000"/>
                        </a:lnSpc>
                        <a:spcBef>
                          <a:spcPts val="0"/>
                        </a:spcBef>
                        <a:spcAft>
                          <a:spcPts val="0"/>
                        </a:spcAft>
                        <a:buClr>
                          <a:srgbClr val="000000"/>
                        </a:buClr>
                        <a:buSzPts val="800"/>
                        <a:buFont typeface="Arial"/>
                        <a:buNone/>
                      </a:pPr>
                      <a:r>
                        <a:rPr lang="ca" sz="800" u="none" cap="none" strike="noStrike"/>
                        <a:t>4</a:t>
                      </a:r>
                      <a:endParaRPr b="0" i="0" sz="800" u="none" cap="none" strike="noStrike">
                        <a:solidFill>
                          <a:srgbClr val="000000"/>
                        </a:solidFill>
                        <a:latin typeface="Calibri"/>
                        <a:ea typeface="Calibri"/>
                        <a:cs typeface="Calibri"/>
                        <a:sym typeface="Calibri"/>
                      </a:endParaRPr>
                    </a:p>
                  </a:txBody>
                  <a:tcPr marT="3050" marB="0" marR="36000" marL="72000" anchor="b">
                    <a:lnL cap="flat" cmpd="sng" w="28575">
                      <a:solidFill>
                        <a:schemeClr val="lt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2F2F2"/>
                    </a:solidFill>
                  </a:tcPr>
                </a:tc>
              </a:tr>
              <a:tr h="129325">
                <a:tc>
                  <a:txBody>
                    <a:bodyPr/>
                    <a:lstStyle/>
                    <a:p>
                      <a:pPr indent="0" lvl="0" marL="0" marR="0" rtl="0" algn="l">
                        <a:lnSpc>
                          <a:spcPct val="100000"/>
                        </a:lnSpc>
                        <a:spcBef>
                          <a:spcPts val="0"/>
                        </a:spcBef>
                        <a:spcAft>
                          <a:spcPts val="0"/>
                        </a:spcAft>
                        <a:buClr>
                          <a:srgbClr val="000000"/>
                        </a:buClr>
                        <a:buSzPts val="800"/>
                        <a:buFont typeface="Arial"/>
                        <a:buNone/>
                      </a:pPr>
                      <a:r>
                        <a:rPr lang="ca" sz="800" u="none" cap="none" strike="noStrike"/>
                        <a:t>batch_size</a:t>
                      </a:r>
                      <a:endParaRPr b="1" i="0" sz="800" u="none" cap="none" strike="noStrike">
                        <a:solidFill>
                          <a:srgbClr val="000000"/>
                        </a:solidFill>
                        <a:latin typeface="Arial"/>
                        <a:ea typeface="Arial"/>
                        <a:cs typeface="Arial"/>
                        <a:sym typeface="Arial"/>
                      </a:endParaRPr>
                    </a:p>
                  </a:txBody>
                  <a:tcPr marT="3050" marB="0" marR="36000" marL="72000" anchor="b">
                    <a:lnL cap="flat" cmpd="sng" w="9525">
                      <a:solidFill>
                        <a:srgbClr val="000000">
                          <a:alpha val="0"/>
                        </a:srgbClr>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2F2F2"/>
                    </a:solidFill>
                  </a:tcPr>
                </a:tc>
                <a:tc>
                  <a:txBody>
                    <a:bodyPr/>
                    <a:lstStyle/>
                    <a:p>
                      <a:pPr indent="0" lvl="0" marL="0" marR="0" rtl="0" algn="r">
                        <a:lnSpc>
                          <a:spcPct val="100000"/>
                        </a:lnSpc>
                        <a:spcBef>
                          <a:spcPts val="0"/>
                        </a:spcBef>
                        <a:spcAft>
                          <a:spcPts val="0"/>
                        </a:spcAft>
                        <a:buClr>
                          <a:srgbClr val="000000"/>
                        </a:buClr>
                        <a:buSzPts val="800"/>
                        <a:buFont typeface="Arial"/>
                        <a:buNone/>
                      </a:pPr>
                      <a:r>
                        <a:rPr lang="ca" sz="800" u="none" cap="none" strike="noStrike"/>
                        <a:t>16</a:t>
                      </a:r>
                      <a:endParaRPr b="0" i="0" sz="800" u="none" cap="none" strike="noStrike">
                        <a:solidFill>
                          <a:srgbClr val="000000"/>
                        </a:solidFill>
                        <a:latin typeface="Arial"/>
                        <a:ea typeface="Arial"/>
                        <a:cs typeface="Arial"/>
                        <a:sym typeface="Arial"/>
                      </a:endParaRPr>
                    </a:p>
                  </a:txBody>
                  <a:tcPr marT="3050" marB="0" marR="36000" marL="72000" anchor="b">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2F2F2"/>
                    </a:solidFill>
                  </a:tcPr>
                </a:tc>
                <a:tc>
                  <a:txBody>
                    <a:bodyPr/>
                    <a:lstStyle/>
                    <a:p>
                      <a:pPr indent="0" lvl="0" marL="0" marR="0" rtl="0" algn="r">
                        <a:lnSpc>
                          <a:spcPct val="100000"/>
                        </a:lnSpc>
                        <a:spcBef>
                          <a:spcPts val="0"/>
                        </a:spcBef>
                        <a:spcAft>
                          <a:spcPts val="0"/>
                        </a:spcAft>
                        <a:buClr>
                          <a:srgbClr val="000000"/>
                        </a:buClr>
                        <a:buSzPts val="800"/>
                        <a:buFont typeface="Arial"/>
                        <a:buNone/>
                      </a:pPr>
                      <a:r>
                        <a:rPr lang="ca" sz="800" u="none" cap="none" strike="noStrike"/>
                        <a:t>16</a:t>
                      </a:r>
                      <a:endParaRPr b="0" i="0" sz="800" u="none" cap="none" strike="noStrike">
                        <a:solidFill>
                          <a:srgbClr val="000000"/>
                        </a:solidFill>
                        <a:latin typeface="Calibri"/>
                        <a:ea typeface="Calibri"/>
                        <a:cs typeface="Calibri"/>
                        <a:sym typeface="Calibri"/>
                      </a:endParaRPr>
                    </a:p>
                  </a:txBody>
                  <a:tcPr marT="3050" marB="0" marR="36000" marL="72000" anchor="b">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2F2F2"/>
                    </a:solidFill>
                  </a:tcPr>
                </a:tc>
                <a:tc>
                  <a:txBody>
                    <a:bodyPr/>
                    <a:lstStyle/>
                    <a:p>
                      <a:pPr indent="0" lvl="0" marL="0" marR="0" rtl="0" algn="r">
                        <a:lnSpc>
                          <a:spcPct val="100000"/>
                        </a:lnSpc>
                        <a:spcBef>
                          <a:spcPts val="0"/>
                        </a:spcBef>
                        <a:spcAft>
                          <a:spcPts val="0"/>
                        </a:spcAft>
                        <a:buClr>
                          <a:srgbClr val="000000"/>
                        </a:buClr>
                        <a:buSzPts val="800"/>
                        <a:buFont typeface="Arial"/>
                        <a:buNone/>
                      </a:pPr>
                      <a:r>
                        <a:rPr lang="ca" sz="800" u="none" cap="none" strike="noStrike"/>
                        <a:t>16</a:t>
                      </a:r>
                      <a:endParaRPr b="0" i="0" sz="800" u="none" cap="none" strike="noStrike">
                        <a:solidFill>
                          <a:srgbClr val="000000"/>
                        </a:solidFill>
                        <a:latin typeface="Calibri"/>
                        <a:ea typeface="Calibri"/>
                        <a:cs typeface="Calibri"/>
                        <a:sym typeface="Calibri"/>
                      </a:endParaRPr>
                    </a:p>
                  </a:txBody>
                  <a:tcPr marT="3050" marB="0" marR="36000" marL="72000" anchor="b">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2F2F2"/>
                    </a:solidFill>
                  </a:tcPr>
                </a:tc>
                <a:tc>
                  <a:txBody>
                    <a:bodyPr/>
                    <a:lstStyle/>
                    <a:p>
                      <a:pPr indent="0" lvl="0" marL="0" marR="0" rtl="0" algn="r">
                        <a:lnSpc>
                          <a:spcPct val="100000"/>
                        </a:lnSpc>
                        <a:spcBef>
                          <a:spcPts val="0"/>
                        </a:spcBef>
                        <a:spcAft>
                          <a:spcPts val="0"/>
                        </a:spcAft>
                        <a:buClr>
                          <a:srgbClr val="000000"/>
                        </a:buClr>
                        <a:buSzPts val="800"/>
                        <a:buFont typeface="Arial"/>
                        <a:buNone/>
                      </a:pPr>
                      <a:r>
                        <a:rPr lang="ca" sz="800" u="none" cap="none" strike="noStrike"/>
                        <a:t>16</a:t>
                      </a:r>
                      <a:endParaRPr b="0" i="0" sz="800" u="none" cap="none" strike="noStrike">
                        <a:solidFill>
                          <a:srgbClr val="000000"/>
                        </a:solidFill>
                        <a:latin typeface="Calibri"/>
                        <a:ea typeface="Calibri"/>
                        <a:cs typeface="Calibri"/>
                        <a:sym typeface="Calibri"/>
                      </a:endParaRPr>
                    </a:p>
                  </a:txBody>
                  <a:tcPr marT="3050" marB="0" marR="36000" marL="72000" anchor="b">
                    <a:lnL cap="flat" cmpd="sng" w="28575">
                      <a:solidFill>
                        <a:schemeClr val="lt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2F2F2"/>
                    </a:solidFill>
                  </a:tcPr>
                </a:tc>
              </a:tr>
              <a:tr h="139600">
                <a:tc>
                  <a:txBody>
                    <a:bodyPr/>
                    <a:lstStyle/>
                    <a:p>
                      <a:pPr indent="0" lvl="0" marL="0" marR="0" rtl="0" algn="l">
                        <a:lnSpc>
                          <a:spcPct val="100000"/>
                        </a:lnSpc>
                        <a:spcBef>
                          <a:spcPts val="0"/>
                        </a:spcBef>
                        <a:spcAft>
                          <a:spcPts val="0"/>
                        </a:spcAft>
                        <a:buClr>
                          <a:srgbClr val="000000"/>
                        </a:buClr>
                        <a:buSzPts val="800"/>
                        <a:buFont typeface="Arial"/>
                        <a:buNone/>
                      </a:pPr>
                      <a:r>
                        <a:rPr lang="ca" sz="800" u="none" cap="none" strike="noStrike"/>
                        <a:t>pretraining/num_epoch</a:t>
                      </a:r>
                      <a:endParaRPr b="1" i="0" sz="800" u="none" cap="none" strike="noStrike">
                        <a:solidFill>
                          <a:srgbClr val="000000"/>
                        </a:solidFill>
                        <a:latin typeface="Arial"/>
                        <a:ea typeface="Arial"/>
                        <a:cs typeface="Arial"/>
                        <a:sym typeface="Arial"/>
                      </a:endParaRPr>
                    </a:p>
                  </a:txBody>
                  <a:tcPr marT="3050" marB="0" marR="36000" marL="72000" anchor="b">
                    <a:lnL cap="flat" cmpd="sng" w="9525">
                      <a:solidFill>
                        <a:srgbClr val="000000">
                          <a:alpha val="0"/>
                        </a:srgbClr>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2F2F2"/>
                    </a:solidFill>
                  </a:tcPr>
                </a:tc>
                <a:tc>
                  <a:txBody>
                    <a:bodyPr/>
                    <a:lstStyle/>
                    <a:p>
                      <a:pPr indent="0" lvl="0" marL="0" marR="0" rtl="0" algn="r">
                        <a:lnSpc>
                          <a:spcPct val="100000"/>
                        </a:lnSpc>
                        <a:spcBef>
                          <a:spcPts val="0"/>
                        </a:spcBef>
                        <a:spcAft>
                          <a:spcPts val="0"/>
                        </a:spcAft>
                        <a:buClr>
                          <a:srgbClr val="000000"/>
                        </a:buClr>
                        <a:buSzPts val="800"/>
                        <a:buFont typeface="Arial"/>
                        <a:buNone/>
                      </a:pPr>
                      <a:r>
                        <a:rPr lang="ca" sz="800" u="none" cap="none" strike="noStrike"/>
                        <a:t>8000</a:t>
                      </a:r>
                      <a:endParaRPr b="0" i="0" sz="800" u="none" cap="none" strike="noStrike">
                        <a:solidFill>
                          <a:srgbClr val="000000"/>
                        </a:solidFill>
                        <a:latin typeface="Arial"/>
                        <a:ea typeface="Arial"/>
                        <a:cs typeface="Arial"/>
                        <a:sym typeface="Arial"/>
                      </a:endParaRPr>
                    </a:p>
                  </a:txBody>
                  <a:tcPr marT="3050" marB="0" marR="36000" marL="72000" anchor="b">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2F2F2"/>
                    </a:solidFill>
                  </a:tcPr>
                </a:tc>
                <a:tc>
                  <a:txBody>
                    <a:bodyPr/>
                    <a:lstStyle/>
                    <a:p>
                      <a:pPr indent="0" lvl="0" marL="0" marR="0" rtl="0" algn="r">
                        <a:lnSpc>
                          <a:spcPct val="100000"/>
                        </a:lnSpc>
                        <a:spcBef>
                          <a:spcPts val="0"/>
                        </a:spcBef>
                        <a:spcAft>
                          <a:spcPts val="0"/>
                        </a:spcAft>
                        <a:buClr>
                          <a:srgbClr val="000000"/>
                        </a:buClr>
                        <a:buSzPts val="800"/>
                        <a:buFont typeface="Arial"/>
                        <a:buNone/>
                      </a:pPr>
                      <a:r>
                        <a:rPr lang="ca" sz="800" u="none" cap="none" strike="noStrike"/>
                        <a:t>8000</a:t>
                      </a:r>
                      <a:endParaRPr b="0" i="0" sz="800" u="none" cap="none" strike="noStrike">
                        <a:solidFill>
                          <a:srgbClr val="000000"/>
                        </a:solidFill>
                        <a:latin typeface="Calibri"/>
                        <a:ea typeface="Calibri"/>
                        <a:cs typeface="Calibri"/>
                        <a:sym typeface="Calibri"/>
                      </a:endParaRPr>
                    </a:p>
                  </a:txBody>
                  <a:tcPr marT="3050" marB="0" marR="36000" marL="72000" anchor="b">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2F2F2"/>
                    </a:solidFill>
                  </a:tcPr>
                </a:tc>
                <a:tc>
                  <a:txBody>
                    <a:bodyPr/>
                    <a:lstStyle/>
                    <a:p>
                      <a:pPr indent="0" lvl="0" marL="0" marR="0" rtl="0" algn="r">
                        <a:lnSpc>
                          <a:spcPct val="100000"/>
                        </a:lnSpc>
                        <a:spcBef>
                          <a:spcPts val="0"/>
                        </a:spcBef>
                        <a:spcAft>
                          <a:spcPts val="0"/>
                        </a:spcAft>
                        <a:buClr>
                          <a:srgbClr val="000000"/>
                        </a:buClr>
                        <a:buSzPts val="800"/>
                        <a:buFont typeface="Arial"/>
                        <a:buNone/>
                      </a:pPr>
                      <a:r>
                        <a:rPr lang="ca" sz="800" u="none" cap="none" strike="noStrike"/>
                        <a:t>8000</a:t>
                      </a:r>
                      <a:endParaRPr b="0" i="0" sz="800" u="none" cap="none" strike="noStrike">
                        <a:solidFill>
                          <a:srgbClr val="000000"/>
                        </a:solidFill>
                        <a:latin typeface="Calibri"/>
                        <a:ea typeface="Calibri"/>
                        <a:cs typeface="Calibri"/>
                        <a:sym typeface="Calibri"/>
                      </a:endParaRPr>
                    </a:p>
                  </a:txBody>
                  <a:tcPr marT="3050" marB="0" marR="36000" marL="72000" anchor="b">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2F2F2"/>
                    </a:solidFill>
                  </a:tcPr>
                </a:tc>
                <a:tc>
                  <a:txBody>
                    <a:bodyPr/>
                    <a:lstStyle/>
                    <a:p>
                      <a:pPr indent="0" lvl="0" marL="0" marR="0" rtl="0" algn="r">
                        <a:lnSpc>
                          <a:spcPct val="100000"/>
                        </a:lnSpc>
                        <a:spcBef>
                          <a:spcPts val="0"/>
                        </a:spcBef>
                        <a:spcAft>
                          <a:spcPts val="0"/>
                        </a:spcAft>
                        <a:buClr>
                          <a:srgbClr val="000000"/>
                        </a:buClr>
                        <a:buSzPts val="800"/>
                        <a:buFont typeface="Arial"/>
                        <a:buNone/>
                      </a:pPr>
                      <a:r>
                        <a:rPr lang="ca" sz="800" u="none" cap="none" strike="noStrike"/>
                        <a:t>8000</a:t>
                      </a:r>
                      <a:endParaRPr b="0" i="0" sz="800" u="none" cap="none" strike="noStrike">
                        <a:solidFill>
                          <a:srgbClr val="000000"/>
                        </a:solidFill>
                        <a:latin typeface="Calibri"/>
                        <a:ea typeface="Calibri"/>
                        <a:cs typeface="Calibri"/>
                        <a:sym typeface="Calibri"/>
                      </a:endParaRPr>
                    </a:p>
                  </a:txBody>
                  <a:tcPr marT="3050" marB="0" marR="36000" marL="72000" anchor="b">
                    <a:lnL cap="flat" cmpd="sng" w="28575">
                      <a:solidFill>
                        <a:schemeClr val="lt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2F2F2"/>
                    </a:solidFill>
                  </a:tcPr>
                </a:tc>
              </a:tr>
              <a:tr h="207825">
                <a:tc>
                  <a:txBody>
                    <a:bodyPr/>
                    <a:lstStyle/>
                    <a:p>
                      <a:pPr indent="0" lvl="0" marL="0" marR="0" rtl="0" algn="l">
                        <a:lnSpc>
                          <a:spcPct val="100000"/>
                        </a:lnSpc>
                        <a:spcBef>
                          <a:spcPts val="0"/>
                        </a:spcBef>
                        <a:spcAft>
                          <a:spcPts val="0"/>
                        </a:spcAft>
                        <a:buClr>
                          <a:srgbClr val="000000"/>
                        </a:buClr>
                        <a:buSzPts val="800"/>
                        <a:buFont typeface="Arial"/>
                        <a:buNone/>
                      </a:pPr>
                      <a:r>
                        <a:rPr lang="ca" sz="800" u="none" cap="none" strike="noStrike"/>
                        <a:t>pretraining/cr_patch_size</a:t>
                      </a:r>
                      <a:endParaRPr b="1" i="0" sz="800" u="none" cap="none" strike="noStrike">
                        <a:solidFill>
                          <a:srgbClr val="000000"/>
                        </a:solidFill>
                        <a:latin typeface="Arial"/>
                        <a:ea typeface="Arial"/>
                        <a:cs typeface="Arial"/>
                        <a:sym typeface="Arial"/>
                      </a:endParaRPr>
                    </a:p>
                  </a:txBody>
                  <a:tcPr marT="3050" marB="0" marR="36000" marL="72000" anchor="b">
                    <a:lnL cap="flat" cmpd="sng" w="9525">
                      <a:solidFill>
                        <a:srgbClr val="000000">
                          <a:alpha val="0"/>
                        </a:srgbClr>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2F2F2"/>
                    </a:solidFill>
                  </a:tcPr>
                </a:tc>
                <a:tc>
                  <a:txBody>
                    <a:bodyPr/>
                    <a:lstStyle/>
                    <a:p>
                      <a:pPr indent="0" lvl="0" marL="0" marR="0" rtl="0" algn="r">
                        <a:lnSpc>
                          <a:spcPct val="100000"/>
                        </a:lnSpc>
                        <a:spcBef>
                          <a:spcPts val="0"/>
                        </a:spcBef>
                        <a:spcAft>
                          <a:spcPts val="0"/>
                        </a:spcAft>
                        <a:buClr>
                          <a:srgbClr val="000000"/>
                        </a:buClr>
                        <a:buSzPts val="800"/>
                        <a:buFont typeface="Arial"/>
                        <a:buNone/>
                      </a:pPr>
                      <a:r>
                        <a:rPr lang="ca" sz="800" u="none" cap="none" strike="noStrike"/>
                        <a:t>[192,192]</a:t>
                      </a:r>
                      <a:endParaRPr b="0" i="0" sz="800" u="none" cap="none" strike="noStrike">
                        <a:solidFill>
                          <a:srgbClr val="000000"/>
                        </a:solidFill>
                        <a:latin typeface="Arial"/>
                        <a:ea typeface="Arial"/>
                        <a:cs typeface="Arial"/>
                        <a:sym typeface="Arial"/>
                      </a:endParaRPr>
                    </a:p>
                  </a:txBody>
                  <a:tcPr marT="3050" marB="0" marR="36000" marL="72000" anchor="b">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2F2F2"/>
                    </a:solidFill>
                  </a:tcPr>
                </a:tc>
                <a:tc>
                  <a:txBody>
                    <a:bodyPr/>
                    <a:lstStyle/>
                    <a:p>
                      <a:pPr indent="0" lvl="0" marL="0" marR="0" rtl="0" algn="r">
                        <a:lnSpc>
                          <a:spcPct val="100000"/>
                        </a:lnSpc>
                        <a:spcBef>
                          <a:spcPts val="0"/>
                        </a:spcBef>
                        <a:spcAft>
                          <a:spcPts val="0"/>
                        </a:spcAft>
                        <a:buClr>
                          <a:srgbClr val="000000"/>
                        </a:buClr>
                        <a:buSzPts val="800"/>
                        <a:buFont typeface="Arial"/>
                        <a:buNone/>
                      </a:pPr>
                      <a:r>
                        <a:rPr lang="ca" sz="800" u="none" cap="none" strike="noStrike"/>
                        <a:t>[128, 128]</a:t>
                      </a:r>
                      <a:endParaRPr b="0" i="0" sz="800" u="none" cap="none" strike="noStrike">
                        <a:solidFill>
                          <a:srgbClr val="000000"/>
                        </a:solidFill>
                        <a:latin typeface="Calibri"/>
                        <a:ea typeface="Calibri"/>
                        <a:cs typeface="Calibri"/>
                        <a:sym typeface="Calibri"/>
                      </a:endParaRPr>
                    </a:p>
                  </a:txBody>
                  <a:tcPr marT="3050" marB="0" marR="36000" marL="72000" anchor="b">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2F2F2"/>
                    </a:solidFill>
                  </a:tcPr>
                </a:tc>
                <a:tc>
                  <a:txBody>
                    <a:bodyPr/>
                    <a:lstStyle/>
                    <a:p>
                      <a:pPr indent="0" lvl="0" marL="0" marR="0" rtl="0" algn="r">
                        <a:lnSpc>
                          <a:spcPct val="100000"/>
                        </a:lnSpc>
                        <a:spcBef>
                          <a:spcPts val="0"/>
                        </a:spcBef>
                        <a:spcAft>
                          <a:spcPts val="0"/>
                        </a:spcAft>
                        <a:buClr>
                          <a:srgbClr val="000000"/>
                        </a:buClr>
                        <a:buSzPts val="800"/>
                        <a:buFont typeface="Arial"/>
                        <a:buNone/>
                      </a:pPr>
                      <a:r>
                        <a:rPr lang="ca" sz="800" u="none" cap="none" strike="noStrike"/>
                        <a:t>[192,192]</a:t>
                      </a:r>
                      <a:endParaRPr b="0" i="0" sz="800" u="none" cap="none" strike="noStrike">
                        <a:solidFill>
                          <a:srgbClr val="000000"/>
                        </a:solidFill>
                        <a:latin typeface="Arial"/>
                        <a:ea typeface="Arial"/>
                        <a:cs typeface="Arial"/>
                        <a:sym typeface="Arial"/>
                      </a:endParaRPr>
                    </a:p>
                  </a:txBody>
                  <a:tcPr marT="3050" marB="0" marR="36000" marL="72000" anchor="b">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2F2F2"/>
                    </a:solidFill>
                  </a:tcPr>
                </a:tc>
                <a:tc>
                  <a:txBody>
                    <a:bodyPr/>
                    <a:lstStyle/>
                    <a:p>
                      <a:pPr indent="0" lvl="0" marL="0" marR="0" rtl="0" algn="r">
                        <a:lnSpc>
                          <a:spcPct val="100000"/>
                        </a:lnSpc>
                        <a:spcBef>
                          <a:spcPts val="0"/>
                        </a:spcBef>
                        <a:spcAft>
                          <a:spcPts val="0"/>
                        </a:spcAft>
                        <a:buClr>
                          <a:srgbClr val="000000"/>
                        </a:buClr>
                        <a:buSzPts val="800"/>
                        <a:buFont typeface="Arial"/>
                        <a:buNone/>
                      </a:pPr>
                      <a:r>
                        <a:rPr lang="ca" sz="800" u="none" cap="none" strike="noStrike"/>
                        <a:t>[192,192]</a:t>
                      </a:r>
                      <a:endParaRPr b="0" i="0" sz="800" u="none" cap="none" strike="noStrike">
                        <a:solidFill>
                          <a:srgbClr val="000000"/>
                        </a:solidFill>
                        <a:latin typeface="Arial"/>
                        <a:ea typeface="Arial"/>
                        <a:cs typeface="Arial"/>
                        <a:sym typeface="Arial"/>
                      </a:endParaRPr>
                    </a:p>
                  </a:txBody>
                  <a:tcPr marT="3050" marB="0" marR="36000" marL="72000" anchor="b">
                    <a:lnL cap="flat" cmpd="sng" w="28575">
                      <a:solidFill>
                        <a:schemeClr val="lt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2F2F2"/>
                    </a:solidFill>
                  </a:tcPr>
                </a:tc>
              </a:tr>
              <a:tr h="154775">
                <a:tc>
                  <a:txBody>
                    <a:bodyPr/>
                    <a:lstStyle/>
                    <a:p>
                      <a:pPr indent="0" lvl="0" marL="0" marR="0" rtl="0" algn="l">
                        <a:lnSpc>
                          <a:spcPct val="100000"/>
                        </a:lnSpc>
                        <a:spcBef>
                          <a:spcPts val="0"/>
                        </a:spcBef>
                        <a:spcAft>
                          <a:spcPts val="0"/>
                        </a:spcAft>
                        <a:buClr>
                          <a:srgbClr val="000000"/>
                        </a:buClr>
                        <a:buSzPts val="800"/>
                        <a:buFont typeface="Arial"/>
                        <a:buNone/>
                      </a:pPr>
                      <a:r>
                        <a:rPr lang="ca" sz="800" u="none" cap="none" strike="noStrike"/>
                        <a:t>pretraining/lr</a:t>
                      </a:r>
                      <a:endParaRPr b="1" i="0" sz="800" u="none" cap="none" strike="noStrike">
                        <a:solidFill>
                          <a:srgbClr val="000000"/>
                        </a:solidFill>
                        <a:latin typeface="Arial"/>
                        <a:ea typeface="Arial"/>
                        <a:cs typeface="Arial"/>
                        <a:sym typeface="Arial"/>
                      </a:endParaRPr>
                    </a:p>
                  </a:txBody>
                  <a:tcPr marT="3050" marB="0" marR="36000" marL="72000" anchor="b">
                    <a:lnL cap="flat" cmpd="sng" w="9525">
                      <a:solidFill>
                        <a:srgbClr val="000000">
                          <a:alpha val="0"/>
                        </a:srgbClr>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2F2F2"/>
                    </a:solidFill>
                  </a:tcPr>
                </a:tc>
                <a:tc>
                  <a:txBody>
                    <a:bodyPr/>
                    <a:lstStyle/>
                    <a:p>
                      <a:pPr indent="0" lvl="0" marL="0" marR="0" rtl="0" algn="r">
                        <a:lnSpc>
                          <a:spcPct val="100000"/>
                        </a:lnSpc>
                        <a:spcBef>
                          <a:spcPts val="0"/>
                        </a:spcBef>
                        <a:spcAft>
                          <a:spcPts val="0"/>
                        </a:spcAft>
                        <a:buClr>
                          <a:srgbClr val="000000"/>
                        </a:buClr>
                        <a:buSzPts val="800"/>
                        <a:buFont typeface="Arial"/>
                        <a:buNone/>
                      </a:pPr>
                      <a:r>
                        <a:rPr lang="ca" sz="800" u="none" cap="none" strike="noStrike"/>
                        <a:t>0,0002</a:t>
                      </a:r>
                      <a:endParaRPr b="0" i="0" sz="800" u="none" cap="none" strike="noStrike">
                        <a:solidFill>
                          <a:srgbClr val="000000"/>
                        </a:solidFill>
                        <a:latin typeface="Arial"/>
                        <a:ea typeface="Arial"/>
                        <a:cs typeface="Arial"/>
                        <a:sym typeface="Arial"/>
                      </a:endParaRPr>
                    </a:p>
                  </a:txBody>
                  <a:tcPr marT="3050" marB="0" marR="36000" marL="72000" anchor="b">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2F2F2"/>
                    </a:solidFill>
                  </a:tcPr>
                </a:tc>
                <a:tc>
                  <a:txBody>
                    <a:bodyPr/>
                    <a:lstStyle/>
                    <a:p>
                      <a:pPr indent="0" lvl="0" marL="0" marR="0" rtl="0" algn="r">
                        <a:lnSpc>
                          <a:spcPct val="100000"/>
                        </a:lnSpc>
                        <a:spcBef>
                          <a:spcPts val="0"/>
                        </a:spcBef>
                        <a:spcAft>
                          <a:spcPts val="0"/>
                        </a:spcAft>
                        <a:buClr>
                          <a:srgbClr val="000000"/>
                        </a:buClr>
                        <a:buSzPts val="800"/>
                        <a:buFont typeface="Arial"/>
                        <a:buNone/>
                      </a:pPr>
                      <a:r>
                        <a:rPr lang="ca" sz="800" u="none" cap="none" strike="noStrike"/>
                        <a:t>0,0002</a:t>
                      </a:r>
                      <a:endParaRPr b="0" i="0" sz="800" u="none" cap="none" strike="noStrike">
                        <a:solidFill>
                          <a:srgbClr val="000000"/>
                        </a:solidFill>
                        <a:latin typeface="Arial"/>
                        <a:ea typeface="Arial"/>
                        <a:cs typeface="Arial"/>
                        <a:sym typeface="Arial"/>
                      </a:endParaRPr>
                    </a:p>
                  </a:txBody>
                  <a:tcPr marT="3050" marB="0" marR="36000" marL="72000" anchor="b">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2F2F2"/>
                    </a:solidFill>
                  </a:tcPr>
                </a:tc>
                <a:tc>
                  <a:txBody>
                    <a:bodyPr/>
                    <a:lstStyle/>
                    <a:p>
                      <a:pPr indent="0" lvl="0" marL="0" marR="0" rtl="0" algn="r">
                        <a:lnSpc>
                          <a:spcPct val="100000"/>
                        </a:lnSpc>
                        <a:spcBef>
                          <a:spcPts val="0"/>
                        </a:spcBef>
                        <a:spcAft>
                          <a:spcPts val="0"/>
                        </a:spcAft>
                        <a:buClr>
                          <a:srgbClr val="000000"/>
                        </a:buClr>
                        <a:buSzPts val="800"/>
                        <a:buFont typeface="Arial"/>
                        <a:buNone/>
                      </a:pPr>
                      <a:r>
                        <a:rPr lang="ca" sz="800" u="none" cap="none" strike="noStrike"/>
                        <a:t>0,0002</a:t>
                      </a:r>
                      <a:endParaRPr b="0" i="0" sz="800" u="none" cap="none" strike="noStrike">
                        <a:solidFill>
                          <a:srgbClr val="000000"/>
                        </a:solidFill>
                        <a:latin typeface="Arial"/>
                        <a:ea typeface="Arial"/>
                        <a:cs typeface="Arial"/>
                        <a:sym typeface="Arial"/>
                      </a:endParaRPr>
                    </a:p>
                  </a:txBody>
                  <a:tcPr marT="3050" marB="0" marR="36000" marL="72000" anchor="b">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2F2F2"/>
                    </a:solidFill>
                  </a:tcPr>
                </a:tc>
                <a:tc>
                  <a:txBody>
                    <a:bodyPr/>
                    <a:lstStyle/>
                    <a:p>
                      <a:pPr indent="0" lvl="0" marL="0" marR="0" rtl="0" algn="r">
                        <a:lnSpc>
                          <a:spcPct val="100000"/>
                        </a:lnSpc>
                        <a:spcBef>
                          <a:spcPts val="0"/>
                        </a:spcBef>
                        <a:spcAft>
                          <a:spcPts val="0"/>
                        </a:spcAft>
                        <a:buClr>
                          <a:srgbClr val="000000"/>
                        </a:buClr>
                        <a:buSzPts val="800"/>
                        <a:buFont typeface="Arial"/>
                        <a:buNone/>
                      </a:pPr>
                      <a:r>
                        <a:rPr lang="ca" sz="800" u="none" cap="none" strike="noStrike"/>
                        <a:t>0,0002</a:t>
                      </a:r>
                      <a:endParaRPr b="0" i="0" sz="800" u="none" cap="none" strike="noStrike">
                        <a:solidFill>
                          <a:srgbClr val="000000"/>
                        </a:solidFill>
                        <a:latin typeface="Calibri"/>
                        <a:ea typeface="Calibri"/>
                        <a:cs typeface="Calibri"/>
                        <a:sym typeface="Calibri"/>
                      </a:endParaRPr>
                    </a:p>
                  </a:txBody>
                  <a:tcPr marT="3050" marB="0" marR="36000" marL="72000" anchor="b">
                    <a:lnL cap="flat" cmpd="sng" w="28575">
                      <a:solidFill>
                        <a:schemeClr val="lt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2F2F2"/>
                    </a:solidFill>
                  </a:tcPr>
                </a:tc>
              </a:tr>
              <a:tr h="139600">
                <a:tc>
                  <a:txBody>
                    <a:bodyPr/>
                    <a:lstStyle/>
                    <a:p>
                      <a:pPr indent="0" lvl="0" marL="0" marR="0" rtl="0" algn="l">
                        <a:lnSpc>
                          <a:spcPct val="100000"/>
                        </a:lnSpc>
                        <a:spcBef>
                          <a:spcPts val="0"/>
                        </a:spcBef>
                        <a:spcAft>
                          <a:spcPts val="0"/>
                        </a:spcAft>
                        <a:buClr>
                          <a:srgbClr val="000000"/>
                        </a:buClr>
                        <a:buSzPts val="800"/>
                        <a:buFont typeface="Arial"/>
                        <a:buNone/>
                      </a:pPr>
                      <a:r>
                        <a:rPr lang="ca" sz="800" u="none" cap="none" strike="noStrike"/>
                        <a:t>pretraining/sched_step</a:t>
                      </a:r>
                      <a:endParaRPr b="1" i="0" sz="800" u="none" cap="none" strike="noStrike">
                        <a:solidFill>
                          <a:srgbClr val="000000"/>
                        </a:solidFill>
                        <a:latin typeface="Arial"/>
                        <a:ea typeface="Arial"/>
                        <a:cs typeface="Arial"/>
                        <a:sym typeface="Arial"/>
                      </a:endParaRPr>
                    </a:p>
                  </a:txBody>
                  <a:tcPr marT="3050" marB="0" marR="36000" marL="72000" anchor="b">
                    <a:lnL cap="flat" cmpd="sng" w="9525">
                      <a:solidFill>
                        <a:srgbClr val="000000">
                          <a:alpha val="0"/>
                        </a:srgbClr>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2F2F2"/>
                    </a:solidFill>
                  </a:tcPr>
                </a:tc>
                <a:tc>
                  <a:txBody>
                    <a:bodyPr/>
                    <a:lstStyle/>
                    <a:p>
                      <a:pPr indent="0" lvl="0" marL="0" marR="0" rtl="0" algn="r">
                        <a:lnSpc>
                          <a:spcPct val="100000"/>
                        </a:lnSpc>
                        <a:spcBef>
                          <a:spcPts val="0"/>
                        </a:spcBef>
                        <a:spcAft>
                          <a:spcPts val="0"/>
                        </a:spcAft>
                        <a:buClr>
                          <a:srgbClr val="000000"/>
                        </a:buClr>
                        <a:buSzPts val="800"/>
                        <a:buFont typeface="Arial"/>
                        <a:buNone/>
                      </a:pPr>
                      <a:r>
                        <a:rPr lang="ca" sz="800" u="none" cap="none" strike="noStrike"/>
                        <a:t>175000</a:t>
                      </a:r>
                      <a:endParaRPr b="0" i="0" sz="800" u="none" cap="none" strike="noStrike">
                        <a:solidFill>
                          <a:srgbClr val="000000"/>
                        </a:solidFill>
                        <a:latin typeface="Arial"/>
                        <a:ea typeface="Arial"/>
                        <a:cs typeface="Arial"/>
                        <a:sym typeface="Arial"/>
                      </a:endParaRPr>
                    </a:p>
                  </a:txBody>
                  <a:tcPr marT="3050" marB="0" marR="36000" marL="72000" anchor="b">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2F2F2"/>
                    </a:solidFill>
                  </a:tcPr>
                </a:tc>
                <a:tc>
                  <a:txBody>
                    <a:bodyPr/>
                    <a:lstStyle/>
                    <a:p>
                      <a:pPr indent="0" lvl="0" marL="0" marR="0" rtl="0" algn="r">
                        <a:lnSpc>
                          <a:spcPct val="100000"/>
                        </a:lnSpc>
                        <a:spcBef>
                          <a:spcPts val="0"/>
                        </a:spcBef>
                        <a:spcAft>
                          <a:spcPts val="0"/>
                        </a:spcAft>
                        <a:buClr>
                          <a:srgbClr val="000000"/>
                        </a:buClr>
                        <a:buSzPts val="800"/>
                        <a:buFont typeface="Arial"/>
                        <a:buNone/>
                      </a:pPr>
                      <a:r>
                        <a:rPr lang="ca" sz="800" u="none" cap="none" strike="noStrike"/>
                        <a:t>175000</a:t>
                      </a:r>
                      <a:endParaRPr b="0" i="0" sz="800" u="none" cap="none" strike="noStrike">
                        <a:solidFill>
                          <a:srgbClr val="000000"/>
                        </a:solidFill>
                        <a:latin typeface="Arial"/>
                        <a:ea typeface="Arial"/>
                        <a:cs typeface="Arial"/>
                        <a:sym typeface="Arial"/>
                      </a:endParaRPr>
                    </a:p>
                  </a:txBody>
                  <a:tcPr marT="3050" marB="0" marR="36000" marL="72000" anchor="b">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2F2F2"/>
                    </a:solidFill>
                  </a:tcPr>
                </a:tc>
                <a:tc>
                  <a:txBody>
                    <a:bodyPr/>
                    <a:lstStyle/>
                    <a:p>
                      <a:pPr indent="0" lvl="0" marL="0" marR="0" rtl="0" algn="r">
                        <a:lnSpc>
                          <a:spcPct val="100000"/>
                        </a:lnSpc>
                        <a:spcBef>
                          <a:spcPts val="0"/>
                        </a:spcBef>
                        <a:spcAft>
                          <a:spcPts val="0"/>
                        </a:spcAft>
                        <a:buClr>
                          <a:srgbClr val="000000"/>
                        </a:buClr>
                        <a:buSzPts val="800"/>
                        <a:buFont typeface="Arial"/>
                        <a:buNone/>
                      </a:pPr>
                      <a:r>
                        <a:rPr lang="ca" sz="800" u="none" cap="none" strike="noStrike"/>
                        <a:t>175000</a:t>
                      </a:r>
                      <a:endParaRPr b="0" i="0" sz="800" u="none" cap="none" strike="noStrike">
                        <a:solidFill>
                          <a:srgbClr val="000000"/>
                        </a:solidFill>
                        <a:latin typeface="Arial"/>
                        <a:ea typeface="Arial"/>
                        <a:cs typeface="Arial"/>
                        <a:sym typeface="Arial"/>
                      </a:endParaRPr>
                    </a:p>
                  </a:txBody>
                  <a:tcPr marT="3050" marB="0" marR="36000" marL="72000" anchor="b">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2F2F2"/>
                    </a:solidFill>
                  </a:tcPr>
                </a:tc>
                <a:tc>
                  <a:txBody>
                    <a:bodyPr/>
                    <a:lstStyle/>
                    <a:p>
                      <a:pPr indent="0" lvl="0" marL="0" marR="0" rtl="0" algn="r">
                        <a:lnSpc>
                          <a:spcPct val="100000"/>
                        </a:lnSpc>
                        <a:spcBef>
                          <a:spcPts val="0"/>
                        </a:spcBef>
                        <a:spcAft>
                          <a:spcPts val="0"/>
                        </a:spcAft>
                        <a:buClr>
                          <a:srgbClr val="000000"/>
                        </a:buClr>
                        <a:buSzPts val="800"/>
                        <a:buFont typeface="Arial"/>
                        <a:buNone/>
                      </a:pPr>
                      <a:r>
                        <a:rPr lang="ca" sz="800" u="none" cap="none" strike="noStrike"/>
                        <a:t>175000</a:t>
                      </a:r>
                      <a:endParaRPr b="0" i="0" sz="800" u="none" cap="none" strike="noStrike">
                        <a:solidFill>
                          <a:srgbClr val="000000"/>
                        </a:solidFill>
                        <a:latin typeface="Arial"/>
                        <a:ea typeface="Arial"/>
                        <a:cs typeface="Arial"/>
                        <a:sym typeface="Arial"/>
                      </a:endParaRPr>
                    </a:p>
                  </a:txBody>
                  <a:tcPr marT="3050" marB="0" marR="36000" marL="72000" anchor="b">
                    <a:lnL cap="flat" cmpd="sng" w="28575">
                      <a:solidFill>
                        <a:schemeClr val="lt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2F2F2"/>
                    </a:solidFill>
                  </a:tcPr>
                </a:tc>
              </a:tr>
              <a:tr h="139600">
                <a:tc>
                  <a:txBody>
                    <a:bodyPr/>
                    <a:lstStyle/>
                    <a:p>
                      <a:pPr indent="0" lvl="0" marL="0" marR="0" rtl="0" algn="l">
                        <a:lnSpc>
                          <a:spcPct val="100000"/>
                        </a:lnSpc>
                        <a:spcBef>
                          <a:spcPts val="0"/>
                        </a:spcBef>
                        <a:spcAft>
                          <a:spcPts val="0"/>
                        </a:spcAft>
                        <a:buClr>
                          <a:srgbClr val="000000"/>
                        </a:buClr>
                        <a:buSzPts val="800"/>
                        <a:buFont typeface="Arial"/>
                        <a:buNone/>
                      </a:pPr>
                      <a:r>
                        <a:rPr lang="ca" sz="800" u="none" cap="none" strike="noStrike"/>
                        <a:t>pretraining/sched_gamma</a:t>
                      </a:r>
                      <a:endParaRPr b="1" i="0" sz="800" u="none" cap="none" strike="noStrike">
                        <a:solidFill>
                          <a:srgbClr val="000000"/>
                        </a:solidFill>
                        <a:latin typeface="Arial"/>
                        <a:ea typeface="Arial"/>
                        <a:cs typeface="Arial"/>
                        <a:sym typeface="Arial"/>
                      </a:endParaRPr>
                    </a:p>
                  </a:txBody>
                  <a:tcPr marT="3050" marB="0" marR="36000" marL="72000" anchor="b">
                    <a:lnL cap="flat" cmpd="sng" w="9525">
                      <a:solidFill>
                        <a:srgbClr val="000000">
                          <a:alpha val="0"/>
                        </a:srgbClr>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2F2F2"/>
                    </a:solidFill>
                  </a:tcPr>
                </a:tc>
                <a:tc>
                  <a:txBody>
                    <a:bodyPr/>
                    <a:lstStyle/>
                    <a:p>
                      <a:pPr indent="0" lvl="0" marL="0" marR="0" rtl="0" algn="r">
                        <a:lnSpc>
                          <a:spcPct val="100000"/>
                        </a:lnSpc>
                        <a:spcBef>
                          <a:spcPts val="0"/>
                        </a:spcBef>
                        <a:spcAft>
                          <a:spcPts val="0"/>
                        </a:spcAft>
                        <a:buClr>
                          <a:srgbClr val="000000"/>
                        </a:buClr>
                        <a:buSzPts val="800"/>
                        <a:buFont typeface="Arial"/>
                        <a:buNone/>
                      </a:pPr>
                      <a:r>
                        <a:rPr lang="ca" sz="800" u="none" cap="none" strike="noStrike"/>
                        <a:t>0.5</a:t>
                      </a:r>
                      <a:endParaRPr b="0" i="0" sz="800" u="none" cap="none" strike="noStrike">
                        <a:solidFill>
                          <a:srgbClr val="000000"/>
                        </a:solidFill>
                        <a:latin typeface="Arial"/>
                        <a:ea typeface="Arial"/>
                        <a:cs typeface="Arial"/>
                        <a:sym typeface="Arial"/>
                      </a:endParaRPr>
                    </a:p>
                  </a:txBody>
                  <a:tcPr marT="3050" marB="0" marR="36000" marL="72000" anchor="b">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2F2F2"/>
                    </a:solidFill>
                  </a:tcPr>
                </a:tc>
                <a:tc>
                  <a:txBody>
                    <a:bodyPr/>
                    <a:lstStyle/>
                    <a:p>
                      <a:pPr indent="0" lvl="0" marL="0" marR="0" rtl="0" algn="r">
                        <a:lnSpc>
                          <a:spcPct val="100000"/>
                        </a:lnSpc>
                        <a:spcBef>
                          <a:spcPts val="0"/>
                        </a:spcBef>
                        <a:spcAft>
                          <a:spcPts val="0"/>
                        </a:spcAft>
                        <a:buClr>
                          <a:srgbClr val="000000"/>
                        </a:buClr>
                        <a:buSzPts val="800"/>
                        <a:buFont typeface="Arial"/>
                        <a:buNone/>
                      </a:pPr>
                      <a:r>
                        <a:rPr lang="ca" sz="800" u="none" cap="none" strike="noStrike"/>
                        <a:t>0.5</a:t>
                      </a:r>
                      <a:endParaRPr b="0" i="0" sz="800" u="none" cap="none" strike="noStrike">
                        <a:solidFill>
                          <a:srgbClr val="000000"/>
                        </a:solidFill>
                        <a:latin typeface="Arial"/>
                        <a:ea typeface="Arial"/>
                        <a:cs typeface="Arial"/>
                        <a:sym typeface="Arial"/>
                      </a:endParaRPr>
                    </a:p>
                  </a:txBody>
                  <a:tcPr marT="3050" marB="0" marR="36000" marL="72000" anchor="b">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2F2F2"/>
                    </a:solidFill>
                  </a:tcPr>
                </a:tc>
                <a:tc>
                  <a:txBody>
                    <a:bodyPr/>
                    <a:lstStyle/>
                    <a:p>
                      <a:pPr indent="0" lvl="0" marL="0" marR="0" rtl="0" algn="r">
                        <a:lnSpc>
                          <a:spcPct val="100000"/>
                        </a:lnSpc>
                        <a:spcBef>
                          <a:spcPts val="0"/>
                        </a:spcBef>
                        <a:spcAft>
                          <a:spcPts val="0"/>
                        </a:spcAft>
                        <a:buClr>
                          <a:srgbClr val="000000"/>
                        </a:buClr>
                        <a:buSzPts val="800"/>
                        <a:buFont typeface="Arial"/>
                        <a:buNone/>
                      </a:pPr>
                      <a:r>
                        <a:rPr lang="ca" sz="800" u="none" cap="none" strike="noStrike"/>
                        <a:t>0.5</a:t>
                      </a:r>
                      <a:endParaRPr b="0" i="0" sz="800" u="none" cap="none" strike="noStrike">
                        <a:solidFill>
                          <a:srgbClr val="000000"/>
                        </a:solidFill>
                        <a:latin typeface="Calibri"/>
                        <a:ea typeface="Calibri"/>
                        <a:cs typeface="Calibri"/>
                        <a:sym typeface="Calibri"/>
                      </a:endParaRPr>
                    </a:p>
                  </a:txBody>
                  <a:tcPr marT="3050" marB="0" marR="36000" marL="72000" anchor="b">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2F2F2"/>
                    </a:solidFill>
                  </a:tcPr>
                </a:tc>
                <a:tc>
                  <a:txBody>
                    <a:bodyPr/>
                    <a:lstStyle/>
                    <a:p>
                      <a:pPr indent="0" lvl="0" marL="0" marR="0" rtl="0" algn="r">
                        <a:lnSpc>
                          <a:spcPct val="100000"/>
                        </a:lnSpc>
                        <a:spcBef>
                          <a:spcPts val="0"/>
                        </a:spcBef>
                        <a:spcAft>
                          <a:spcPts val="0"/>
                        </a:spcAft>
                        <a:buClr>
                          <a:srgbClr val="000000"/>
                        </a:buClr>
                        <a:buSzPts val="800"/>
                        <a:buFont typeface="Arial"/>
                        <a:buNone/>
                      </a:pPr>
                      <a:r>
                        <a:rPr lang="ca" sz="800" u="none" cap="none" strike="noStrike"/>
                        <a:t>0.5</a:t>
                      </a:r>
                      <a:endParaRPr b="0" i="0" sz="800" u="none" cap="none" strike="noStrike">
                        <a:solidFill>
                          <a:srgbClr val="000000"/>
                        </a:solidFill>
                        <a:latin typeface="Calibri"/>
                        <a:ea typeface="Calibri"/>
                        <a:cs typeface="Calibri"/>
                        <a:sym typeface="Calibri"/>
                      </a:endParaRPr>
                    </a:p>
                  </a:txBody>
                  <a:tcPr marT="3050" marB="0" marR="36000" marL="72000" anchor="b">
                    <a:lnL cap="flat" cmpd="sng" w="28575">
                      <a:solidFill>
                        <a:schemeClr val="lt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2F2F2"/>
                    </a:solidFill>
                  </a:tcPr>
                </a:tc>
              </a:tr>
              <a:tr h="154775">
                <a:tc>
                  <a:txBody>
                    <a:bodyPr/>
                    <a:lstStyle/>
                    <a:p>
                      <a:pPr indent="0" lvl="0" marL="0" marR="0" rtl="0" algn="l">
                        <a:lnSpc>
                          <a:spcPct val="100000"/>
                        </a:lnSpc>
                        <a:spcBef>
                          <a:spcPts val="0"/>
                        </a:spcBef>
                        <a:spcAft>
                          <a:spcPts val="0"/>
                        </a:spcAft>
                        <a:buClr>
                          <a:srgbClr val="000000"/>
                        </a:buClr>
                        <a:buSzPts val="800"/>
                        <a:buFont typeface="Arial"/>
                        <a:buNone/>
                      </a:pPr>
                      <a:r>
                        <a:rPr lang="ca" sz="800" u="none" cap="none" strike="noStrike"/>
                        <a:t>pretraining/train_datasets</a:t>
                      </a:r>
                      <a:endParaRPr b="1" i="0" sz="800" u="none" cap="none" strike="noStrike">
                        <a:solidFill>
                          <a:srgbClr val="000000"/>
                        </a:solidFill>
                        <a:latin typeface="Arial"/>
                        <a:ea typeface="Arial"/>
                        <a:cs typeface="Arial"/>
                        <a:sym typeface="Arial"/>
                      </a:endParaRPr>
                    </a:p>
                  </a:txBody>
                  <a:tcPr marT="3050" marB="0" marR="36000" marL="72000" anchor="b">
                    <a:lnL cap="flat" cmpd="sng" w="9525">
                      <a:solidFill>
                        <a:srgbClr val="000000">
                          <a:alpha val="0"/>
                        </a:srgbClr>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2F2F2"/>
                    </a:solidFill>
                  </a:tcPr>
                </a:tc>
                <a:tc>
                  <a:txBody>
                    <a:bodyPr/>
                    <a:lstStyle/>
                    <a:p>
                      <a:pPr indent="0" lvl="0" marL="0" marR="0" rtl="0" algn="r">
                        <a:lnSpc>
                          <a:spcPct val="100000"/>
                        </a:lnSpc>
                        <a:spcBef>
                          <a:spcPts val="0"/>
                        </a:spcBef>
                        <a:spcAft>
                          <a:spcPts val="0"/>
                        </a:spcAft>
                        <a:buClr>
                          <a:srgbClr val="000000"/>
                        </a:buClr>
                        <a:buSzPts val="800"/>
                        <a:buFont typeface="Arial"/>
                        <a:buNone/>
                      </a:pPr>
                      <a:r>
                        <a:rPr lang="ca" sz="800" u="none" cap="none" strike="noStrike"/>
                        <a:t>["div2k"]</a:t>
                      </a:r>
                      <a:endParaRPr b="0" i="0" sz="800" u="none" cap="none" strike="noStrike">
                        <a:solidFill>
                          <a:srgbClr val="000000"/>
                        </a:solidFill>
                        <a:latin typeface="Arial"/>
                        <a:ea typeface="Arial"/>
                        <a:cs typeface="Arial"/>
                        <a:sym typeface="Arial"/>
                      </a:endParaRPr>
                    </a:p>
                  </a:txBody>
                  <a:tcPr marT="3050" marB="0" marR="36000" marL="72000" anchor="b">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2F2F2"/>
                    </a:solidFill>
                  </a:tcPr>
                </a:tc>
                <a:tc>
                  <a:txBody>
                    <a:bodyPr/>
                    <a:lstStyle/>
                    <a:p>
                      <a:pPr indent="0" lvl="0" marL="0" marR="0" rtl="0" algn="r">
                        <a:lnSpc>
                          <a:spcPct val="100000"/>
                        </a:lnSpc>
                        <a:spcBef>
                          <a:spcPts val="0"/>
                        </a:spcBef>
                        <a:spcAft>
                          <a:spcPts val="0"/>
                        </a:spcAft>
                        <a:buClr>
                          <a:srgbClr val="000000"/>
                        </a:buClr>
                        <a:buSzPts val="800"/>
                        <a:buFont typeface="Arial"/>
                        <a:buNone/>
                      </a:pPr>
                      <a:r>
                        <a:rPr lang="ca" sz="800" u="none" cap="none" strike="noStrike"/>
                        <a:t>["div2k"]</a:t>
                      </a:r>
                      <a:endParaRPr b="0" i="0" sz="800" u="none" cap="none" strike="noStrike">
                        <a:solidFill>
                          <a:srgbClr val="000000"/>
                        </a:solidFill>
                        <a:latin typeface="Arial"/>
                        <a:ea typeface="Arial"/>
                        <a:cs typeface="Arial"/>
                        <a:sym typeface="Arial"/>
                      </a:endParaRPr>
                    </a:p>
                  </a:txBody>
                  <a:tcPr marT="3050" marB="0" marR="36000" marL="72000" anchor="b">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2F2F2"/>
                    </a:solidFill>
                  </a:tcPr>
                </a:tc>
                <a:tc>
                  <a:txBody>
                    <a:bodyPr/>
                    <a:lstStyle/>
                    <a:p>
                      <a:pPr indent="0" lvl="0" marL="0" marR="0" rtl="0" algn="r">
                        <a:lnSpc>
                          <a:spcPct val="100000"/>
                        </a:lnSpc>
                        <a:spcBef>
                          <a:spcPts val="0"/>
                        </a:spcBef>
                        <a:spcAft>
                          <a:spcPts val="0"/>
                        </a:spcAft>
                        <a:buClr>
                          <a:srgbClr val="000000"/>
                        </a:buClr>
                        <a:buSzPts val="800"/>
                        <a:buFont typeface="Arial"/>
                        <a:buNone/>
                      </a:pPr>
                      <a:r>
                        <a:rPr lang="ca" sz="800" u="none" cap="none" strike="noStrike"/>
                        <a:t>["bsds500", "div2k"]</a:t>
                      </a:r>
                      <a:endParaRPr b="0" i="0" sz="800" u="none" cap="none" strike="noStrike">
                        <a:solidFill>
                          <a:srgbClr val="24292F"/>
                        </a:solidFill>
                        <a:latin typeface="Arial"/>
                        <a:ea typeface="Arial"/>
                        <a:cs typeface="Arial"/>
                        <a:sym typeface="Arial"/>
                      </a:endParaRPr>
                    </a:p>
                  </a:txBody>
                  <a:tcPr marT="3050" marB="0" marR="36000" marL="72000" anchor="b">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2F2F2"/>
                    </a:solidFill>
                  </a:tcPr>
                </a:tc>
                <a:tc>
                  <a:txBody>
                    <a:bodyPr/>
                    <a:lstStyle/>
                    <a:p>
                      <a:pPr indent="0" lvl="0" marL="0" marR="0" rtl="0" algn="r">
                        <a:lnSpc>
                          <a:spcPct val="100000"/>
                        </a:lnSpc>
                        <a:spcBef>
                          <a:spcPts val="0"/>
                        </a:spcBef>
                        <a:spcAft>
                          <a:spcPts val="0"/>
                        </a:spcAft>
                        <a:buClr>
                          <a:srgbClr val="000000"/>
                        </a:buClr>
                        <a:buSzPts val="800"/>
                        <a:buFont typeface="Arial"/>
                        <a:buNone/>
                      </a:pPr>
                      <a:r>
                        <a:rPr lang="ca" sz="800" u="none" cap="none" strike="noStrike"/>
                        <a:t>["bsds500", "div2k"]</a:t>
                      </a:r>
                      <a:endParaRPr b="0" i="0" sz="800" u="none" cap="none" strike="noStrike">
                        <a:solidFill>
                          <a:srgbClr val="24292F"/>
                        </a:solidFill>
                        <a:latin typeface="Arial"/>
                        <a:ea typeface="Arial"/>
                        <a:cs typeface="Arial"/>
                        <a:sym typeface="Arial"/>
                      </a:endParaRPr>
                    </a:p>
                  </a:txBody>
                  <a:tcPr marT="3050" marB="0" marR="36000" marL="72000" anchor="b">
                    <a:lnL cap="flat" cmpd="sng" w="28575">
                      <a:solidFill>
                        <a:schemeClr val="lt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2F2F2"/>
                    </a:solidFill>
                  </a:tcPr>
                </a:tc>
              </a:tr>
              <a:tr h="154775">
                <a:tc>
                  <a:txBody>
                    <a:bodyPr/>
                    <a:lstStyle/>
                    <a:p>
                      <a:pPr indent="0" lvl="0" marL="0" marR="0" rtl="0" algn="l">
                        <a:lnSpc>
                          <a:spcPct val="100000"/>
                        </a:lnSpc>
                        <a:spcBef>
                          <a:spcPts val="0"/>
                        </a:spcBef>
                        <a:spcAft>
                          <a:spcPts val="0"/>
                        </a:spcAft>
                        <a:buClr>
                          <a:srgbClr val="000000"/>
                        </a:buClr>
                        <a:buSzPts val="800"/>
                        <a:buFont typeface="Arial"/>
                        <a:buNone/>
                      </a:pPr>
                      <a:r>
                        <a:rPr lang="ca" sz="800" u="none" cap="none" strike="noStrike"/>
                        <a:t>pretraining/val_datasets</a:t>
                      </a:r>
                      <a:endParaRPr b="1" i="0" sz="800" u="none" cap="none" strike="noStrike">
                        <a:solidFill>
                          <a:srgbClr val="000000"/>
                        </a:solidFill>
                        <a:latin typeface="Arial"/>
                        <a:ea typeface="Arial"/>
                        <a:cs typeface="Arial"/>
                        <a:sym typeface="Arial"/>
                      </a:endParaRPr>
                    </a:p>
                  </a:txBody>
                  <a:tcPr marT="3050" marB="0" marR="36000" marL="72000" anchor="b">
                    <a:lnL cap="flat" cmpd="sng" w="9525">
                      <a:solidFill>
                        <a:srgbClr val="000000">
                          <a:alpha val="0"/>
                        </a:srgbClr>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2F2F2"/>
                    </a:solidFill>
                  </a:tcPr>
                </a:tc>
                <a:tc>
                  <a:txBody>
                    <a:bodyPr/>
                    <a:lstStyle/>
                    <a:p>
                      <a:pPr indent="0" lvl="0" marL="0" marR="0" rtl="0" algn="r">
                        <a:lnSpc>
                          <a:spcPct val="100000"/>
                        </a:lnSpc>
                        <a:spcBef>
                          <a:spcPts val="0"/>
                        </a:spcBef>
                        <a:spcAft>
                          <a:spcPts val="0"/>
                        </a:spcAft>
                        <a:buClr>
                          <a:srgbClr val="000000"/>
                        </a:buClr>
                        <a:buSzPts val="800"/>
                        <a:buFont typeface="Arial"/>
                        <a:buNone/>
                      </a:pPr>
                      <a:r>
                        <a:rPr lang="ca" sz="800" u="none" cap="none" strike="noStrike"/>
                        <a:t>["div2k"]</a:t>
                      </a:r>
                      <a:endParaRPr b="0" i="0" sz="800" u="none" cap="none" strike="noStrike">
                        <a:solidFill>
                          <a:srgbClr val="000000"/>
                        </a:solidFill>
                        <a:latin typeface="Arial"/>
                        <a:ea typeface="Arial"/>
                        <a:cs typeface="Arial"/>
                        <a:sym typeface="Arial"/>
                      </a:endParaRPr>
                    </a:p>
                  </a:txBody>
                  <a:tcPr marT="3050" marB="0" marR="36000" marL="72000" anchor="b">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2F2F2"/>
                    </a:solidFill>
                  </a:tcPr>
                </a:tc>
                <a:tc>
                  <a:txBody>
                    <a:bodyPr/>
                    <a:lstStyle/>
                    <a:p>
                      <a:pPr indent="0" lvl="0" marL="0" marR="0" rtl="0" algn="r">
                        <a:lnSpc>
                          <a:spcPct val="100000"/>
                        </a:lnSpc>
                        <a:spcBef>
                          <a:spcPts val="0"/>
                        </a:spcBef>
                        <a:spcAft>
                          <a:spcPts val="0"/>
                        </a:spcAft>
                        <a:buClr>
                          <a:srgbClr val="000000"/>
                        </a:buClr>
                        <a:buSzPts val="800"/>
                        <a:buFont typeface="Arial"/>
                        <a:buNone/>
                      </a:pPr>
                      <a:r>
                        <a:rPr lang="ca" sz="800" u="none" cap="none" strike="noStrike"/>
                        <a:t>["div2k"]</a:t>
                      </a:r>
                      <a:endParaRPr b="0" i="0" sz="800" u="none" cap="none" strike="noStrike">
                        <a:solidFill>
                          <a:srgbClr val="000000"/>
                        </a:solidFill>
                        <a:latin typeface="Arial"/>
                        <a:ea typeface="Arial"/>
                        <a:cs typeface="Arial"/>
                        <a:sym typeface="Arial"/>
                      </a:endParaRPr>
                    </a:p>
                  </a:txBody>
                  <a:tcPr marT="3050" marB="0" marR="36000" marL="72000" anchor="b">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2F2F2"/>
                    </a:solidFill>
                  </a:tcPr>
                </a:tc>
                <a:tc>
                  <a:txBody>
                    <a:bodyPr/>
                    <a:lstStyle/>
                    <a:p>
                      <a:pPr indent="0" lvl="0" marL="0" marR="0" rtl="0" algn="r">
                        <a:lnSpc>
                          <a:spcPct val="100000"/>
                        </a:lnSpc>
                        <a:spcBef>
                          <a:spcPts val="0"/>
                        </a:spcBef>
                        <a:spcAft>
                          <a:spcPts val="0"/>
                        </a:spcAft>
                        <a:buClr>
                          <a:srgbClr val="000000"/>
                        </a:buClr>
                        <a:buSzPts val="800"/>
                        <a:buFont typeface="Arial"/>
                        <a:buNone/>
                      </a:pPr>
                      <a:r>
                        <a:rPr lang="ca" sz="800" u="none" cap="none" strike="noStrike"/>
                        <a:t>["div2k"]</a:t>
                      </a:r>
                      <a:endParaRPr b="0" i="0" sz="800" u="none" cap="none" strike="noStrike">
                        <a:solidFill>
                          <a:srgbClr val="000000"/>
                        </a:solidFill>
                        <a:latin typeface="Calibri"/>
                        <a:ea typeface="Calibri"/>
                        <a:cs typeface="Calibri"/>
                        <a:sym typeface="Calibri"/>
                      </a:endParaRPr>
                    </a:p>
                  </a:txBody>
                  <a:tcPr marT="3050" marB="0" marR="36000" marL="72000" anchor="b">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2F2F2"/>
                    </a:solidFill>
                  </a:tcPr>
                </a:tc>
                <a:tc>
                  <a:txBody>
                    <a:bodyPr/>
                    <a:lstStyle/>
                    <a:p>
                      <a:pPr indent="0" lvl="0" marL="0" marR="0" rtl="0" algn="r">
                        <a:lnSpc>
                          <a:spcPct val="100000"/>
                        </a:lnSpc>
                        <a:spcBef>
                          <a:spcPts val="0"/>
                        </a:spcBef>
                        <a:spcAft>
                          <a:spcPts val="0"/>
                        </a:spcAft>
                        <a:buClr>
                          <a:srgbClr val="000000"/>
                        </a:buClr>
                        <a:buSzPts val="800"/>
                        <a:buFont typeface="Arial"/>
                        <a:buNone/>
                      </a:pPr>
                      <a:r>
                        <a:rPr lang="ca" sz="800" u="none" cap="none" strike="noStrike"/>
                        <a:t>["div2k"]</a:t>
                      </a:r>
                      <a:endParaRPr b="0" i="0" sz="800" u="none" cap="none" strike="noStrike">
                        <a:solidFill>
                          <a:srgbClr val="000000"/>
                        </a:solidFill>
                        <a:latin typeface="Calibri"/>
                        <a:ea typeface="Calibri"/>
                        <a:cs typeface="Calibri"/>
                        <a:sym typeface="Calibri"/>
                      </a:endParaRPr>
                    </a:p>
                  </a:txBody>
                  <a:tcPr marT="3050" marB="0" marR="36000" marL="72000" anchor="b">
                    <a:lnL cap="flat" cmpd="sng" w="28575">
                      <a:solidFill>
                        <a:schemeClr val="lt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2F2F2"/>
                    </a:solidFill>
                  </a:tcPr>
                </a:tc>
              </a:tr>
              <a:tr h="129325">
                <a:tc>
                  <a:txBody>
                    <a:bodyPr/>
                    <a:lstStyle/>
                    <a:p>
                      <a:pPr indent="0" lvl="0" marL="0" marR="0" rtl="0" algn="l">
                        <a:lnSpc>
                          <a:spcPct val="100000"/>
                        </a:lnSpc>
                        <a:spcBef>
                          <a:spcPts val="0"/>
                        </a:spcBef>
                        <a:spcAft>
                          <a:spcPts val="0"/>
                        </a:spcAft>
                        <a:buClr>
                          <a:srgbClr val="000000"/>
                        </a:buClr>
                        <a:buSzPts val="800"/>
                        <a:buFont typeface="Arial"/>
                        <a:buNone/>
                      </a:pPr>
                      <a:r>
                        <a:rPr lang="ca" sz="800" u="none" cap="none" strike="noStrike"/>
                        <a:t>training/num_epoch</a:t>
                      </a:r>
                      <a:endParaRPr b="1" i="0" sz="800" u="none" cap="none" strike="noStrike">
                        <a:solidFill>
                          <a:srgbClr val="000000"/>
                        </a:solidFill>
                        <a:latin typeface="Arial"/>
                        <a:ea typeface="Arial"/>
                        <a:cs typeface="Arial"/>
                        <a:sym typeface="Arial"/>
                      </a:endParaRPr>
                    </a:p>
                  </a:txBody>
                  <a:tcPr marT="3050" marB="0" marR="36000" marL="72000" anchor="b">
                    <a:lnL cap="flat" cmpd="sng" w="9525">
                      <a:solidFill>
                        <a:srgbClr val="000000">
                          <a:alpha val="0"/>
                        </a:srgbClr>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2F2F2"/>
                    </a:solidFill>
                  </a:tcPr>
                </a:tc>
                <a:tc>
                  <a:txBody>
                    <a:bodyPr/>
                    <a:lstStyle/>
                    <a:p>
                      <a:pPr indent="0" lvl="0" marL="0" marR="0" rtl="0" algn="r">
                        <a:lnSpc>
                          <a:spcPct val="100000"/>
                        </a:lnSpc>
                        <a:spcBef>
                          <a:spcPts val="0"/>
                        </a:spcBef>
                        <a:spcAft>
                          <a:spcPts val="0"/>
                        </a:spcAft>
                        <a:buClr>
                          <a:srgbClr val="000000"/>
                        </a:buClr>
                        <a:buSzPts val="800"/>
                        <a:buFont typeface="Arial"/>
                        <a:buNone/>
                      </a:pPr>
                      <a:r>
                        <a:rPr lang="ca" sz="800" u="none" cap="none" strike="noStrike"/>
                        <a:t>6000</a:t>
                      </a:r>
                      <a:endParaRPr b="0" i="0" sz="800" u="none" cap="none" strike="noStrike">
                        <a:solidFill>
                          <a:srgbClr val="000000"/>
                        </a:solidFill>
                        <a:latin typeface="Arial"/>
                        <a:ea typeface="Arial"/>
                        <a:cs typeface="Arial"/>
                        <a:sym typeface="Arial"/>
                      </a:endParaRPr>
                    </a:p>
                  </a:txBody>
                  <a:tcPr marT="3050" marB="0" marR="36000" marL="72000" anchor="b">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2F2F2"/>
                    </a:solidFill>
                  </a:tcPr>
                </a:tc>
                <a:tc>
                  <a:txBody>
                    <a:bodyPr/>
                    <a:lstStyle/>
                    <a:p>
                      <a:pPr indent="0" lvl="0" marL="0" marR="0" rtl="0" algn="r">
                        <a:lnSpc>
                          <a:spcPct val="100000"/>
                        </a:lnSpc>
                        <a:spcBef>
                          <a:spcPts val="0"/>
                        </a:spcBef>
                        <a:spcAft>
                          <a:spcPts val="0"/>
                        </a:spcAft>
                        <a:buClr>
                          <a:srgbClr val="000000"/>
                        </a:buClr>
                        <a:buSzPts val="800"/>
                        <a:buFont typeface="Arial"/>
                        <a:buNone/>
                      </a:pPr>
                      <a:r>
                        <a:rPr lang="ca" sz="800" u="none" cap="none" strike="noStrike"/>
                        <a:t>6000</a:t>
                      </a:r>
                      <a:endParaRPr b="0" i="0" sz="800" u="none" cap="none" strike="noStrike">
                        <a:solidFill>
                          <a:srgbClr val="000000"/>
                        </a:solidFill>
                        <a:latin typeface="Calibri"/>
                        <a:ea typeface="Calibri"/>
                        <a:cs typeface="Calibri"/>
                        <a:sym typeface="Calibri"/>
                      </a:endParaRPr>
                    </a:p>
                  </a:txBody>
                  <a:tcPr marT="3050" marB="0" marR="36000" marL="72000" anchor="b">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2F2F2"/>
                    </a:solidFill>
                  </a:tcPr>
                </a:tc>
                <a:tc>
                  <a:txBody>
                    <a:bodyPr/>
                    <a:lstStyle/>
                    <a:p>
                      <a:pPr indent="0" lvl="0" marL="0" marR="0" rtl="0" algn="r">
                        <a:lnSpc>
                          <a:spcPct val="100000"/>
                        </a:lnSpc>
                        <a:spcBef>
                          <a:spcPts val="0"/>
                        </a:spcBef>
                        <a:spcAft>
                          <a:spcPts val="0"/>
                        </a:spcAft>
                        <a:buClr>
                          <a:srgbClr val="000000"/>
                        </a:buClr>
                        <a:buSzPts val="800"/>
                        <a:buFont typeface="Arial"/>
                        <a:buNone/>
                      </a:pPr>
                      <a:r>
                        <a:rPr lang="ca" sz="800" u="none" cap="none" strike="noStrike"/>
                        <a:t>6000</a:t>
                      </a:r>
                      <a:endParaRPr b="0" i="0" sz="800" u="none" cap="none" strike="noStrike">
                        <a:solidFill>
                          <a:srgbClr val="000000"/>
                        </a:solidFill>
                        <a:latin typeface="Calibri"/>
                        <a:ea typeface="Calibri"/>
                        <a:cs typeface="Calibri"/>
                        <a:sym typeface="Calibri"/>
                      </a:endParaRPr>
                    </a:p>
                  </a:txBody>
                  <a:tcPr marT="3050" marB="0" marR="36000" marL="72000" anchor="b">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2F2F2"/>
                    </a:solidFill>
                  </a:tcPr>
                </a:tc>
                <a:tc>
                  <a:txBody>
                    <a:bodyPr/>
                    <a:lstStyle/>
                    <a:p>
                      <a:pPr indent="0" lvl="0" marL="0" marR="0" rtl="0" algn="r">
                        <a:lnSpc>
                          <a:spcPct val="100000"/>
                        </a:lnSpc>
                        <a:spcBef>
                          <a:spcPts val="0"/>
                        </a:spcBef>
                        <a:spcAft>
                          <a:spcPts val="0"/>
                        </a:spcAft>
                        <a:buClr>
                          <a:srgbClr val="000000"/>
                        </a:buClr>
                        <a:buSzPts val="800"/>
                        <a:buFont typeface="Arial"/>
                        <a:buNone/>
                      </a:pPr>
                      <a:r>
                        <a:rPr lang="ca" sz="800" u="none" cap="none" strike="noStrike"/>
                        <a:t>6000</a:t>
                      </a:r>
                      <a:endParaRPr b="0" i="0" sz="800" u="none" cap="none" strike="noStrike">
                        <a:solidFill>
                          <a:srgbClr val="000000"/>
                        </a:solidFill>
                        <a:latin typeface="Calibri"/>
                        <a:ea typeface="Calibri"/>
                        <a:cs typeface="Calibri"/>
                        <a:sym typeface="Calibri"/>
                      </a:endParaRPr>
                    </a:p>
                  </a:txBody>
                  <a:tcPr marT="3050" marB="0" marR="36000" marL="72000" anchor="b">
                    <a:lnL cap="flat" cmpd="sng" w="28575">
                      <a:solidFill>
                        <a:schemeClr val="lt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2F2F2"/>
                    </a:solidFill>
                  </a:tcPr>
                </a:tc>
              </a:tr>
              <a:tr h="139600">
                <a:tc>
                  <a:txBody>
                    <a:bodyPr/>
                    <a:lstStyle/>
                    <a:p>
                      <a:pPr indent="0" lvl="0" marL="0" marR="0" rtl="0" algn="l">
                        <a:lnSpc>
                          <a:spcPct val="100000"/>
                        </a:lnSpc>
                        <a:spcBef>
                          <a:spcPts val="0"/>
                        </a:spcBef>
                        <a:spcAft>
                          <a:spcPts val="0"/>
                        </a:spcAft>
                        <a:buClr>
                          <a:srgbClr val="000000"/>
                        </a:buClr>
                        <a:buSzPts val="800"/>
                        <a:buFont typeface="Arial"/>
                        <a:buNone/>
                      </a:pPr>
                      <a:r>
                        <a:rPr lang="ca" sz="800" u="none" cap="none" strike="noStrike"/>
                        <a:t>training/cr_patch_size</a:t>
                      </a:r>
                      <a:endParaRPr b="1" i="0" sz="800" u="none" cap="none" strike="noStrike">
                        <a:solidFill>
                          <a:srgbClr val="000000"/>
                        </a:solidFill>
                        <a:latin typeface="Arial"/>
                        <a:ea typeface="Arial"/>
                        <a:cs typeface="Arial"/>
                        <a:sym typeface="Arial"/>
                      </a:endParaRPr>
                    </a:p>
                  </a:txBody>
                  <a:tcPr marT="3050" marB="0" marR="36000" marL="72000" anchor="b">
                    <a:lnL cap="flat" cmpd="sng" w="9525">
                      <a:solidFill>
                        <a:srgbClr val="000000">
                          <a:alpha val="0"/>
                        </a:srgbClr>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2F2F2"/>
                    </a:solidFill>
                  </a:tcPr>
                </a:tc>
                <a:tc>
                  <a:txBody>
                    <a:bodyPr/>
                    <a:lstStyle/>
                    <a:p>
                      <a:pPr indent="0" lvl="0" marL="0" marR="0" rtl="0" algn="r">
                        <a:lnSpc>
                          <a:spcPct val="100000"/>
                        </a:lnSpc>
                        <a:spcBef>
                          <a:spcPts val="0"/>
                        </a:spcBef>
                        <a:spcAft>
                          <a:spcPts val="0"/>
                        </a:spcAft>
                        <a:buClr>
                          <a:srgbClr val="000000"/>
                        </a:buClr>
                        <a:buSzPts val="800"/>
                        <a:buFont typeface="Arial"/>
                        <a:buNone/>
                      </a:pPr>
                      <a:r>
                        <a:rPr lang="ca" sz="800" u="none" cap="none" strike="noStrike"/>
                        <a:t>[192,192]</a:t>
                      </a:r>
                      <a:endParaRPr b="0" i="0" sz="800" u="none" cap="none" strike="noStrike">
                        <a:solidFill>
                          <a:srgbClr val="000000"/>
                        </a:solidFill>
                        <a:latin typeface="Arial"/>
                        <a:ea typeface="Arial"/>
                        <a:cs typeface="Arial"/>
                        <a:sym typeface="Arial"/>
                      </a:endParaRPr>
                    </a:p>
                  </a:txBody>
                  <a:tcPr marT="3050" marB="0" marR="36000" marL="72000" anchor="b">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2F2F2"/>
                    </a:solidFill>
                  </a:tcPr>
                </a:tc>
                <a:tc>
                  <a:txBody>
                    <a:bodyPr/>
                    <a:lstStyle/>
                    <a:p>
                      <a:pPr indent="0" lvl="0" marL="0" marR="0" rtl="0" algn="r">
                        <a:lnSpc>
                          <a:spcPct val="100000"/>
                        </a:lnSpc>
                        <a:spcBef>
                          <a:spcPts val="0"/>
                        </a:spcBef>
                        <a:spcAft>
                          <a:spcPts val="0"/>
                        </a:spcAft>
                        <a:buClr>
                          <a:srgbClr val="000000"/>
                        </a:buClr>
                        <a:buSzPts val="800"/>
                        <a:buFont typeface="Arial"/>
                        <a:buNone/>
                      </a:pPr>
                      <a:r>
                        <a:rPr lang="ca" sz="800" u="none" cap="none" strike="noStrike"/>
                        <a:t>[128, 128]</a:t>
                      </a:r>
                      <a:endParaRPr b="0" i="0" sz="800" u="none" cap="none" strike="noStrike">
                        <a:solidFill>
                          <a:srgbClr val="000000"/>
                        </a:solidFill>
                        <a:latin typeface="Calibri"/>
                        <a:ea typeface="Calibri"/>
                        <a:cs typeface="Calibri"/>
                        <a:sym typeface="Calibri"/>
                      </a:endParaRPr>
                    </a:p>
                  </a:txBody>
                  <a:tcPr marT="3050" marB="0" marR="36000" marL="72000" anchor="b">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2F2F2"/>
                    </a:solidFill>
                  </a:tcPr>
                </a:tc>
                <a:tc>
                  <a:txBody>
                    <a:bodyPr/>
                    <a:lstStyle/>
                    <a:p>
                      <a:pPr indent="0" lvl="0" marL="0" marR="0" rtl="0" algn="r">
                        <a:lnSpc>
                          <a:spcPct val="100000"/>
                        </a:lnSpc>
                        <a:spcBef>
                          <a:spcPts val="0"/>
                        </a:spcBef>
                        <a:spcAft>
                          <a:spcPts val="0"/>
                        </a:spcAft>
                        <a:buClr>
                          <a:srgbClr val="000000"/>
                        </a:buClr>
                        <a:buSzPts val="800"/>
                        <a:buFont typeface="Arial"/>
                        <a:buNone/>
                      </a:pPr>
                      <a:r>
                        <a:rPr lang="ca" sz="800" u="none" cap="none" strike="noStrike"/>
                        <a:t>[128, 128]</a:t>
                      </a:r>
                      <a:endParaRPr b="0" i="0" sz="800" u="none" cap="none" strike="noStrike">
                        <a:solidFill>
                          <a:srgbClr val="000000"/>
                        </a:solidFill>
                        <a:latin typeface="Calibri"/>
                        <a:ea typeface="Calibri"/>
                        <a:cs typeface="Calibri"/>
                        <a:sym typeface="Calibri"/>
                      </a:endParaRPr>
                    </a:p>
                  </a:txBody>
                  <a:tcPr marT="3050" marB="0" marR="36000" marL="72000" anchor="b">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2F2F2"/>
                    </a:solidFill>
                  </a:tcPr>
                </a:tc>
                <a:tc>
                  <a:txBody>
                    <a:bodyPr/>
                    <a:lstStyle/>
                    <a:p>
                      <a:pPr indent="0" lvl="0" marL="0" marR="0" rtl="0" algn="r">
                        <a:lnSpc>
                          <a:spcPct val="100000"/>
                        </a:lnSpc>
                        <a:spcBef>
                          <a:spcPts val="0"/>
                        </a:spcBef>
                        <a:spcAft>
                          <a:spcPts val="0"/>
                        </a:spcAft>
                        <a:buClr>
                          <a:srgbClr val="000000"/>
                        </a:buClr>
                        <a:buSzPts val="800"/>
                        <a:buFont typeface="Arial"/>
                        <a:buNone/>
                      </a:pPr>
                      <a:r>
                        <a:rPr lang="ca" sz="800" u="none" cap="none" strike="noStrike"/>
                        <a:t>[128, 128]</a:t>
                      </a:r>
                      <a:endParaRPr b="0" i="0" sz="800" u="none" cap="none" strike="noStrike">
                        <a:solidFill>
                          <a:srgbClr val="000000"/>
                        </a:solidFill>
                        <a:latin typeface="Calibri"/>
                        <a:ea typeface="Calibri"/>
                        <a:cs typeface="Calibri"/>
                        <a:sym typeface="Calibri"/>
                      </a:endParaRPr>
                    </a:p>
                  </a:txBody>
                  <a:tcPr marT="3050" marB="0" marR="36000" marL="72000" anchor="b">
                    <a:lnL cap="flat" cmpd="sng" w="28575">
                      <a:solidFill>
                        <a:schemeClr val="lt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2F2F2"/>
                    </a:solidFill>
                  </a:tcPr>
                </a:tc>
              </a:tr>
              <a:tr h="207825">
                <a:tc>
                  <a:txBody>
                    <a:bodyPr/>
                    <a:lstStyle/>
                    <a:p>
                      <a:pPr indent="0" lvl="0" marL="0" marR="0" rtl="0" algn="l">
                        <a:lnSpc>
                          <a:spcPct val="100000"/>
                        </a:lnSpc>
                        <a:spcBef>
                          <a:spcPts val="0"/>
                        </a:spcBef>
                        <a:spcAft>
                          <a:spcPts val="0"/>
                        </a:spcAft>
                        <a:buClr>
                          <a:srgbClr val="000000"/>
                        </a:buClr>
                        <a:buSzPts val="800"/>
                        <a:buFont typeface="Arial"/>
                        <a:buNone/>
                      </a:pPr>
                      <a:r>
                        <a:rPr lang="ca" sz="800" u="none" cap="none" strike="noStrike"/>
                        <a:t>training/g_lr</a:t>
                      </a:r>
                      <a:endParaRPr b="1" i="0" sz="800" u="none" cap="none" strike="noStrike">
                        <a:solidFill>
                          <a:srgbClr val="000000"/>
                        </a:solidFill>
                        <a:latin typeface="Arial"/>
                        <a:ea typeface="Arial"/>
                        <a:cs typeface="Arial"/>
                        <a:sym typeface="Arial"/>
                      </a:endParaRPr>
                    </a:p>
                  </a:txBody>
                  <a:tcPr marT="3050" marB="0" marR="36000" marL="72000" anchor="b">
                    <a:lnL cap="flat" cmpd="sng" w="9525">
                      <a:solidFill>
                        <a:srgbClr val="000000">
                          <a:alpha val="0"/>
                        </a:srgbClr>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2F2F2"/>
                    </a:solidFill>
                  </a:tcPr>
                </a:tc>
                <a:tc>
                  <a:txBody>
                    <a:bodyPr/>
                    <a:lstStyle/>
                    <a:p>
                      <a:pPr indent="0" lvl="0" marL="0" marR="0" rtl="0" algn="r">
                        <a:lnSpc>
                          <a:spcPct val="100000"/>
                        </a:lnSpc>
                        <a:spcBef>
                          <a:spcPts val="0"/>
                        </a:spcBef>
                        <a:spcAft>
                          <a:spcPts val="0"/>
                        </a:spcAft>
                        <a:buClr>
                          <a:srgbClr val="000000"/>
                        </a:buClr>
                        <a:buSzPts val="800"/>
                        <a:buFont typeface="Arial"/>
                        <a:buNone/>
                      </a:pPr>
                      <a:r>
                        <a:rPr lang="ca" sz="800" u="none" cap="none" strike="noStrike"/>
                        <a:t>0,0001</a:t>
                      </a:r>
                      <a:endParaRPr b="0" i="0" sz="800" u="none" cap="none" strike="noStrike">
                        <a:solidFill>
                          <a:srgbClr val="000000"/>
                        </a:solidFill>
                        <a:latin typeface="Arial"/>
                        <a:ea typeface="Arial"/>
                        <a:cs typeface="Arial"/>
                        <a:sym typeface="Arial"/>
                      </a:endParaRPr>
                    </a:p>
                  </a:txBody>
                  <a:tcPr marT="3050" marB="0" marR="36000" marL="72000" anchor="b">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2F2F2"/>
                    </a:solidFill>
                  </a:tcPr>
                </a:tc>
                <a:tc>
                  <a:txBody>
                    <a:bodyPr/>
                    <a:lstStyle/>
                    <a:p>
                      <a:pPr indent="0" lvl="0" marL="0" marR="0" rtl="0" algn="r">
                        <a:lnSpc>
                          <a:spcPct val="100000"/>
                        </a:lnSpc>
                        <a:spcBef>
                          <a:spcPts val="0"/>
                        </a:spcBef>
                        <a:spcAft>
                          <a:spcPts val="0"/>
                        </a:spcAft>
                        <a:buClr>
                          <a:srgbClr val="000000"/>
                        </a:buClr>
                        <a:buSzPts val="800"/>
                        <a:buFont typeface="Arial"/>
                        <a:buNone/>
                      </a:pPr>
                      <a:r>
                        <a:rPr lang="ca" sz="800" u="none" cap="none" strike="noStrike"/>
                        <a:t>0,0001</a:t>
                      </a:r>
                      <a:endParaRPr b="0" i="0" sz="800" u="none" cap="none" strike="noStrike">
                        <a:solidFill>
                          <a:srgbClr val="000000"/>
                        </a:solidFill>
                        <a:latin typeface="Arial"/>
                        <a:ea typeface="Arial"/>
                        <a:cs typeface="Arial"/>
                        <a:sym typeface="Arial"/>
                      </a:endParaRPr>
                    </a:p>
                  </a:txBody>
                  <a:tcPr marT="3050" marB="0" marR="36000" marL="72000" anchor="b">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2F2F2"/>
                    </a:solidFill>
                  </a:tcPr>
                </a:tc>
                <a:tc>
                  <a:txBody>
                    <a:bodyPr/>
                    <a:lstStyle/>
                    <a:p>
                      <a:pPr indent="0" lvl="0" marL="0" marR="0" rtl="0" algn="r">
                        <a:lnSpc>
                          <a:spcPct val="100000"/>
                        </a:lnSpc>
                        <a:spcBef>
                          <a:spcPts val="0"/>
                        </a:spcBef>
                        <a:spcAft>
                          <a:spcPts val="0"/>
                        </a:spcAft>
                        <a:buClr>
                          <a:srgbClr val="000000"/>
                        </a:buClr>
                        <a:buSzPts val="800"/>
                        <a:buFont typeface="Arial"/>
                        <a:buNone/>
                      </a:pPr>
                      <a:r>
                        <a:rPr lang="ca" sz="800" u="none" cap="none" strike="noStrike"/>
                        <a:t>0,0001</a:t>
                      </a:r>
                      <a:endParaRPr b="0" i="0" sz="800" u="none" cap="none" strike="noStrike">
                        <a:solidFill>
                          <a:srgbClr val="000000"/>
                        </a:solidFill>
                        <a:latin typeface="Arial"/>
                        <a:ea typeface="Arial"/>
                        <a:cs typeface="Arial"/>
                        <a:sym typeface="Arial"/>
                      </a:endParaRPr>
                    </a:p>
                  </a:txBody>
                  <a:tcPr marT="3050" marB="0" marR="36000" marL="72000" anchor="b">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2F2F2"/>
                    </a:solidFill>
                  </a:tcPr>
                </a:tc>
                <a:tc>
                  <a:txBody>
                    <a:bodyPr/>
                    <a:lstStyle/>
                    <a:p>
                      <a:pPr indent="0" lvl="0" marL="0" marR="0" rtl="0" algn="r">
                        <a:lnSpc>
                          <a:spcPct val="100000"/>
                        </a:lnSpc>
                        <a:spcBef>
                          <a:spcPts val="0"/>
                        </a:spcBef>
                        <a:spcAft>
                          <a:spcPts val="0"/>
                        </a:spcAft>
                        <a:buClr>
                          <a:srgbClr val="000000"/>
                        </a:buClr>
                        <a:buSzPts val="800"/>
                        <a:buFont typeface="Arial"/>
                        <a:buNone/>
                      </a:pPr>
                      <a:r>
                        <a:rPr lang="ca" sz="800" u="none" cap="none" strike="noStrike"/>
                        <a:t>0,0001</a:t>
                      </a:r>
                      <a:endParaRPr b="0" i="0" sz="800" u="none" cap="none" strike="noStrike">
                        <a:solidFill>
                          <a:srgbClr val="000000"/>
                        </a:solidFill>
                        <a:latin typeface="Arial"/>
                        <a:ea typeface="Arial"/>
                        <a:cs typeface="Arial"/>
                        <a:sym typeface="Arial"/>
                      </a:endParaRPr>
                    </a:p>
                  </a:txBody>
                  <a:tcPr marT="3050" marB="0" marR="36000" marL="72000" anchor="b">
                    <a:lnL cap="flat" cmpd="sng" w="28575">
                      <a:solidFill>
                        <a:schemeClr val="lt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2F2F2"/>
                    </a:solidFill>
                  </a:tcPr>
                </a:tc>
              </a:tr>
              <a:tr h="207825">
                <a:tc>
                  <a:txBody>
                    <a:bodyPr/>
                    <a:lstStyle/>
                    <a:p>
                      <a:pPr indent="0" lvl="0" marL="0" marR="0" rtl="0" algn="l">
                        <a:lnSpc>
                          <a:spcPct val="100000"/>
                        </a:lnSpc>
                        <a:spcBef>
                          <a:spcPts val="0"/>
                        </a:spcBef>
                        <a:spcAft>
                          <a:spcPts val="0"/>
                        </a:spcAft>
                        <a:buClr>
                          <a:srgbClr val="000000"/>
                        </a:buClr>
                        <a:buSzPts val="800"/>
                        <a:buFont typeface="Arial"/>
                        <a:buNone/>
                      </a:pPr>
                      <a:r>
                        <a:rPr lang="ca" sz="800" u="none" cap="none" strike="noStrike"/>
                        <a:t>training/d_lr</a:t>
                      </a:r>
                      <a:endParaRPr b="1" i="0" sz="800" u="none" cap="none" strike="noStrike">
                        <a:solidFill>
                          <a:srgbClr val="000000"/>
                        </a:solidFill>
                        <a:latin typeface="Arial"/>
                        <a:ea typeface="Arial"/>
                        <a:cs typeface="Arial"/>
                        <a:sym typeface="Arial"/>
                      </a:endParaRPr>
                    </a:p>
                  </a:txBody>
                  <a:tcPr marT="3050" marB="0" marR="36000" marL="72000" anchor="b">
                    <a:lnL cap="flat" cmpd="sng" w="9525">
                      <a:solidFill>
                        <a:srgbClr val="000000">
                          <a:alpha val="0"/>
                        </a:srgbClr>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2F2F2"/>
                    </a:solidFill>
                  </a:tcPr>
                </a:tc>
                <a:tc>
                  <a:txBody>
                    <a:bodyPr/>
                    <a:lstStyle/>
                    <a:p>
                      <a:pPr indent="0" lvl="0" marL="0" marR="0" rtl="0" algn="r">
                        <a:lnSpc>
                          <a:spcPct val="100000"/>
                        </a:lnSpc>
                        <a:spcBef>
                          <a:spcPts val="0"/>
                        </a:spcBef>
                        <a:spcAft>
                          <a:spcPts val="0"/>
                        </a:spcAft>
                        <a:buClr>
                          <a:srgbClr val="000000"/>
                        </a:buClr>
                        <a:buSzPts val="800"/>
                        <a:buFont typeface="Arial"/>
                        <a:buNone/>
                      </a:pPr>
                      <a:r>
                        <a:rPr lang="ca" sz="800" u="none" cap="none" strike="noStrike"/>
                        <a:t>0,0001</a:t>
                      </a:r>
                      <a:endParaRPr b="0" i="0" sz="800" u="none" cap="none" strike="noStrike">
                        <a:solidFill>
                          <a:srgbClr val="000000"/>
                        </a:solidFill>
                        <a:latin typeface="Arial"/>
                        <a:ea typeface="Arial"/>
                        <a:cs typeface="Arial"/>
                        <a:sym typeface="Arial"/>
                      </a:endParaRPr>
                    </a:p>
                  </a:txBody>
                  <a:tcPr marT="3050" marB="0" marR="36000" marL="72000" anchor="b">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2F2F2"/>
                    </a:solidFill>
                  </a:tcPr>
                </a:tc>
                <a:tc>
                  <a:txBody>
                    <a:bodyPr/>
                    <a:lstStyle/>
                    <a:p>
                      <a:pPr indent="0" lvl="0" marL="0" marR="0" rtl="0" algn="r">
                        <a:lnSpc>
                          <a:spcPct val="100000"/>
                        </a:lnSpc>
                        <a:spcBef>
                          <a:spcPts val="0"/>
                        </a:spcBef>
                        <a:spcAft>
                          <a:spcPts val="0"/>
                        </a:spcAft>
                        <a:buClr>
                          <a:srgbClr val="000000"/>
                        </a:buClr>
                        <a:buSzPts val="800"/>
                        <a:buFont typeface="Arial"/>
                        <a:buNone/>
                      </a:pPr>
                      <a:r>
                        <a:rPr lang="ca" sz="800" u="none" cap="none" strike="noStrike"/>
                        <a:t>0,0001</a:t>
                      </a:r>
                      <a:endParaRPr b="0" i="0" sz="800" u="none" cap="none" strike="noStrike">
                        <a:solidFill>
                          <a:srgbClr val="000000"/>
                        </a:solidFill>
                        <a:latin typeface="Arial"/>
                        <a:ea typeface="Arial"/>
                        <a:cs typeface="Arial"/>
                        <a:sym typeface="Arial"/>
                      </a:endParaRPr>
                    </a:p>
                  </a:txBody>
                  <a:tcPr marT="3050" marB="0" marR="36000" marL="72000" anchor="b">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2F2F2"/>
                    </a:solidFill>
                  </a:tcPr>
                </a:tc>
                <a:tc>
                  <a:txBody>
                    <a:bodyPr/>
                    <a:lstStyle/>
                    <a:p>
                      <a:pPr indent="0" lvl="0" marL="0" marR="0" rtl="0" algn="r">
                        <a:lnSpc>
                          <a:spcPct val="100000"/>
                        </a:lnSpc>
                        <a:spcBef>
                          <a:spcPts val="0"/>
                        </a:spcBef>
                        <a:spcAft>
                          <a:spcPts val="0"/>
                        </a:spcAft>
                        <a:buClr>
                          <a:srgbClr val="000000"/>
                        </a:buClr>
                        <a:buSzPts val="800"/>
                        <a:buFont typeface="Arial"/>
                        <a:buNone/>
                      </a:pPr>
                      <a:r>
                        <a:rPr lang="ca" sz="800" u="none" cap="none" strike="noStrike"/>
                        <a:t>0,0001</a:t>
                      </a:r>
                      <a:endParaRPr b="0" i="0" sz="800" u="none" cap="none" strike="noStrike">
                        <a:solidFill>
                          <a:srgbClr val="000000"/>
                        </a:solidFill>
                        <a:latin typeface="Arial"/>
                        <a:ea typeface="Arial"/>
                        <a:cs typeface="Arial"/>
                        <a:sym typeface="Arial"/>
                      </a:endParaRPr>
                    </a:p>
                  </a:txBody>
                  <a:tcPr marT="3050" marB="0" marR="36000" marL="72000" anchor="b">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2F2F2"/>
                    </a:solidFill>
                  </a:tcPr>
                </a:tc>
                <a:tc>
                  <a:txBody>
                    <a:bodyPr/>
                    <a:lstStyle/>
                    <a:p>
                      <a:pPr indent="0" lvl="0" marL="0" marR="0" rtl="0" algn="r">
                        <a:lnSpc>
                          <a:spcPct val="100000"/>
                        </a:lnSpc>
                        <a:spcBef>
                          <a:spcPts val="0"/>
                        </a:spcBef>
                        <a:spcAft>
                          <a:spcPts val="0"/>
                        </a:spcAft>
                        <a:buClr>
                          <a:srgbClr val="000000"/>
                        </a:buClr>
                        <a:buSzPts val="800"/>
                        <a:buFont typeface="Arial"/>
                        <a:buNone/>
                      </a:pPr>
                      <a:r>
                        <a:rPr lang="ca" sz="800" u="none" cap="none" strike="noStrike"/>
                        <a:t>0,0001</a:t>
                      </a:r>
                      <a:endParaRPr b="0" i="0" sz="800" u="none" cap="none" strike="noStrike">
                        <a:solidFill>
                          <a:srgbClr val="000000"/>
                        </a:solidFill>
                        <a:latin typeface="Arial"/>
                        <a:ea typeface="Arial"/>
                        <a:cs typeface="Arial"/>
                        <a:sym typeface="Arial"/>
                      </a:endParaRPr>
                    </a:p>
                  </a:txBody>
                  <a:tcPr marT="3050" marB="0" marR="36000" marL="72000" anchor="b">
                    <a:lnL cap="flat" cmpd="sng" w="28575">
                      <a:solidFill>
                        <a:schemeClr val="lt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2F2F2"/>
                    </a:solidFill>
                  </a:tcPr>
                </a:tc>
              </a:tr>
              <a:tr h="255475">
                <a:tc>
                  <a:txBody>
                    <a:bodyPr/>
                    <a:lstStyle/>
                    <a:p>
                      <a:pPr indent="0" lvl="0" marL="0" marR="0" rtl="0" algn="l">
                        <a:lnSpc>
                          <a:spcPct val="100000"/>
                        </a:lnSpc>
                        <a:spcBef>
                          <a:spcPts val="0"/>
                        </a:spcBef>
                        <a:spcAft>
                          <a:spcPts val="0"/>
                        </a:spcAft>
                        <a:buClr>
                          <a:srgbClr val="000000"/>
                        </a:buClr>
                        <a:buSzPts val="800"/>
                        <a:buFont typeface="Arial"/>
                        <a:buNone/>
                      </a:pPr>
                      <a:r>
                        <a:rPr lang="ca" sz="800" u="none" cap="none" strike="noStrike"/>
                        <a:t>training/g_sched_steps</a:t>
                      </a:r>
                      <a:endParaRPr b="1" i="0" sz="800" u="none" cap="none" strike="noStrike">
                        <a:solidFill>
                          <a:srgbClr val="000000"/>
                        </a:solidFill>
                        <a:latin typeface="Arial"/>
                        <a:ea typeface="Arial"/>
                        <a:cs typeface="Arial"/>
                        <a:sym typeface="Arial"/>
                      </a:endParaRPr>
                    </a:p>
                  </a:txBody>
                  <a:tcPr marT="3050" marB="0" marR="36000" marL="72000" anchor="b">
                    <a:lnL cap="flat" cmpd="sng" w="9525">
                      <a:solidFill>
                        <a:srgbClr val="000000">
                          <a:alpha val="0"/>
                        </a:srgbClr>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2F2F2"/>
                    </a:solidFill>
                  </a:tcPr>
                </a:tc>
                <a:tc>
                  <a:txBody>
                    <a:bodyPr/>
                    <a:lstStyle/>
                    <a:p>
                      <a:pPr indent="0" lvl="0" marL="0" marR="0" rtl="0" algn="r">
                        <a:lnSpc>
                          <a:spcPct val="100000"/>
                        </a:lnSpc>
                        <a:spcBef>
                          <a:spcPts val="0"/>
                        </a:spcBef>
                        <a:spcAft>
                          <a:spcPts val="0"/>
                        </a:spcAft>
                        <a:buClr>
                          <a:srgbClr val="000000"/>
                        </a:buClr>
                        <a:buSzPts val="800"/>
                        <a:buFont typeface="Arial"/>
                        <a:buNone/>
                      </a:pPr>
                      <a:r>
                        <a:rPr lang="ca" sz="800" u="none" cap="none" strike="noStrike"/>
                        <a:t>[50000, 100000, 175000, 250000]</a:t>
                      </a:r>
                      <a:endParaRPr b="0" i="0" sz="800" u="none" cap="none" strike="noStrike">
                        <a:solidFill>
                          <a:srgbClr val="000000"/>
                        </a:solidFill>
                        <a:latin typeface="Arial"/>
                        <a:ea typeface="Arial"/>
                        <a:cs typeface="Arial"/>
                        <a:sym typeface="Arial"/>
                      </a:endParaRPr>
                    </a:p>
                  </a:txBody>
                  <a:tcPr marT="3050" marB="0" marR="36000" marL="72000" anchor="b">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2F2F2"/>
                    </a:solidFill>
                  </a:tcPr>
                </a:tc>
                <a:tc>
                  <a:txBody>
                    <a:bodyPr/>
                    <a:lstStyle/>
                    <a:p>
                      <a:pPr indent="0" lvl="0" marL="0" marR="0" rtl="0" algn="r">
                        <a:lnSpc>
                          <a:spcPct val="100000"/>
                        </a:lnSpc>
                        <a:spcBef>
                          <a:spcPts val="0"/>
                        </a:spcBef>
                        <a:spcAft>
                          <a:spcPts val="0"/>
                        </a:spcAft>
                        <a:buClr>
                          <a:srgbClr val="000000"/>
                        </a:buClr>
                        <a:buSzPts val="800"/>
                        <a:buFont typeface="Arial"/>
                        <a:buNone/>
                      </a:pPr>
                      <a:r>
                        <a:rPr lang="ca" sz="800" u="none" cap="none" strike="noStrike"/>
                        <a:t>[50000, 100000, 175000, 250000]</a:t>
                      </a:r>
                      <a:endParaRPr b="0" i="0" sz="800" u="none" cap="none" strike="noStrike">
                        <a:solidFill>
                          <a:srgbClr val="000000"/>
                        </a:solidFill>
                        <a:latin typeface="Calibri"/>
                        <a:ea typeface="Calibri"/>
                        <a:cs typeface="Calibri"/>
                        <a:sym typeface="Calibri"/>
                      </a:endParaRPr>
                    </a:p>
                  </a:txBody>
                  <a:tcPr marT="3050" marB="0" marR="36000" marL="72000" anchor="b">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2F2F2"/>
                    </a:solidFill>
                  </a:tcPr>
                </a:tc>
                <a:tc>
                  <a:txBody>
                    <a:bodyPr/>
                    <a:lstStyle/>
                    <a:p>
                      <a:pPr indent="0" lvl="0" marL="0" marR="0" rtl="0" algn="r">
                        <a:lnSpc>
                          <a:spcPct val="100000"/>
                        </a:lnSpc>
                        <a:spcBef>
                          <a:spcPts val="0"/>
                        </a:spcBef>
                        <a:spcAft>
                          <a:spcPts val="0"/>
                        </a:spcAft>
                        <a:buClr>
                          <a:srgbClr val="000000"/>
                        </a:buClr>
                        <a:buSzPts val="800"/>
                        <a:buFont typeface="Arial"/>
                        <a:buNone/>
                      </a:pPr>
                      <a:r>
                        <a:rPr lang="ca" sz="800" u="none" cap="none" strike="noStrike"/>
                        <a:t>[50000, 100000, 175000, 250000]</a:t>
                      </a:r>
                      <a:endParaRPr b="0" i="0" sz="800" u="none" cap="none" strike="noStrike">
                        <a:solidFill>
                          <a:srgbClr val="24292F"/>
                        </a:solidFill>
                        <a:latin typeface="Arial"/>
                        <a:ea typeface="Arial"/>
                        <a:cs typeface="Arial"/>
                        <a:sym typeface="Arial"/>
                      </a:endParaRPr>
                    </a:p>
                  </a:txBody>
                  <a:tcPr marT="3050" marB="0" marR="36000" marL="72000" anchor="b">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2F2F2"/>
                    </a:solidFill>
                  </a:tcPr>
                </a:tc>
                <a:tc>
                  <a:txBody>
                    <a:bodyPr/>
                    <a:lstStyle/>
                    <a:p>
                      <a:pPr indent="0" lvl="0" marL="0" marR="0" rtl="0" algn="r">
                        <a:lnSpc>
                          <a:spcPct val="100000"/>
                        </a:lnSpc>
                        <a:spcBef>
                          <a:spcPts val="0"/>
                        </a:spcBef>
                        <a:spcAft>
                          <a:spcPts val="0"/>
                        </a:spcAft>
                        <a:buClr>
                          <a:srgbClr val="000000"/>
                        </a:buClr>
                        <a:buSzPts val="800"/>
                        <a:buFont typeface="Arial"/>
                        <a:buNone/>
                      </a:pPr>
                      <a:r>
                        <a:rPr lang="ca" sz="800" u="none" cap="none" strike="noStrike"/>
                        <a:t>[50000, 100000, 175000, 250000]</a:t>
                      </a:r>
                      <a:endParaRPr b="0" i="0" sz="800" u="none" cap="none" strike="noStrike">
                        <a:solidFill>
                          <a:srgbClr val="24292F"/>
                        </a:solidFill>
                        <a:latin typeface="Arial"/>
                        <a:ea typeface="Arial"/>
                        <a:cs typeface="Arial"/>
                        <a:sym typeface="Arial"/>
                      </a:endParaRPr>
                    </a:p>
                  </a:txBody>
                  <a:tcPr marT="3050" marB="0" marR="36000" marL="72000" anchor="b">
                    <a:lnL cap="flat" cmpd="sng" w="28575">
                      <a:solidFill>
                        <a:schemeClr val="lt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2F2F2"/>
                    </a:solidFill>
                  </a:tcPr>
                </a:tc>
              </a:tr>
              <a:tr h="154775">
                <a:tc>
                  <a:txBody>
                    <a:bodyPr/>
                    <a:lstStyle/>
                    <a:p>
                      <a:pPr indent="0" lvl="0" marL="0" marR="0" rtl="0" algn="l">
                        <a:lnSpc>
                          <a:spcPct val="100000"/>
                        </a:lnSpc>
                        <a:spcBef>
                          <a:spcPts val="0"/>
                        </a:spcBef>
                        <a:spcAft>
                          <a:spcPts val="0"/>
                        </a:spcAft>
                        <a:buClr>
                          <a:srgbClr val="000000"/>
                        </a:buClr>
                        <a:buSzPts val="800"/>
                        <a:buFont typeface="Arial"/>
                        <a:buNone/>
                      </a:pPr>
                      <a:r>
                        <a:rPr lang="ca" sz="800" u="none" cap="none" strike="noStrike"/>
                        <a:t>training/g_sched_gamma</a:t>
                      </a:r>
                      <a:endParaRPr b="1" i="0" sz="800" u="none" cap="none" strike="noStrike">
                        <a:solidFill>
                          <a:srgbClr val="000000"/>
                        </a:solidFill>
                        <a:latin typeface="Arial"/>
                        <a:ea typeface="Arial"/>
                        <a:cs typeface="Arial"/>
                        <a:sym typeface="Arial"/>
                      </a:endParaRPr>
                    </a:p>
                  </a:txBody>
                  <a:tcPr marT="3050" marB="0" marR="36000" marL="72000" anchor="b">
                    <a:lnL cap="flat" cmpd="sng" w="9525">
                      <a:solidFill>
                        <a:srgbClr val="000000">
                          <a:alpha val="0"/>
                        </a:srgbClr>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2F2F2"/>
                    </a:solidFill>
                  </a:tcPr>
                </a:tc>
                <a:tc>
                  <a:txBody>
                    <a:bodyPr/>
                    <a:lstStyle/>
                    <a:p>
                      <a:pPr indent="0" lvl="0" marL="0" marR="0" rtl="0" algn="r">
                        <a:lnSpc>
                          <a:spcPct val="100000"/>
                        </a:lnSpc>
                        <a:spcBef>
                          <a:spcPts val="0"/>
                        </a:spcBef>
                        <a:spcAft>
                          <a:spcPts val="0"/>
                        </a:spcAft>
                        <a:buClr>
                          <a:srgbClr val="000000"/>
                        </a:buClr>
                        <a:buSzPts val="800"/>
                        <a:buFont typeface="Arial"/>
                        <a:buNone/>
                      </a:pPr>
                      <a:r>
                        <a:rPr lang="ca" sz="800" u="none" cap="none" strike="noStrike"/>
                        <a:t>0.5</a:t>
                      </a:r>
                      <a:endParaRPr b="0" i="0" sz="800" u="none" cap="none" strike="noStrike">
                        <a:solidFill>
                          <a:srgbClr val="000000"/>
                        </a:solidFill>
                        <a:latin typeface="Arial"/>
                        <a:ea typeface="Arial"/>
                        <a:cs typeface="Arial"/>
                        <a:sym typeface="Arial"/>
                      </a:endParaRPr>
                    </a:p>
                  </a:txBody>
                  <a:tcPr marT="3050" marB="0" marR="36000" marL="72000" anchor="b">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2F2F2"/>
                    </a:solidFill>
                  </a:tcPr>
                </a:tc>
                <a:tc>
                  <a:txBody>
                    <a:bodyPr/>
                    <a:lstStyle/>
                    <a:p>
                      <a:pPr indent="0" lvl="0" marL="0" marR="0" rtl="0" algn="r">
                        <a:lnSpc>
                          <a:spcPct val="100000"/>
                        </a:lnSpc>
                        <a:spcBef>
                          <a:spcPts val="0"/>
                        </a:spcBef>
                        <a:spcAft>
                          <a:spcPts val="0"/>
                        </a:spcAft>
                        <a:buClr>
                          <a:srgbClr val="000000"/>
                        </a:buClr>
                        <a:buSzPts val="800"/>
                        <a:buFont typeface="Arial"/>
                        <a:buNone/>
                      </a:pPr>
                      <a:r>
                        <a:rPr lang="ca" sz="800" u="none" cap="none" strike="noStrike"/>
                        <a:t>0.5</a:t>
                      </a:r>
                      <a:endParaRPr b="0" i="0" sz="800" u="none" cap="none" strike="noStrike">
                        <a:solidFill>
                          <a:srgbClr val="000000"/>
                        </a:solidFill>
                        <a:latin typeface="Calibri"/>
                        <a:ea typeface="Calibri"/>
                        <a:cs typeface="Calibri"/>
                        <a:sym typeface="Calibri"/>
                      </a:endParaRPr>
                    </a:p>
                  </a:txBody>
                  <a:tcPr marT="3050" marB="0" marR="36000" marL="72000" anchor="b">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2F2F2"/>
                    </a:solidFill>
                  </a:tcPr>
                </a:tc>
                <a:tc>
                  <a:txBody>
                    <a:bodyPr/>
                    <a:lstStyle/>
                    <a:p>
                      <a:pPr indent="0" lvl="0" marL="0" marR="0" rtl="0" algn="r">
                        <a:lnSpc>
                          <a:spcPct val="100000"/>
                        </a:lnSpc>
                        <a:spcBef>
                          <a:spcPts val="0"/>
                        </a:spcBef>
                        <a:spcAft>
                          <a:spcPts val="0"/>
                        </a:spcAft>
                        <a:buClr>
                          <a:srgbClr val="000000"/>
                        </a:buClr>
                        <a:buSzPts val="800"/>
                        <a:buFont typeface="Arial"/>
                        <a:buNone/>
                      </a:pPr>
                      <a:r>
                        <a:rPr lang="ca" sz="800" u="none" cap="none" strike="noStrike"/>
                        <a:t>0.5</a:t>
                      </a:r>
                      <a:endParaRPr b="0" i="0" sz="800" u="none" cap="none" strike="noStrike">
                        <a:solidFill>
                          <a:srgbClr val="000000"/>
                        </a:solidFill>
                        <a:latin typeface="Calibri"/>
                        <a:ea typeface="Calibri"/>
                        <a:cs typeface="Calibri"/>
                        <a:sym typeface="Calibri"/>
                      </a:endParaRPr>
                    </a:p>
                  </a:txBody>
                  <a:tcPr marT="3050" marB="0" marR="36000" marL="72000" anchor="b">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2F2F2"/>
                    </a:solidFill>
                  </a:tcPr>
                </a:tc>
                <a:tc>
                  <a:txBody>
                    <a:bodyPr/>
                    <a:lstStyle/>
                    <a:p>
                      <a:pPr indent="0" lvl="0" marL="0" marR="0" rtl="0" algn="r">
                        <a:lnSpc>
                          <a:spcPct val="100000"/>
                        </a:lnSpc>
                        <a:spcBef>
                          <a:spcPts val="0"/>
                        </a:spcBef>
                        <a:spcAft>
                          <a:spcPts val="0"/>
                        </a:spcAft>
                        <a:buClr>
                          <a:srgbClr val="000000"/>
                        </a:buClr>
                        <a:buSzPts val="800"/>
                        <a:buFont typeface="Arial"/>
                        <a:buNone/>
                      </a:pPr>
                      <a:r>
                        <a:rPr lang="ca" sz="800" u="none" cap="none" strike="noStrike"/>
                        <a:t>0.5</a:t>
                      </a:r>
                      <a:endParaRPr b="0" i="0" sz="800" u="none" cap="none" strike="noStrike">
                        <a:solidFill>
                          <a:srgbClr val="000000"/>
                        </a:solidFill>
                        <a:latin typeface="Calibri"/>
                        <a:ea typeface="Calibri"/>
                        <a:cs typeface="Calibri"/>
                        <a:sym typeface="Calibri"/>
                      </a:endParaRPr>
                    </a:p>
                  </a:txBody>
                  <a:tcPr marT="3050" marB="0" marR="36000" marL="72000" anchor="b">
                    <a:lnL cap="flat" cmpd="sng" w="28575">
                      <a:solidFill>
                        <a:schemeClr val="lt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2F2F2"/>
                    </a:solidFill>
                  </a:tcPr>
                </a:tc>
              </a:tr>
              <a:tr h="255475">
                <a:tc>
                  <a:txBody>
                    <a:bodyPr/>
                    <a:lstStyle/>
                    <a:p>
                      <a:pPr indent="0" lvl="0" marL="0" marR="0" rtl="0" algn="l">
                        <a:lnSpc>
                          <a:spcPct val="100000"/>
                        </a:lnSpc>
                        <a:spcBef>
                          <a:spcPts val="0"/>
                        </a:spcBef>
                        <a:spcAft>
                          <a:spcPts val="0"/>
                        </a:spcAft>
                        <a:buClr>
                          <a:srgbClr val="000000"/>
                        </a:buClr>
                        <a:buSzPts val="800"/>
                        <a:buFont typeface="Arial"/>
                        <a:buNone/>
                      </a:pPr>
                      <a:r>
                        <a:rPr lang="ca" sz="800" u="none" cap="none" strike="noStrike"/>
                        <a:t>training/d_sched_steps</a:t>
                      </a:r>
                      <a:endParaRPr b="1" i="0" sz="800" u="none" cap="none" strike="noStrike">
                        <a:solidFill>
                          <a:srgbClr val="000000"/>
                        </a:solidFill>
                        <a:latin typeface="Arial"/>
                        <a:ea typeface="Arial"/>
                        <a:cs typeface="Arial"/>
                        <a:sym typeface="Arial"/>
                      </a:endParaRPr>
                    </a:p>
                  </a:txBody>
                  <a:tcPr marT="3050" marB="0" marR="36000" marL="72000" anchor="b">
                    <a:lnL cap="flat" cmpd="sng" w="9525">
                      <a:solidFill>
                        <a:srgbClr val="000000">
                          <a:alpha val="0"/>
                        </a:srgbClr>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2F2F2"/>
                    </a:solidFill>
                  </a:tcPr>
                </a:tc>
                <a:tc>
                  <a:txBody>
                    <a:bodyPr/>
                    <a:lstStyle/>
                    <a:p>
                      <a:pPr indent="0" lvl="0" marL="0" marR="0" rtl="0" algn="r">
                        <a:lnSpc>
                          <a:spcPct val="100000"/>
                        </a:lnSpc>
                        <a:spcBef>
                          <a:spcPts val="0"/>
                        </a:spcBef>
                        <a:spcAft>
                          <a:spcPts val="0"/>
                        </a:spcAft>
                        <a:buClr>
                          <a:srgbClr val="000000"/>
                        </a:buClr>
                        <a:buSzPts val="800"/>
                        <a:buFont typeface="Arial"/>
                        <a:buNone/>
                      </a:pPr>
                      <a:r>
                        <a:rPr lang="ca" sz="800" u="none" cap="none" strike="noStrike"/>
                        <a:t>[50000, 100000, 175000, 250000]</a:t>
                      </a:r>
                      <a:endParaRPr b="0" i="0" sz="800" u="none" cap="none" strike="noStrike">
                        <a:solidFill>
                          <a:srgbClr val="000000"/>
                        </a:solidFill>
                        <a:latin typeface="Arial"/>
                        <a:ea typeface="Arial"/>
                        <a:cs typeface="Arial"/>
                        <a:sym typeface="Arial"/>
                      </a:endParaRPr>
                    </a:p>
                  </a:txBody>
                  <a:tcPr marT="3050" marB="0" marR="36000" marL="72000" anchor="b">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2F2F2"/>
                    </a:solidFill>
                  </a:tcPr>
                </a:tc>
                <a:tc>
                  <a:txBody>
                    <a:bodyPr/>
                    <a:lstStyle/>
                    <a:p>
                      <a:pPr indent="0" lvl="0" marL="0" marR="0" rtl="0" algn="r">
                        <a:lnSpc>
                          <a:spcPct val="100000"/>
                        </a:lnSpc>
                        <a:spcBef>
                          <a:spcPts val="0"/>
                        </a:spcBef>
                        <a:spcAft>
                          <a:spcPts val="0"/>
                        </a:spcAft>
                        <a:buClr>
                          <a:srgbClr val="000000"/>
                        </a:buClr>
                        <a:buSzPts val="800"/>
                        <a:buFont typeface="Arial"/>
                        <a:buNone/>
                      </a:pPr>
                      <a:r>
                        <a:rPr lang="ca" sz="800" u="none" cap="none" strike="noStrike"/>
                        <a:t>[50000, 100000, 175000, 250000]</a:t>
                      </a:r>
                      <a:endParaRPr b="0" i="0" sz="800" u="none" cap="none" strike="noStrike">
                        <a:solidFill>
                          <a:srgbClr val="000000"/>
                        </a:solidFill>
                        <a:latin typeface="Calibri"/>
                        <a:ea typeface="Calibri"/>
                        <a:cs typeface="Calibri"/>
                        <a:sym typeface="Calibri"/>
                      </a:endParaRPr>
                    </a:p>
                  </a:txBody>
                  <a:tcPr marT="3050" marB="0" marR="36000" marL="72000" anchor="b">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2F2F2"/>
                    </a:solidFill>
                  </a:tcPr>
                </a:tc>
                <a:tc>
                  <a:txBody>
                    <a:bodyPr/>
                    <a:lstStyle/>
                    <a:p>
                      <a:pPr indent="0" lvl="0" marL="0" marR="0" rtl="0" algn="r">
                        <a:lnSpc>
                          <a:spcPct val="100000"/>
                        </a:lnSpc>
                        <a:spcBef>
                          <a:spcPts val="0"/>
                        </a:spcBef>
                        <a:spcAft>
                          <a:spcPts val="0"/>
                        </a:spcAft>
                        <a:buClr>
                          <a:srgbClr val="000000"/>
                        </a:buClr>
                        <a:buSzPts val="800"/>
                        <a:buFont typeface="Arial"/>
                        <a:buNone/>
                      </a:pPr>
                      <a:r>
                        <a:rPr lang="ca" sz="800" u="none" cap="none" strike="noStrike"/>
                        <a:t>[50000, 100000, 175000, 250000]</a:t>
                      </a:r>
                      <a:endParaRPr b="0" i="0" sz="800" u="none" cap="none" strike="noStrike">
                        <a:solidFill>
                          <a:srgbClr val="24292F"/>
                        </a:solidFill>
                        <a:latin typeface="Arial"/>
                        <a:ea typeface="Arial"/>
                        <a:cs typeface="Arial"/>
                        <a:sym typeface="Arial"/>
                      </a:endParaRPr>
                    </a:p>
                  </a:txBody>
                  <a:tcPr marT="3050" marB="0" marR="36000" marL="72000" anchor="b">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2F2F2"/>
                    </a:solidFill>
                  </a:tcPr>
                </a:tc>
                <a:tc>
                  <a:txBody>
                    <a:bodyPr/>
                    <a:lstStyle/>
                    <a:p>
                      <a:pPr indent="0" lvl="0" marL="0" marR="0" rtl="0" algn="r">
                        <a:lnSpc>
                          <a:spcPct val="100000"/>
                        </a:lnSpc>
                        <a:spcBef>
                          <a:spcPts val="0"/>
                        </a:spcBef>
                        <a:spcAft>
                          <a:spcPts val="0"/>
                        </a:spcAft>
                        <a:buClr>
                          <a:srgbClr val="000000"/>
                        </a:buClr>
                        <a:buSzPts val="800"/>
                        <a:buFont typeface="Arial"/>
                        <a:buNone/>
                      </a:pPr>
                      <a:r>
                        <a:rPr lang="ca" sz="800" u="none" cap="none" strike="noStrike"/>
                        <a:t>[50000, 100000, 175000, 250000]</a:t>
                      </a:r>
                      <a:endParaRPr b="0" i="0" sz="800" u="none" cap="none" strike="noStrike">
                        <a:solidFill>
                          <a:srgbClr val="24292F"/>
                        </a:solidFill>
                        <a:latin typeface="Arial"/>
                        <a:ea typeface="Arial"/>
                        <a:cs typeface="Arial"/>
                        <a:sym typeface="Arial"/>
                      </a:endParaRPr>
                    </a:p>
                  </a:txBody>
                  <a:tcPr marT="3050" marB="0" marR="36000" marL="72000" anchor="b">
                    <a:lnL cap="flat" cmpd="sng" w="28575">
                      <a:solidFill>
                        <a:schemeClr val="lt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2F2F2"/>
                    </a:solidFill>
                  </a:tcPr>
                </a:tc>
              </a:tr>
              <a:tr h="139600">
                <a:tc>
                  <a:txBody>
                    <a:bodyPr/>
                    <a:lstStyle/>
                    <a:p>
                      <a:pPr indent="0" lvl="0" marL="0" marR="0" rtl="0" algn="l">
                        <a:lnSpc>
                          <a:spcPct val="100000"/>
                        </a:lnSpc>
                        <a:spcBef>
                          <a:spcPts val="0"/>
                        </a:spcBef>
                        <a:spcAft>
                          <a:spcPts val="0"/>
                        </a:spcAft>
                        <a:buClr>
                          <a:srgbClr val="000000"/>
                        </a:buClr>
                        <a:buSzPts val="800"/>
                        <a:buFont typeface="Arial"/>
                        <a:buNone/>
                      </a:pPr>
                      <a:r>
                        <a:rPr lang="ca" sz="800" u="none" cap="none" strike="noStrike"/>
                        <a:t>training/train_datasets</a:t>
                      </a:r>
                      <a:endParaRPr b="1" i="0" sz="800" u="none" cap="none" strike="noStrike">
                        <a:solidFill>
                          <a:srgbClr val="000000"/>
                        </a:solidFill>
                        <a:latin typeface="Arial"/>
                        <a:ea typeface="Arial"/>
                        <a:cs typeface="Arial"/>
                        <a:sym typeface="Arial"/>
                      </a:endParaRPr>
                    </a:p>
                  </a:txBody>
                  <a:tcPr marT="3050" marB="0" marR="36000" marL="72000" anchor="b">
                    <a:lnL cap="flat" cmpd="sng" w="9525">
                      <a:solidFill>
                        <a:srgbClr val="000000">
                          <a:alpha val="0"/>
                        </a:srgbClr>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2F2F2"/>
                    </a:solidFill>
                  </a:tcPr>
                </a:tc>
                <a:tc>
                  <a:txBody>
                    <a:bodyPr/>
                    <a:lstStyle/>
                    <a:p>
                      <a:pPr indent="0" lvl="0" marL="0" marR="0" rtl="0" algn="r">
                        <a:lnSpc>
                          <a:spcPct val="100000"/>
                        </a:lnSpc>
                        <a:spcBef>
                          <a:spcPts val="0"/>
                        </a:spcBef>
                        <a:spcAft>
                          <a:spcPts val="0"/>
                        </a:spcAft>
                        <a:buClr>
                          <a:srgbClr val="000000"/>
                        </a:buClr>
                        <a:buSzPts val="800"/>
                        <a:buFont typeface="Arial"/>
                        <a:buNone/>
                      </a:pPr>
                      <a:r>
                        <a:rPr lang="ca" sz="800" u="none" cap="none" strike="noStrike"/>
                        <a:t>["div2k"]</a:t>
                      </a:r>
                      <a:endParaRPr b="0" i="0" sz="800" u="none" cap="none" strike="noStrike">
                        <a:solidFill>
                          <a:srgbClr val="000000"/>
                        </a:solidFill>
                        <a:latin typeface="Arial"/>
                        <a:ea typeface="Arial"/>
                        <a:cs typeface="Arial"/>
                        <a:sym typeface="Arial"/>
                      </a:endParaRPr>
                    </a:p>
                  </a:txBody>
                  <a:tcPr marT="3050" marB="0" marR="36000" marL="72000" anchor="b">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2F2F2"/>
                    </a:solidFill>
                  </a:tcPr>
                </a:tc>
                <a:tc>
                  <a:txBody>
                    <a:bodyPr/>
                    <a:lstStyle/>
                    <a:p>
                      <a:pPr indent="0" lvl="0" marL="0" marR="0" rtl="0" algn="r">
                        <a:lnSpc>
                          <a:spcPct val="100000"/>
                        </a:lnSpc>
                        <a:spcBef>
                          <a:spcPts val="0"/>
                        </a:spcBef>
                        <a:spcAft>
                          <a:spcPts val="0"/>
                        </a:spcAft>
                        <a:buClr>
                          <a:srgbClr val="000000"/>
                        </a:buClr>
                        <a:buSzPts val="800"/>
                        <a:buFont typeface="Arial"/>
                        <a:buNone/>
                      </a:pPr>
                      <a:r>
                        <a:rPr lang="ca" sz="800" u="none" cap="none" strike="noStrike"/>
                        <a:t>["div2k"]</a:t>
                      </a:r>
                      <a:endParaRPr b="0" i="0" sz="800" u="none" cap="none" strike="noStrike">
                        <a:solidFill>
                          <a:srgbClr val="000000"/>
                        </a:solidFill>
                        <a:latin typeface="Arial"/>
                        <a:ea typeface="Arial"/>
                        <a:cs typeface="Arial"/>
                        <a:sym typeface="Arial"/>
                      </a:endParaRPr>
                    </a:p>
                  </a:txBody>
                  <a:tcPr marT="3050" marB="0" marR="36000" marL="72000" anchor="b">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2F2F2"/>
                    </a:solidFill>
                  </a:tcPr>
                </a:tc>
                <a:tc>
                  <a:txBody>
                    <a:bodyPr/>
                    <a:lstStyle/>
                    <a:p>
                      <a:pPr indent="0" lvl="0" marL="0" marR="0" rtl="0" algn="r">
                        <a:lnSpc>
                          <a:spcPct val="100000"/>
                        </a:lnSpc>
                        <a:spcBef>
                          <a:spcPts val="0"/>
                        </a:spcBef>
                        <a:spcAft>
                          <a:spcPts val="0"/>
                        </a:spcAft>
                        <a:buClr>
                          <a:srgbClr val="000000"/>
                        </a:buClr>
                        <a:buSzPts val="800"/>
                        <a:buFont typeface="Arial"/>
                        <a:buNone/>
                      </a:pPr>
                      <a:r>
                        <a:rPr lang="ca" sz="800" u="none" cap="none" strike="noStrike"/>
                        <a:t>["bsds500", "div2k"]</a:t>
                      </a:r>
                      <a:endParaRPr b="0" i="0" sz="800" u="none" cap="none" strike="noStrike">
                        <a:solidFill>
                          <a:srgbClr val="24292F"/>
                        </a:solidFill>
                        <a:latin typeface="Arial"/>
                        <a:ea typeface="Arial"/>
                        <a:cs typeface="Arial"/>
                        <a:sym typeface="Arial"/>
                      </a:endParaRPr>
                    </a:p>
                  </a:txBody>
                  <a:tcPr marT="3050" marB="0" marR="36000" marL="72000" anchor="b">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2F2F2"/>
                    </a:solidFill>
                  </a:tcPr>
                </a:tc>
                <a:tc>
                  <a:txBody>
                    <a:bodyPr/>
                    <a:lstStyle/>
                    <a:p>
                      <a:pPr indent="0" lvl="0" marL="0" marR="0" rtl="0" algn="r">
                        <a:lnSpc>
                          <a:spcPct val="100000"/>
                        </a:lnSpc>
                        <a:spcBef>
                          <a:spcPts val="0"/>
                        </a:spcBef>
                        <a:spcAft>
                          <a:spcPts val="0"/>
                        </a:spcAft>
                        <a:buClr>
                          <a:srgbClr val="000000"/>
                        </a:buClr>
                        <a:buSzPts val="800"/>
                        <a:buFont typeface="Arial"/>
                        <a:buNone/>
                      </a:pPr>
                      <a:r>
                        <a:rPr lang="ca" sz="800" u="none" cap="none" strike="noStrike"/>
                        <a:t>["bsds500", "div2k"]</a:t>
                      </a:r>
                      <a:endParaRPr b="0" i="0" sz="800" u="none" cap="none" strike="noStrike">
                        <a:solidFill>
                          <a:srgbClr val="24292F"/>
                        </a:solidFill>
                        <a:latin typeface="Arial"/>
                        <a:ea typeface="Arial"/>
                        <a:cs typeface="Arial"/>
                        <a:sym typeface="Arial"/>
                      </a:endParaRPr>
                    </a:p>
                  </a:txBody>
                  <a:tcPr marT="3050" marB="0" marR="36000" marL="72000" anchor="b">
                    <a:lnL cap="flat" cmpd="sng" w="28575">
                      <a:solidFill>
                        <a:schemeClr val="lt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2F2F2"/>
                    </a:solidFill>
                  </a:tcPr>
                </a:tc>
              </a:tr>
              <a:tr h="154775">
                <a:tc>
                  <a:txBody>
                    <a:bodyPr/>
                    <a:lstStyle/>
                    <a:p>
                      <a:pPr indent="0" lvl="0" marL="0" marR="0" rtl="0" algn="l">
                        <a:lnSpc>
                          <a:spcPct val="100000"/>
                        </a:lnSpc>
                        <a:spcBef>
                          <a:spcPts val="0"/>
                        </a:spcBef>
                        <a:spcAft>
                          <a:spcPts val="0"/>
                        </a:spcAft>
                        <a:buClr>
                          <a:srgbClr val="000000"/>
                        </a:buClr>
                        <a:buSzPts val="800"/>
                        <a:buFont typeface="Arial"/>
                        <a:buNone/>
                      </a:pPr>
                      <a:r>
                        <a:rPr lang="ca" sz="800" u="none" cap="none" strike="noStrike"/>
                        <a:t>training/val_datasets</a:t>
                      </a:r>
                      <a:endParaRPr b="1" i="0" sz="800" u="none" cap="none" strike="noStrike">
                        <a:solidFill>
                          <a:srgbClr val="000000"/>
                        </a:solidFill>
                        <a:latin typeface="Arial"/>
                        <a:ea typeface="Arial"/>
                        <a:cs typeface="Arial"/>
                        <a:sym typeface="Arial"/>
                      </a:endParaRPr>
                    </a:p>
                  </a:txBody>
                  <a:tcPr marT="3050" marB="0" marR="36000" marL="72000" anchor="b">
                    <a:lnL cap="flat" cmpd="sng" w="9525">
                      <a:solidFill>
                        <a:srgbClr val="000000">
                          <a:alpha val="0"/>
                        </a:srgbClr>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2F2F2"/>
                    </a:solidFill>
                  </a:tcPr>
                </a:tc>
                <a:tc>
                  <a:txBody>
                    <a:bodyPr/>
                    <a:lstStyle/>
                    <a:p>
                      <a:pPr indent="0" lvl="0" marL="0" marR="0" rtl="0" algn="r">
                        <a:lnSpc>
                          <a:spcPct val="100000"/>
                        </a:lnSpc>
                        <a:spcBef>
                          <a:spcPts val="0"/>
                        </a:spcBef>
                        <a:spcAft>
                          <a:spcPts val="0"/>
                        </a:spcAft>
                        <a:buClr>
                          <a:srgbClr val="000000"/>
                        </a:buClr>
                        <a:buSzPts val="800"/>
                        <a:buFont typeface="Arial"/>
                        <a:buNone/>
                      </a:pPr>
                      <a:r>
                        <a:rPr lang="ca" sz="800" u="none" cap="none" strike="noStrike"/>
                        <a:t>["div2k"]</a:t>
                      </a:r>
                      <a:endParaRPr b="0" i="0" sz="800" u="none" cap="none" strike="noStrike">
                        <a:solidFill>
                          <a:srgbClr val="000000"/>
                        </a:solidFill>
                        <a:latin typeface="Arial"/>
                        <a:ea typeface="Arial"/>
                        <a:cs typeface="Arial"/>
                        <a:sym typeface="Arial"/>
                      </a:endParaRPr>
                    </a:p>
                  </a:txBody>
                  <a:tcPr marT="3050" marB="0" marR="36000" marL="72000" anchor="b">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2F2F2"/>
                    </a:solidFill>
                  </a:tcPr>
                </a:tc>
                <a:tc>
                  <a:txBody>
                    <a:bodyPr/>
                    <a:lstStyle/>
                    <a:p>
                      <a:pPr indent="0" lvl="0" marL="0" marR="0" rtl="0" algn="r">
                        <a:lnSpc>
                          <a:spcPct val="100000"/>
                        </a:lnSpc>
                        <a:spcBef>
                          <a:spcPts val="0"/>
                        </a:spcBef>
                        <a:spcAft>
                          <a:spcPts val="0"/>
                        </a:spcAft>
                        <a:buClr>
                          <a:srgbClr val="000000"/>
                        </a:buClr>
                        <a:buSzPts val="800"/>
                        <a:buFont typeface="Arial"/>
                        <a:buNone/>
                      </a:pPr>
                      <a:r>
                        <a:rPr lang="ca" sz="800" u="none" cap="none" strike="noStrike"/>
                        <a:t>["div2k"]</a:t>
                      </a:r>
                      <a:endParaRPr b="0" i="0" sz="800" u="none" cap="none" strike="noStrike">
                        <a:solidFill>
                          <a:srgbClr val="000000"/>
                        </a:solidFill>
                        <a:latin typeface="Arial"/>
                        <a:ea typeface="Arial"/>
                        <a:cs typeface="Arial"/>
                        <a:sym typeface="Arial"/>
                      </a:endParaRPr>
                    </a:p>
                  </a:txBody>
                  <a:tcPr marT="3050" marB="0" marR="36000" marL="72000" anchor="b">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2F2F2"/>
                    </a:solidFill>
                  </a:tcPr>
                </a:tc>
                <a:tc>
                  <a:txBody>
                    <a:bodyPr/>
                    <a:lstStyle/>
                    <a:p>
                      <a:pPr indent="0" lvl="0" marL="0" marR="0" rtl="0" algn="r">
                        <a:lnSpc>
                          <a:spcPct val="100000"/>
                        </a:lnSpc>
                        <a:spcBef>
                          <a:spcPts val="0"/>
                        </a:spcBef>
                        <a:spcAft>
                          <a:spcPts val="0"/>
                        </a:spcAft>
                        <a:buClr>
                          <a:srgbClr val="000000"/>
                        </a:buClr>
                        <a:buSzPts val="800"/>
                        <a:buFont typeface="Arial"/>
                        <a:buNone/>
                      </a:pPr>
                      <a:r>
                        <a:rPr lang="ca" sz="800" u="none" cap="none" strike="noStrike"/>
                        <a:t>["div2k"]</a:t>
                      </a:r>
                      <a:endParaRPr b="0" i="0" sz="800" u="none" cap="none" strike="noStrike">
                        <a:solidFill>
                          <a:srgbClr val="000000"/>
                        </a:solidFill>
                        <a:latin typeface="Calibri"/>
                        <a:ea typeface="Calibri"/>
                        <a:cs typeface="Calibri"/>
                        <a:sym typeface="Calibri"/>
                      </a:endParaRPr>
                    </a:p>
                  </a:txBody>
                  <a:tcPr marT="3050" marB="0" marR="36000" marL="72000" anchor="b">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2F2F2"/>
                    </a:solidFill>
                  </a:tcPr>
                </a:tc>
                <a:tc>
                  <a:txBody>
                    <a:bodyPr/>
                    <a:lstStyle/>
                    <a:p>
                      <a:pPr indent="0" lvl="0" marL="0" marR="0" rtl="0" algn="r">
                        <a:lnSpc>
                          <a:spcPct val="100000"/>
                        </a:lnSpc>
                        <a:spcBef>
                          <a:spcPts val="0"/>
                        </a:spcBef>
                        <a:spcAft>
                          <a:spcPts val="0"/>
                        </a:spcAft>
                        <a:buClr>
                          <a:srgbClr val="000000"/>
                        </a:buClr>
                        <a:buSzPts val="800"/>
                        <a:buFont typeface="Arial"/>
                        <a:buNone/>
                      </a:pPr>
                      <a:r>
                        <a:rPr lang="ca" sz="800" u="none" cap="none" strike="noStrike"/>
                        <a:t>["div2k"]</a:t>
                      </a:r>
                      <a:endParaRPr b="0" i="0" sz="800" u="none" cap="none" strike="noStrike">
                        <a:solidFill>
                          <a:srgbClr val="000000"/>
                        </a:solidFill>
                        <a:latin typeface="Calibri"/>
                        <a:ea typeface="Calibri"/>
                        <a:cs typeface="Calibri"/>
                        <a:sym typeface="Calibri"/>
                      </a:endParaRPr>
                    </a:p>
                  </a:txBody>
                  <a:tcPr marT="3050" marB="0" marR="36000" marL="72000" anchor="b">
                    <a:lnL cap="flat" cmpd="sng" w="28575">
                      <a:solidFill>
                        <a:schemeClr val="lt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2F2F2"/>
                    </a:solidFill>
                  </a:tcPr>
                </a:tc>
              </a:tr>
              <a:tr h="227400">
                <a:tc>
                  <a:txBody>
                    <a:bodyPr/>
                    <a:lstStyle/>
                    <a:p>
                      <a:pPr indent="0" lvl="0" marL="0" marR="0" rtl="0" algn="l">
                        <a:lnSpc>
                          <a:spcPct val="100000"/>
                        </a:lnSpc>
                        <a:spcBef>
                          <a:spcPts val="0"/>
                        </a:spcBef>
                        <a:spcAft>
                          <a:spcPts val="0"/>
                        </a:spcAft>
                        <a:buClr>
                          <a:srgbClr val="000000"/>
                        </a:buClr>
                        <a:buSzPts val="800"/>
                        <a:buFont typeface="Arial"/>
                        <a:buNone/>
                      </a:pPr>
                      <a:r>
                        <a:rPr lang="ca" sz="800" u="none" cap="none" strike="noStrike"/>
                        <a:t>generator/num_basic_blocks</a:t>
                      </a:r>
                      <a:endParaRPr b="1" i="0" sz="800" u="none" cap="none" strike="noStrike">
                        <a:solidFill>
                          <a:srgbClr val="000000"/>
                        </a:solidFill>
                        <a:latin typeface="Arial"/>
                        <a:ea typeface="Arial"/>
                        <a:cs typeface="Arial"/>
                        <a:sym typeface="Arial"/>
                      </a:endParaRPr>
                    </a:p>
                  </a:txBody>
                  <a:tcPr marT="3050" marB="0" marR="36000" marL="72000" anchor="b">
                    <a:lnL cap="flat" cmpd="sng" w="9525">
                      <a:solidFill>
                        <a:srgbClr val="000000">
                          <a:alpha val="0"/>
                        </a:srgbClr>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2F2F2"/>
                    </a:solidFill>
                  </a:tcPr>
                </a:tc>
                <a:tc>
                  <a:txBody>
                    <a:bodyPr/>
                    <a:lstStyle/>
                    <a:p>
                      <a:pPr indent="0" lvl="0" marL="0" marR="0" rtl="0" algn="r">
                        <a:lnSpc>
                          <a:spcPct val="100000"/>
                        </a:lnSpc>
                        <a:spcBef>
                          <a:spcPts val="0"/>
                        </a:spcBef>
                        <a:spcAft>
                          <a:spcPts val="0"/>
                        </a:spcAft>
                        <a:buClr>
                          <a:srgbClr val="000000"/>
                        </a:buClr>
                        <a:buSzPts val="800"/>
                        <a:buFont typeface="Arial"/>
                        <a:buNone/>
                      </a:pPr>
                      <a:r>
                        <a:rPr lang="ca" sz="800" u="none" cap="none" strike="noStrike"/>
                        <a:t>23</a:t>
                      </a:r>
                      <a:endParaRPr b="0" i="0" sz="800" u="none" cap="none" strike="noStrike">
                        <a:solidFill>
                          <a:srgbClr val="000000"/>
                        </a:solidFill>
                        <a:latin typeface="Arial"/>
                        <a:ea typeface="Arial"/>
                        <a:cs typeface="Arial"/>
                        <a:sym typeface="Arial"/>
                      </a:endParaRPr>
                    </a:p>
                  </a:txBody>
                  <a:tcPr marT="3050" marB="0" marR="36000" marL="72000" anchor="b">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2F2F2"/>
                    </a:solidFill>
                  </a:tcPr>
                </a:tc>
                <a:tc>
                  <a:txBody>
                    <a:bodyPr/>
                    <a:lstStyle/>
                    <a:p>
                      <a:pPr indent="0" lvl="0" marL="0" marR="0" rtl="0" algn="r">
                        <a:lnSpc>
                          <a:spcPct val="100000"/>
                        </a:lnSpc>
                        <a:spcBef>
                          <a:spcPts val="0"/>
                        </a:spcBef>
                        <a:spcAft>
                          <a:spcPts val="0"/>
                        </a:spcAft>
                        <a:buClr>
                          <a:srgbClr val="000000"/>
                        </a:buClr>
                        <a:buSzPts val="800"/>
                        <a:buFont typeface="Arial"/>
                        <a:buNone/>
                      </a:pPr>
                      <a:r>
                        <a:rPr lang="ca" sz="800" u="none" cap="none" strike="noStrike"/>
                        <a:t>23</a:t>
                      </a:r>
                      <a:endParaRPr b="0" i="0" sz="800" u="none" cap="none" strike="noStrike">
                        <a:solidFill>
                          <a:srgbClr val="000000"/>
                        </a:solidFill>
                        <a:latin typeface="Calibri"/>
                        <a:ea typeface="Calibri"/>
                        <a:cs typeface="Calibri"/>
                        <a:sym typeface="Calibri"/>
                      </a:endParaRPr>
                    </a:p>
                  </a:txBody>
                  <a:tcPr marT="3050" marB="0" marR="36000" marL="72000" anchor="b">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2F2F2"/>
                    </a:solidFill>
                  </a:tcPr>
                </a:tc>
                <a:tc>
                  <a:txBody>
                    <a:bodyPr/>
                    <a:lstStyle/>
                    <a:p>
                      <a:pPr indent="0" lvl="0" marL="0" marR="0" rtl="0" algn="r">
                        <a:lnSpc>
                          <a:spcPct val="100000"/>
                        </a:lnSpc>
                        <a:spcBef>
                          <a:spcPts val="0"/>
                        </a:spcBef>
                        <a:spcAft>
                          <a:spcPts val="0"/>
                        </a:spcAft>
                        <a:buClr>
                          <a:srgbClr val="000000"/>
                        </a:buClr>
                        <a:buSzPts val="800"/>
                        <a:buFont typeface="Arial"/>
                        <a:buNone/>
                      </a:pPr>
                      <a:r>
                        <a:rPr lang="ca" sz="800" u="none" cap="none" strike="noStrike"/>
                        <a:t>16</a:t>
                      </a:r>
                      <a:endParaRPr b="0" i="0" sz="800" u="none" cap="none" strike="noStrike">
                        <a:solidFill>
                          <a:srgbClr val="000000"/>
                        </a:solidFill>
                        <a:latin typeface="Calibri"/>
                        <a:ea typeface="Calibri"/>
                        <a:cs typeface="Calibri"/>
                        <a:sym typeface="Calibri"/>
                      </a:endParaRPr>
                    </a:p>
                  </a:txBody>
                  <a:tcPr marT="3050" marB="0" marR="36000" marL="72000" anchor="b">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2F2F2"/>
                    </a:solidFill>
                  </a:tcPr>
                </a:tc>
                <a:tc>
                  <a:txBody>
                    <a:bodyPr/>
                    <a:lstStyle/>
                    <a:p>
                      <a:pPr indent="0" lvl="0" marL="0" marR="0" rtl="0" algn="r">
                        <a:lnSpc>
                          <a:spcPct val="100000"/>
                        </a:lnSpc>
                        <a:spcBef>
                          <a:spcPts val="0"/>
                        </a:spcBef>
                        <a:spcAft>
                          <a:spcPts val="0"/>
                        </a:spcAft>
                        <a:buClr>
                          <a:srgbClr val="000000"/>
                        </a:buClr>
                        <a:buSzPts val="800"/>
                        <a:buFont typeface="Arial"/>
                        <a:buNone/>
                      </a:pPr>
                      <a:r>
                        <a:rPr lang="ca" sz="800" u="none" cap="none" strike="noStrike"/>
                        <a:t>23</a:t>
                      </a:r>
                      <a:endParaRPr b="0" i="0" sz="800" u="none" cap="none" strike="noStrike">
                        <a:solidFill>
                          <a:srgbClr val="000000"/>
                        </a:solidFill>
                        <a:latin typeface="Calibri"/>
                        <a:ea typeface="Calibri"/>
                        <a:cs typeface="Calibri"/>
                        <a:sym typeface="Calibri"/>
                      </a:endParaRPr>
                    </a:p>
                  </a:txBody>
                  <a:tcPr marT="3050" marB="0" marR="36000" marL="72000" anchor="b">
                    <a:lnL cap="flat" cmpd="sng" w="28575">
                      <a:solidFill>
                        <a:schemeClr val="lt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2F2F2"/>
                    </a:solidFill>
                  </a:tcPr>
                </a:tc>
              </a:tr>
              <a:tr h="174350">
                <a:tc>
                  <a:txBody>
                    <a:bodyPr/>
                    <a:lstStyle/>
                    <a:p>
                      <a:pPr indent="0" lvl="0" marL="0" marR="0" rtl="0" algn="l">
                        <a:lnSpc>
                          <a:spcPct val="100000"/>
                        </a:lnSpc>
                        <a:spcBef>
                          <a:spcPts val="0"/>
                        </a:spcBef>
                        <a:spcAft>
                          <a:spcPts val="0"/>
                        </a:spcAft>
                        <a:buClr>
                          <a:srgbClr val="000000"/>
                        </a:buClr>
                        <a:buSzPts val="800"/>
                        <a:buFont typeface="Arial"/>
                        <a:buNone/>
                      </a:pPr>
                      <a:r>
                        <a:rPr lang="ca" sz="800" u="none" cap="none" strike="noStrike"/>
                        <a:t>training/d_sched_gamma</a:t>
                      </a:r>
                      <a:endParaRPr b="1" i="0" sz="800" u="none" cap="none" strike="noStrike">
                        <a:solidFill>
                          <a:srgbClr val="000000"/>
                        </a:solidFill>
                        <a:latin typeface="Arial"/>
                        <a:ea typeface="Arial"/>
                        <a:cs typeface="Arial"/>
                        <a:sym typeface="Arial"/>
                      </a:endParaRPr>
                    </a:p>
                  </a:txBody>
                  <a:tcPr marT="3050" marB="0" marR="36000" marL="72000" anchor="b">
                    <a:lnL cap="flat" cmpd="sng" w="9525">
                      <a:solidFill>
                        <a:srgbClr val="000000">
                          <a:alpha val="0"/>
                        </a:srgbClr>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2F2F2"/>
                    </a:solidFill>
                  </a:tcPr>
                </a:tc>
                <a:tc>
                  <a:txBody>
                    <a:bodyPr/>
                    <a:lstStyle/>
                    <a:p>
                      <a:pPr indent="0" lvl="0" marL="0" marR="0" rtl="0" algn="r">
                        <a:lnSpc>
                          <a:spcPct val="100000"/>
                        </a:lnSpc>
                        <a:spcBef>
                          <a:spcPts val="0"/>
                        </a:spcBef>
                        <a:spcAft>
                          <a:spcPts val="0"/>
                        </a:spcAft>
                        <a:buClr>
                          <a:srgbClr val="000000"/>
                        </a:buClr>
                        <a:buSzPts val="800"/>
                        <a:buFont typeface="Arial"/>
                        <a:buNone/>
                      </a:pPr>
                      <a:r>
                        <a:rPr lang="ca" sz="800" u="none" cap="none" strike="noStrike"/>
                        <a:t>0.5</a:t>
                      </a:r>
                      <a:endParaRPr b="0" i="0" sz="800" u="none" cap="none" strike="noStrike">
                        <a:solidFill>
                          <a:srgbClr val="000000"/>
                        </a:solidFill>
                        <a:latin typeface="Arial"/>
                        <a:ea typeface="Arial"/>
                        <a:cs typeface="Arial"/>
                        <a:sym typeface="Arial"/>
                      </a:endParaRPr>
                    </a:p>
                  </a:txBody>
                  <a:tcPr marT="3050" marB="0" marR="36000" marL="72000" anchor="b">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2F2F2"/>
                    </a:solidFill>
                  </a:tcPr>
                </a:tc>
                <a:tc>
                  <a:txBody>
                    <a:bodyPr/>
                    <a:lstStyle/>
                    <a:p>
                      <a:pPr indent="0" lvl="0" marL="0" marR="0" rtl="0" algn="r">
                        <a:lnSpc>
                          <a:spcPct val="100000"/>
                        </a:lnSpc>
                        <a:spcBef>
                          <a:spcPts val="0"/>
                        </a:spcBef>
                        <a:spcAft>
                          <a:spcPts val="0"/>
                        </a:spcAft>
                        <a:buClr>
                          <a:srgbClr val="000000"/>
                        </a:buClr>
                        <a:buSzPts val="800"/>
                        <a:buFont typeface="Arial"/>
                        <a:buNone/>
                      </a:pPr>
                      <a:r>
                        <a:rPr lang="ca" sz="800" u="none" cap="none" strike="noStrike"/>
                        <a:t>0.5</a:t>
                      </a:r>
                      <a:endParaRPr b="0" i="0" sz="800" u="none" cap="none" strike="noStrike">
                        <a:solidFill>
                          <a:srgbClr val="000000"/>
                        </a:solidFill>
                        <a:latin typeface="Calibri"/>
                        <a:ea typeface="Calibri"/>
                        <a:cs typeface="Calibri"/>
                        <a:sym typeface="Calibri"/>
                      </a:endParaRPr>
                    </a:p>
                  </a:txBody>
                  <a:tcPr marT="3050" marB="0" marR="36000" marL="72000" anchor="b">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2F2F2"/>
                    </a:solidFill>
                  </a:tcPr>
                </a:tc>
                <a:tc>
                  <a:txBody>
                    <a:bodyPr/>
                    <a:lstStyle/>
                    <a:p>
                      <a:pPr indent="0" lvl="0" marL="0" marR="0" rtl="0" algn="r">
                        <a:lnSpc>
                          <a:spcPct val="100000"/>
                        </a:lnSpc>
                        <a:spcBef>
                          <a:spcPts val="0"/>
                        </a:spcBef>
                        <a:spcAft>
                          <a:spcPts val="0"/>
                        </a:spcAft>
                        <a:buClr>
                          <a:srgbClr val="000000"/>
                        </a:buClr>
                        <a:buSzPts val="800"/>
                        <a:buFont typeface="Arial"/>
                        <a:buNone/>
                      </a:pPr>
                      <a:r>
                        <a:rPr lang="ca" sz="800" u="none" cap="none" strike="noStrike"/>
                        <a:t>0.5</a:t>
                      </a:r>
                      <a:endParaRPr b="0" i="0" sz="800" u="none" cap="none" strike="noStrike">
                        <a:solidFill>
                          <a:srgbClr val="000000"/>
                        </a:solidFill>
                        <a:latin typeface="Calibri"/>
                        <a:ea typeface="Calibri"/>
                        <a:cs typeface="Calibri"/>
                        <a:sym typeface="Calibri"/>
                      </a:endParaRPr>
                    </a:p>
                  </a:txBody>
                  <a:tcPr marT="3050" marB="0" marR="36000" marL="72000" anchor="b">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2F2F2"/>
                    </a:solidFill>
                  </a:tcPr>
                </a:tc>
                <a:tc>
                  <a:txBody>
                    <a:bodyPr/>
                    <a:lstStyle/>
                    <a:p>
                      <a:pPr indent="0" lvl="0" marL="0" marR="0" rtl="0" algn="r">
                        <a:lnSpc>
                          <a:spcPct val="100000"/>
                        </a:lnSpc>
                        <a:spcBef>
                          <a:spcPts val="0"/>
                        </a:spcBef>
                        <a:spcAft>
                          <a:spcPts val="0"/>
                        </a:spcAft>
                        <a:buClr>
                          <a:srgbClr val="000000"/>
                        </a:buClr>
                        <a:buSzPts val="800"/>
                        <a:buFont typeface="Arial"/>
                        <a:buNone/>
                      </a:pPr>
                      <a:r>
                        <a:rPr lang="ca" sz="800" u="none" cap="none" strike="noStrike"/>
                        <a:t>0.5</a:t>
                      </a:r>
                      <a:endParaRPr b="0" i="0" sz="800" u="none" cap="none" strike="noStrike">
                        <a:solidFill>
                          <a:srgbClr val="000000"/>
                        </a:solidFill>
                        <a:latin typeface="Calibri"/>
                        <a:ea typeface="Calibri"/>
                        <a:cs typeface="Calibri"/>
                        <a:sym typeface="Calibri"/>
                      </a:endParaRPr>
                    </a:p>
                  </a:txBody>
                  <a:tcPr marT="3050" marB="0" marR="36000" marL="72000" anchor="b">
                    <a:lnL cap="flat" cmpd="sng" w="28575">
                      <a:solidFill>
                        <a:schemeClr val="lt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28575">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2F2F2"/>
                    </a:solidFill>
                  </a:tcPr>
                </a:tc>
              </a:tr>
            </a:tbl>
          </a:graphicData>
        </a:graphic>
      </p:graphicFrame>
      <p:sp>
        <p:nvSpPr>
          <p:cNvPr id="2052" name="Google Shape;2052;p62"/>
          <p:cNvSpPr/>
          <p:nvPr/>
        </p:nvSpPr>
        <p:spPr>
          <a:xfrm>
            <a:off x="5899125" y="796089"/>
            <a:ext cx="142448" cy="3775464"/>
          </a:xfrm>
          <a:prstGeom prst="rect">
            <a:avLst/>
          </a:prstGeom>
          <a:solidFill>
            <a:srgbClr val="007BC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2053" name="Google Shape;2053;p62"/>
          <p:cNvSpPr/>
          <p:nvPr/>
        </p:nvSpPr>
        <p:spPr>
          <a:xfrm>
            <a:off x="0" y="788715"/>
            <a:ext cx="9144000" cy="3782700"/>
          </a:xfrm>
          <a:prstGeom prst="frame">
            <a:avLst>
              <a:gd fmla="val 1815" name="adj1"/>
            </a:avLst>
          </a:prstGeom>
          <a:solidFill>
            <a:srgbClr val="007BC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dk1"/>
              </a:solidFill>
              <a:latin typeface="Arial"/>
              <a:ea typeface="Arial"/>
              <a:cs typeface="Arial"/>
              <a:sym typeface="Arial"/>
            </a:endParaRPr>
          </a:p>
        </p:txBody>
      </p:sp>
      <p:sp>
        <p:nvSpPr>
          <p:cNvPr id="2054" name="Google Shape;2054;p62"/>
          <p:cNvSpPr/>
          <p:nvPr/>
        </p:nvSpPr>
        <p:spPr>
          <a:xfrm>
            <a:off x="1860781" y="920400"/>
            <a:ext cx="287302" cy="45719"/>
          </a:xfrm>
          <a:prstGeom prst="mathMinus">
            <a:avLst>
              <a:gd fmla="val 23520" name="adj1"/>
            </a:avLst>
          </a:prstGeom>
          <a:solidFill>
            <a:srgbClr val="D37E53"/>
          </a:solidFill>
          <a:ln cap="flat" cmpd="sng" w="25400">
            <a:solidFill>
              <a:srgbClr val="D37E5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600"/>
              <a:buFont typeface="Arial"/>
              <a:buNone/>
            </a:pPr>
            <a:r>
              <a:t/>
            </a:r>
            <a:endParaRPr b="0" i="0" sz="600" u="none" cap="none" strike="noStrike">
              <a:solidFill>
                <a:schemeClr val="lt1"/>
              </a:solidFill>
              <a:latin typeface="Arial"/>
              <a:ea typeface="Arial"/>
              <a:cs typeface="Arial"/>
              <a:sym typeface="Arial"/>
            </a:endParaRPr>
          </a:p>
        </p:txBody>
      </p:sp>
      <p:sp>
        <p:nvSpPr>
          <p:cNvPr id="2055" name="Google Shape;2055;p62"/>
          <p:cNvSpPr/>
          <p:nvPr/>
        </p:nvSpPr>
        <p:spPr>
          <a:xfrm>
            <a:off x="2969723" y="920733"/>
            <a:ext cx="287302" cy="45719"/>
          </a:xfrm>
          <a:prstGeom prst="mathMinus">
            <a:avLst>
              <a:gd fmla="val 23520" name="adj1"/>
            </a:avLst>
          </a:prstGeom>
          <a:solidFill>
            <a:srgbClr val="D37E53"/>
          </a:solidFill>
          <a:ln cap="flat" cmpd="sng" w="25400">
            <a:solidFill>
              <a:srgbClr val="55C3DA"/>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600"/>
              <a:buFont typeface="Arial"/>
              <a:buNone/>
            </a:pPr>
            <a:r>
              <a:t/>
            </a:r>
            <a:endParaRPr b="0" i="0" sz="600" u="none" cap="none" strike="noStrike">
              <a:solidFill>
                <a:schemeClr val="lt1"/>
              </a:solidFill>
              <a:latin typeface="Arial"/>
              <a:ea typeface="Arial"/>
              <a:cs typeface="Arial"/>
              <a:sym typeface="Arial"/>
            </a:endParaRPr>
          </a:p>
        </p:txBody>
      </p:sp>
      <p:sp>
        <p:nvSpPr>
          <p:cNvPr id="2056" name="Google Shape;2056;p62"/>
          <p:cNvSpPr/>
          <p:nvPr/>
        </p:nvSpPr>
        <p:spPr>
          <a:xfrm>
            <a:off x="4084165" y="922580"/>
            <a:ext cx="287302" cy="45719"/>
          </a:xfrm>
          <a:prstGeom prst="mathMinus">
            <a:avLst>
              <a:gd fmla="val 23520" name="adj1"/>
            </a:avLst>
          </a:prstGeom>
          <a:solidFill>
            <a:srgbClr val="FFC000"/>
          </a:solidFill>
          <a:ln cap="flat" cmpd="sng" w="25400">
            <a:solidFill>
              <a:srgbClr val="FFC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600"/>
              <a:buFont typeface="Arial"/>
              <a:buNone/>
            </a:pPr>
            <a:r>
              <a:t/>
            </a:r>
            <a:endParaRPr b="0" i="0" sz="600" u="none" cap="none" strike="noStrike">
              <a:solidFill>
                <a:schemeClr val="lt1"/>
              </a:solidFill>
              <a:latin typeface="Arial"/>
              <a:ea typeface="Arial"/>
              <a:cs typeface="Arial"/>
              <a:sym typeface="Arial"/>
            </a:endParaRPr>
          </a:p>
        </p:txBody>
      </p:sp>
      <p:sp>
        <p:nvSpPr>
          <p:cNvPr id="2057" name="Google Shape;2057;p62"/>
          <p:cNvSpPr/>
          <p:nvPr/>
        </p:nvSpPr>
        <p:spPr>
          <a:xfrm>
            <a:off x="5222547" y="922580"/>
            <a:ext cx="287302" cy="45719"/>
          </a:xfrm>
          <a:prstGeom prst="mathMinus">
            <a:avLst>
              <a:gd fmla="val 23520" name="adj1"/>
            </a:avLst>
          </a:prstGeom>
          <a:solidFill>
            <a:srgbClr val="D37E53"/>
          </a:solidFill>
          <a:ln cap="flat" cmpd="sng" w="25400">
            <a:solidFill>
              <a:srgbClr val="A2C86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600"/>
              <a:buFont typeface="Arial"/>
              <a:buNone/>
            </a:pPr>
            <a:r>
              <a:t/>
            </a:r>
            <a:endParaRPr b="0" i="0" sz="600" u="none" cap="none" strike="noStrike">
              <a:solidFill>
                <a:schemeClr val="lt1"/>
              </a:solidFill>
              <a:latin typeface="Arial"/>
              <a:ea typeface="Arial"/>
              <a:cs typeface="Arial"/>
              <a:sym typeface="Arial"/>
            </a:endParaRPr>
          </a:p>
        </p:txBody>
      </p:sp>
      <p:pic>
        <p:nvPicPr>
          <p:cNvPr descr="weight, Weightlifter, Man, Silhouette, Fitness Forever, sport, Excercise,  sports, weightlifting, Lifting icon" id="2058" name="Google Shape;2058;p62"/>
          <p:cNvPicPr preferRelativeResize="0"/>
          <p:nvPr/>
        </p:nvPicPr>
        <p:blipFill rotWithShape="1">
          <a:blip r:embed="rId19">
            <a:alphaModFix/>
          </a:blip>
          <a:srcRect b="0" l="0" r="0" t="0"/>
          <a:stretch/>
        </p:blipFill>
        <p:spPr>
          <a:xfrm>
            <a:off x="5672477" y="414045"/>
            <a:ext cx="326958" cy="326958"/>
          </a:xfrm>
          <a:prstGeom prst="rect">
            <a:avLst/>
          </a:prstGeom>
          <a:noFill/>
          <a:ln>
            <a:noFill/>
          </a:ln>
        </p:spPr>
      </p:pic>
      <p:pic>
        <p:nvPicPr>
          <p:cNvPr descr="Black Down Arrow Png For Kids - Decrease Arrow Icon Png | Full Size PNG  Download | SeekPNG" id="2059" name="Google Shape;2059;p62"/>
          <p:cNvPicPr preferRelativeResize="0"/>
          <p:nvPr/>
        </p:nvPicPr>
        <p:blipFill rotWithShape="1">
          <a:blip r:embed="rId20">
            <a:alphaModFix/>
          </a:blip>
          <a:srcRect b="0" l="0" r="0" t="0"/>
          <a:stretch/>
        </p:blipFill>
        <p:spPr>
          <a:xfrm>
            <a:off x="4961259" y="504307"/>
            <a:ext cx="290979" cy="196574"/>
          </a:xfrm>
          <a:prstGeom prst="rect">
            <a:avLst/>
          </a:prstGeom>
          <a:noFill/>
          <a:ln>
            <a:noFill/>
          </a:ln>
        </p:spPr>
      </p:pic>
      <p:grpSp>
        <p:nvGrpSpPr>
          <p:cNvPr id="2060" name="Google Shape;2060;p62"/>
          <p:cNvGrpSpPr/>
          <p:nvPr/>
        </p:nvGrpSpPr>
        <p:grpSpPr>
          <a:xfrm>
            <a:off x="6198966" y="3594918"/>
            <a:ext cx="3011377" cy="696875"/>
            <a:chOff x="-4923408" y="2720594"/>
            <a:chExt cx="3011377" cy="696875"/>
          </a:xfrm>
        </p:grpSpPr>
        <p:grpSp>
          <p:nvGrpSpPr>
            <p:cNvPr id="2061" name="Google Shape;2061;p62"/>
            <p:cNvGrpSpPr/>
            <p:nvPr/>
          </p:nvGrpSpPr>
          <p:grpSpPr>
            <a:xfrm>
              <a:off x="-4923408" y="2720594"/>
              <a:ext cx="3011377" cy="696875"/>
              <a:chOff x="6301065" y="3705792"/>
              <a:chExt cx="3011377" cy="696875"/>
            </a:xfrm>
          </p:grpSpPr>
          <p:sp>
            <p:nvSpPr>
              <p:cNvPr id="2062" name="Google Shape;2062;p62"/>
              <p:cNvSpPr/>
              <p:nvPr/>
            </p:nvSpPr>
            <p:spPr>
              <a:xfrm>
                <a:off x="6398952" y="3750833"/>
                <a:ext cx="2519928" cy="500079"/>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063" name="Google Shape;2063;p62"/>
              <p:cNvSpPr txBox="1"/>
              <p:nvPr/>
            </p:nvSpPr>
            <p:spPr>
              <a:xfrm>
                <a:off x="6301065" y="4218001"/>
                <a:ext cx="1423503" cy="18466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600"/>
                  <a:buFont typeface="Arial"/>
                  <a:buNone/>
                </a:pPr>
                <a:r>
                  <a:rPr b="0" i="1" lang="ca" sz="600" u="none" cap="none" strike="noStrike">
                    <a:solidFill>
                      <a:schemeClr val="lt1"/>
                    </a:solidFill>
                    <a:latin typeface="Arial"/>
                    <a:ea typeface="Arial"/>
                    <a:cs typeface="Arial"/>
                    <a:sym typeface="Arial"/>
                  </a:rPr>
                  <a:t>W* → Warm Up / Pre-Training</a:t>
                </a:r>
                <a:endParaRPr b="0" i="1" sz="600" u="none" cap="none" strike="noStrike">
                  <a:solidFill>
                    <a:schemeClr val="lt1"/>
                  </a:solidFill>
                  <a:latin typeface="Arial"/>
                  <a:ea typeface="Arial"/>
                  <a:cs typeface="Arial"/>
                  <a:sym typeface="Arial"/>
                </a:endParaRPr>
              </a:p>
            </p:txBody>
          </p:sp>
          <p:sp>
            <p:nvSpPr>
              <p:cNvPr id="2064" name="Google Shape;2064;p62"/>
              <p:cNvSpPr txBox="1"/>
              <p:nvPr/>
            </p:nvSpPr>
            <p:spPr>
              <a:xfrm>
                <a:off x="6565141" y="3705792"/>
                <a:ext cx="2747301" cy="64629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600"/>
                  <a:buFont typeface="Arial"/>
                  <a:buNone/>
                </a:pPr>
                <a:r>
                  <a:rPr b="1" i="0" lang="ca" sz="600" u="none" cap="none" strike="noStrike">
                    <a:solidFill>
                      <a:srgbClr val="000000"/>
                    </a:solidFill>
                    <a:latin typeface="Arial"/>
                    <a:ea typeface="Arial"/>
                    <a:cs typeface="Arial"/>
                    <a:sym typeface="Arial"/>
                  </a:rPr>
                  <a:t>                     W* / Train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600"/>
                  <a:buFont typeface="Arial"/>
                  <a:buNone/>
                </a:pPr>
                <a:r>
                  <a:rPr b="1" i="0" lang="ca" sz="600" u="none" cap="none" strike="noStrike">
                    <a:solidFill>
                      <a:srgbClr val="000000"/>
                    </a:solidFill>
                    <a:latin typeface="Arial"/>
                    <a:ea typeface="Arial"/>
                    <a:cs typeface="Arial"/>
                    <a:sym typeface="Arial"/>
                  </a:rPr>
                  <a:t>Patch size: </a:t>
                </a:r>
                <a:r>
                  <a:rPr b="0" i="0" lang="ca" sz="600" u="none" cap="none" strike="noStrike">
                    <a:solidFill>
                      <a:srgbClr val="000000"/>
                    </a:solidFill>
                    <a:latin typeface="Arial"/>
                    <a:ea typeface="Arial"/>
                    <a:cs typeface="Arial"/>
                    <a:sym typeface="Arial"/>
                  </a:rPr>
                  <a:t>128 / 128  </a:t>
                </a:r>
                <a:r>
                  <a:rPr b="1" i="0" lang="ca" sz="600" u="none" cap="none" strike="noStrike">
                    <a:solidFill>
                      <a:srgbClr val="000000"/>
                    </a:solidFill>
                    <a:latin typeface="Arial"/>
                    <a:ea typeface="Arial"/>
                    <a:cs typeface="Arial"/>
                    <a:sym typeface="Arial"/>
                  </a:rPr>
                  <a:t>RRDB:</a:t>
                </a:r>
                <a:r>
                  <a:rPr b="0" i="0" lang="ca" sz="600" u="none" cap="none" strike="noStrike">
                    <a:solidFill>
                      <a:srgbClr val="000000"/>
                    </a:solidFill>
                    <a:latin typeface="Arial"/>
                    <a:ea typeface="Arial"/>
                    <a:cs typeface="Arial"/>
                    <a:sym typeface="Arial"/>
                  </a:rPr>
                  <a:t> 23    </a:t>
                </a:r>
                <a:r>
                  <a:rPr b="1" i="0" lang="ca" sz="600" u="none" cap="none" strike="noStrike">
                    <a:solidFill>
                      <a:srgbClr val="000000"/>
                    </a:solidFill>
                    <a:latin typeface="Arial"/>
                    <a:ea typeface="Arial"/>
                    <a:cs typeface="Arial"/>
                    <a:sym typeface="Arial"/>
                  </a:rPr>
                  <a:t>Dataset: </a:t>
                </a:r>
                <a:r>
                  <a:rPr b="0" i="0" lang="ca" sz="600" u="none" cap="none" strike="noStrike">
                    <a:solidFill>
                      <a:srgbClr val="000000"/>
                    </a:solidFill>
                    <a:latin typeface="Arial"/>
                    <a:ea typeface="Arial"/>
                    <a:cs typeface="Arial"/>
                    <a:sym typeface="Arial"/>
                  </a:rPr>
                  <a:t>DIV2K</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600"/>
                  <a:buFont typeface="Arial"/>
                  <a:buNone/>
                </a:pPr>
                <a:r>
                  <a:rPr b="1" i="0" lang="ca" sz="600" u="none" cap="none" strike="noStrike">
                    <a:solidFill>
                      <a:srgbClr val="000000"/>
                    </a:solidFill>
                    <a:latin typeface="Arial"/>
                    <a:ea typeface="Arial"/>
                    <a:cs typeface="Arial"/>
                    <a:sym typeface="Arial"/>
                  </a:rPr>
                  <a:t>Patch size: </a:t>
                </a:r>
                <a:r>
                  <a:rPr b="0" i="0" lang="ca" sz="600" u="none" cap="none" strike="noStrike">
                    <a:solidFill>
                      <a:srgbClr val="000000"/>
                    </a:solidFill>
                    <a:latin typeface="Arial"/>
                    <a:ea typeface="Arial"/>
                    <a:cs typeface="Arial"/>
                    <a:sym typeface="Arial"/>
                  </a:rPr>
                  <a:t>192 / 128  </a:t>
                </a:r>
                <a:r>
                  <a:rPr b="1" i="0" lang="ca" sz="600" u="none" cap="none" strike="noStrike">
                    <a:solidFill>
                      <a:srgbClr val="000000"/>
                    </a:solidFill>
                    <a:latin typeface="Arial"/>
                    <a:ea typeface="Arial"/>
                    <a:cs typeface="Arial"/>
                    <a:sym typeface="Arial"/>
                  </a:rPr>
                  <a:t>RRDB: </a:t>
                </a:r>
                <a:r>
                  <a:rPr b="0" i="0" lang="ca" sz="600" u="none" cap="none" strike="noStrike">
                    <a:solidFill>
                      <a:srgbClr val="000000"/>
                    </a:solidFill>
                    <a:latin typeface="Arial"/>
                    <a:ea typeface="Arial"/>
                    <a:cs typeface="Arial"/>
                    <a:sym typeface="Arial"/>
                  </a:rPr>
                  <a:t>23    </a:t>
                </a:r>
                <a:r>
                  <a:rPr b="1" i="0" lang="ca" sz="600" u="none" cap="none" strike="noStrike">
                    <a:solidFill>
                      <a:srgbClr val="000000"/>
                    </a:solidFill>
                    <a:latin typeface="Arial"/>
                    <a:ea typeface="Arial"/>
                    <a:cs typeface="Arial"/>
                    <a:sym typeface="Arial"/>
                  </a:rPr>
                  <a:t>Dataset: </a:t>
                </a:r>
                <a:r>
                  <a:rPr b="0" i="0" lang="ca" sz="600" u="none" cap="none" strike="noStrike">
                    <a:solidFill>
                      <a:srgbClr val="000000"/>
                    </a:solidFill>
                    <a:latin typeface="Arial"/>
                    <a:ea typeface="Arial"/>
                    <a:cs typeface="Arial"/>
                    <a:sym typeface="Arial"/>
                  </a:rPr>
                  <a:t>DIV2K + BSDS500</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600"/>
                  <a:buFont typeface="Arial"/>
                  <a:buNone/>
                </a:pPr>
                <a:r>
                  <a:rPr b="1" i="0" lang="ca" sz="600" u="none" cap="none" strike="noStrike">
                    <a:solidFill>
                      <a:srgbClr val="000000"/>
                    </a:solidFill>
                    <a:latin typeface="Arial"/>
                    <a:ea typeface="Arial"/>
                    <a:cs typeface="Arial"/>
                    <a:sym typeface="Arial"/>
                  </a:rPr>
                  <a:t>Patch size: </a:t>
                </a:r>
                <a:r>
                  <a:rPr b="0" i="0" lang="ca" sz="600" u="none" cap="none" strike="noStrike">
                    <a:solidFill>
                      <a:srgbClr val="000000"/>
                    </a:solidFill>
                    <a:latin typeface="Arial"/>
                    <a:ea typeface="Arial"/>
                    <a:cs typeface="Arial"/>
                    <a:sym typeface="Arial"/>
                  </a:rPr>
                  <a:t>192 / 192  </a:t>
                </a:r>
                <a:r>
                  <a:rPr b="1" i="0" lang="ca" sz="600" u="none" cap="none" strike="noStrike">
                    <a:solidFill>
                      <a:srgbClr val="000000"/>
                    </a:solidFill>
                    <a:latin typeface="Arial"/>
                    <a:ea typeface="Arial"/>
                    <a:cs typeface="Arial"/>
                    <a:sym typeface="Arial"/>
                  </a:rPr>
                  <a:t>RRDB: </a:t>
                </a:r>
                <a:r>
                  <a:rPr b="0" i="0" lang="ca" sz="600" u="none" cap="none" strike="noStrike">
                    <a:solidFill>
                      <a:srgbClr val="000000"/>
                    </a:solidFill>
                    <a:latin typeface="Arial"/>
                    <a:ea typeface="Arial"/>
                    <a:cs typeface="Arial"/>
                    <a:sym typeface="Arial"/>
                  </a:rPr>
                  <a:t>23    </a:t>
                </a:r>
                <a:r>
                  <a:rPr b="1" i="0" lang="ca" sz="600" u="none" cap="none" strike="noStrike">
                    <a:solidFill>
                      <a:srgbClr val="000000"/>
                    </a:solidFill>
                    <a:latin typeface="Arial"/>
                    <a:ea typeface="Arial"/>
                    <a:cs typeface="Arial"/>
                    <a:sym typeface="Arial"/>
                  </a:rPr>
                  <a:t>Dataset: </a:t>
                </a:r>
                <a:r>
                  <a:rPr b="0" i="0" lang="ca" sz="600" u="none" cap="none" strike="noStrike">
                    <a:solidFill>
                      <a:srgbClr val="000000"/>
                    </a:solidFill>
                    <a:latin typeface="Arial"/>
                    <a:ea typeface="Arial"/>
                    <a:cs typeface="Arial"/>
                    <a:sym typeface="Arial"/>
                  </a:rPr>
                  <a:t>DIV2K</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600"/>
                  <a:buFont typeface="Arial"/>
                  <a:buNone/>
                </a:pPr>
                <a:r>
                  <a:rPr b="1" i="0" lang="ca" sz="600" u="none" cap="none" strike="noStrike">
                    <a:solidFill>
                      <a:srgbClr val="000000"/>
                    </a:solidFill>
                    <a:latin typeface="Arial"/>
                    <a:ea typeface="Arial"/>
                    <a:cs typeface="Arial"/>
                    <a:sym typeface="Arial"/>
                  </a:rPr>
                  <a:t>Patch size: </a:t>
                </a:r>
                <a:r>
                  <a:rPr b="0" i="0" lang="ca" sz="600" u="none" cap="none" strike="noStrike">
                    <a:solidFill>
                      <a:srgbClr val="000000"/>
                    </a:solidFill>
                    <a:latin typeface="Arial"/>
                    <a:ea typeface="Arial"/>
                    <a:cs typeface="Arial"/>
                    <a:sym typeface="Arial"/>
                  </a:rPr>
                  <a:t>192 / 128  </a:t>
                </a:r>
                <a:r>
                  <a:rPr b="1" i="0" lang="ca" sz="600" u="none" cap="none" strike="noStrike">
                    <a:solidFill>
                      <a:srgbClr val="000000"/>
                    </a:solidFill>
                    <a:latin typeface="Arial"/>
                    <a:ea typeface="Arial"/>
                    <a:cs typeface="Arial"/>
                    <a:sym typeface="Arial"/>
                  </a:rPr>
                  <a:t>RRDB: </a:t>
                </a:r>
                <a:r>
                  <a:rPr b="0" i="0" lang="ca" sz="600" u="none" cap="none" strike="noStrike">
                    <a:solidFill>
                      <a:srgbClr val="000000"/>
                    </a:solidFill>
                    <a:latin typeface="Arial"/>
                    <a:ea typeface="Arial"/>
                    <a:cs typeface="Arial"/>
                    <a:sym typeface="Arial"/>
                  </a:rPr>
                  <a:t>16    </a:t>
                </a:r>
                <a:r>
                  <a:rPr b="1" i="0" lang="ca" sz="600" u="none" cap="none" strike="noStrike">
                    <a:solidFill>
                      <a:srgbClr val="000000"/>
                    </a:solidFill>
                    <a:latin typeface="Arial"/>
                    <a:ea typeface="Arial"/>
                    <a:cs typeface="Arial"/>
                    <a:sym typeface="Arial"/>
                  </a:rPr>
                  <a:t>Dataset: </a:t>
                </a:r>
                <a:r>
                  <a:rPr b="0" i="0" lang="ca" sz="600" u="none" cap="none" strike="noStrike">
                    <a:solidFill>
                      <a:srgbClr val="000000"/>
                    </a:solidFill>
                    <a:latin typeface="Arial"/>
                    <a:ea typeface="Arial"/>
                    <a:cs typeface="Arial"/>
                    <a:sym typeface="Arial"/>
                  </a:rPr>
                  <a:t>DIV2K + BSDS500</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000000"/>
                  </a:solidFill>
                  <a:latin typeface="Arial"/>
                  <a:ea typeface="Arial"/>
                  <a:cs typeface="Arial"/>
                  <a:sym typeface="Arial"/>
                </a:endParaRPr>
              </a:p>
            </p:txBody>
          </p:sp>
          <p:sp>
            <p:nvSpPr>
              <p:cNvPr id="2065" name="Google Shape;2065;p62"/>
              <p:cNvSpPr/>
              <p:nvPr/>
            </p:nvSpPr>
            <p:spPr>
              <a:xfrm>
                <a:off x="6456116" y="3871874"/>
                <a:ext cx="148144" cy="45719"/>
              </a:xfrm>
              <a:prstGeom prst="mathMinus">
                <a:avLst>
                  <a:gd fmla="val 23520" name="adj1"/>
                </a:avLst>
              </a:prstGeom>
              <a:solidFill>
                <a:srgbClr val="55C3DA"/>
              </a:solidFill>
              <a:ln cap="flat" cmpd="sng" w="25400">
                <a:solidFill>
                  <a:srgbClr val="55C3DA"/>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600"/>
                  <a:buFont typeface="Arial"/>
                  <a:buNone/>
                </a:pPr>
                <a:r>
                  <a:t/>
                </a:r>
                <a:endParaRPr b="0" i="0" sz="600" u="none" cap="none" strike="noStrike">
                  <a:solidFill>
                    <a:schemeClr val="lt1"/>
                  </a:solidFill>
                  <a:latin typeface="Arial"/>
                  <a:ea typeface="Arial"/>
                  <a:cs typeface="Arial"/>
                  <a:sym typeface="Arial"/>
                </a:endParaRPr>
              </a:p>
            </p:txBody>
          </p:sp>
          <p:sp>
            <p:nvSpPr>
              <p:cNvPr id="2066" name="Google Shape;2066;p62"/>
              <p:cNvSpPr/>
              <p:nvPr/>
            </p:nvSpPr>
            <p:spPr>
              <a:xfrm>
                <a:off x="6456116" y="3956032"/>
                <a:ext cx="148144" cy="45719"/>
              </a:xfrm>
              <a:prstGeom prst="mathMinus">
                <a:avLst>
                  <a:gd fmla="val 23520" name="adj1"/>
                </a:avLst>
              </a:prstGeom>
              <a:solidFill>
                <a:schemeClr val="accent1"/>
              </a:solidFill>
              <a:ln cap="flat" cmpd="sng" w="25400">
                <a:solidFill>
                  <a:srgbClr val="A2C86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600"/>
                  <a:buFont typeface="Arial"/>
                  <a:buNone/>
                </a:pPr>
                <a:r>
                  <a:t/>
                </a:r>
                <a:endParaRPr b="0" i="0" sz="600" u="none" cap="none" strike="noStrike">
                  <a:solidFill>
                    <a:schemeClr val="lt1"/>
                  </a:solidFill>
                  <a:latin typeface="Arial"/>
                  <a:ea typeface="Arial"/>
                  <a:cs typeface="Arial"/>
                  <a:sym typeface="Arial"/>
                </a:endParaRPr>
              </a:p>
            </p:txBody>
          </p:sp>
          <p:sp>
            <p:nvSpPr>
              <p:cNvPr id="2067" name="Google Shape;2067;p62"/>
              <p:cNvSpPr/>
              <p:nvPr/>
            </p:nvSpPr>
            <p:spPr>
              <a:xfrm>
                <a:off x="6456116" y="4046792"/>
                <a:ext cx="148144" cy="45719"/>
              </a:xfrm>
              <a:prstGeom prst="mathMinus">
                <a:avLst>
                  <a:gd fmla="val 23520" name="adj1"/>
                </a:avLst>
              </a:prstGeom>
              <a:solidFill>
                <a:srgbClr val="D37E53"/>
              </a:solidFill>
              <a:ln cap="flat" cmpd="sng" w="25400">
                <a:solidFill>
                  <a:srgbClr val="D37E5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600"/>
                  <a:buFont typeface="Arial"/>
                  <a:buNone/>
                </a:pPr>
                <a:r>
                  <a:t/>
                </a:r>
                <a:endParaRPr b="0" i="0" sz="600" u="none" cap="none" strike="noStrike">
                  <a:solidFill>
                    <a:schemeClr val="lt1"/>
                  </a:solidFill>
                  <a:latin typeface="Arial"/>
                  <a:ea typeface="Arial"/>
                  <a:cs typeface="Arial"/>
                  <a:sym typeface="Arial"/>
                </a:endParaRPr>
              </a:p>
            </p:txBody>
          </p:sp>
        </p:grpSp>
        <p:sp>
          <p:nvSpPr>
            <p:cNvPr id="2068" name="Google Shape;2068;p62"/>
            <p:cNvSpPr/>
            <p:nvPr/>
          </p:nvSpPr>
          <p:spPr>
            <a:xfrm>
              <a:off x="-4768357" y="3155938"/>
              <a:ext cx="148144" cy="45719"/>
            </a:xfrm>
            <a:prstGeom prst="mathMinus">
              <a:avLst>
                <a:gd fmla="val 23520" name="adj1"/>
              </a:avLst>
            </a:prstGeom>
            <a:solidFill>
              <a:srgbClr val="D37E53"/>
            </a:solidFill>
            <a:ln cap="flat" cmpd="sng" w="25400">
              <a:solidFill>
                <a:srgbClr val="FFC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600"/>
                <a:buFont typeface="Arial"/>
                <a:buNone/>
              </a:pPr>
              <a:r>
                <a:t/>
              </a:r>
              <a:endParaRPr b="0" i="0" sz="600" u="none" cap="none" strike="noStrike">
                <a:solidFill>
                  <a:schemeClr val="lt1"/>
                </a:solidFill>
                <a:latin typeface="Arial"/>
                <a:ea typeface="Arial"/>
                <a:cs typeface="Arial"/>
                <a:sym typeface="Arial"/>
              </a:endParaRPr>
            </a:p>
          </p:txBody>
        </p:sp>
      </p:grpSp>
      <p:sp>
        <p:nvSpPr>
          <p:cNvPr id="2069" name="Google Shape;2069;p62"/>
          <p:cNvSpPr txBox="1"/>
          <p:nvPr>
            <p:ph idx="12" type="sldNum"/>
          </p:nvPr>
        </p:nvSpPr>
        <p:spPr>
          <a:xfrm>
            <a:off x="2413125" y="4847763"/>
            <a:ext cx="2057400" cy="273900"/>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Clr>
                <a:srgbClr val="000000"/>
              </a:buClr>
              <a:buSzPts val="900"/>
              <a:buFont typeface="Arial"/>
              <a:buNone/>
            </a:pPr>
            <a:r>
              <a:rPr b="1" lang="ca" sz="1200"/>
              <a:t>25/38</a:t>
            </a:r>
            <a:endParaRPr b="1" sz="1200"/>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4" name="Shape 2074"/>
        <p:cNvGrpSpPr/>
        <p:nvPr/>
      </p:nvGrpSpPr>
      <p:grpSpPr>
        <a:xfrm>
          <a:off x="0" y="0"/>
          <a:ext cx="0" cy="0"/>
          <a:chOff x="0" y="0"/>
          <a:chExt cx="0" cy="0"/>
        </a:xfrm>
      </p:grpSpPr>
      <p:pic>
        <p:nvPicPr>
          <p:cNvPr id="2075" name="Google Shape;2075;p63"/>
          <p:cNvPicPr preferRelativeResize="0"/>
          <p:nvPr/>
        </p:nvPicPr>
        <p:blipFill rotWithShape="1">
          <a:blip r:embed="rId3">
            <a:alphaModFix/>
          </a:blip>
          <a:srcRect b="0" l="16004" r="27398" t="0"/>
          <a:stretch/>
        </p:blipFill>
        <p:spPr>
          <a:xfrm>
            <a:off x="5981254" y="840114"/>
            <a:ext cx="3122980" cy="3677049"/>
          </a:xfrm>
          <a:prstGeom prst="rect">
            <a:avLst/>
          </a:prstGeom>
          <a:noFill/>
          <a:ln>
            <a:noFill/>
          </a:ln>
        </p:spPr>
      </p:pic>
      <p:sp>
        <p:nvSpPr>
          <p:cNvPr id="2076" name="Google Shape;2076;p63"/>
          <p:cNvSpPr/>
          <p:nvPr/>
        </p:nvSpPr>
        <p:spPr>
          <a:xfrm>
            <a:off x="5940658" y="796089"/>
            <a:ext cx="3203341" cy="3751083"/>
          </a:xfrm>
          <a:prstGeom prst="rect">
            <a:avLst/>
          </a:prstGeom>
          <a:solidFill>
            <a:schemeClr val="dk1">
              <a:alpha val="76078"/>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077" name="Google Shape;2077;p63"/>
          <p:cNvSpPr/>
          <p:nvPr/>
        </p:nvSpPr>
        <p:spPr>
          <a:xfrm>
            <a:off x="6131168" y="916180"/>
            <a:ext cx="2836827" cy="507831"/>
          </a:xfrm>
          <a:prstGeom prst="rect">
            <a:avLst/>
          </a:prstGeom>
          <a:noFill/>
          <a:ln>
            <a:noFill/>
          </a:ln>
        </p:spPr>
        <p:txBody>
          <a:bodyPr anchorCtr="0" anchor="t" bIns="45700" lIns="0" spcFirstLastPara="1" rIns="91425" wrap="square" tIns="45700">
            <a:noAutofit/>
          </a:bodyPr>
          <a:lstStyle/>
          <a:p>
            <a:pPr indent="0" lvl="0" marL="0" marR="0" rtl="0" algn="l">
              <a:lnSpc>
                <a:spcPct val="100000"/>
              </a:lnSpc>
              <a:spcBef>
                <a:spcPts val="0"/>
              </a:spcBef>
              <a:spcAft>
                <a:spcPts val="0"/>
              </a:spcAft>
              <a:buClr>
                <a:srgbClr val="000000"/>
              </a:buClr>
              <a:buSzPts val="2700"/>
              <a:buFont typeface="Arial"/>
              <a:buNone/>
            </a:pPr>
            <a:r>
              <a:rPr b="0" i="0" lang="ca" sz="2700" u="none" cap="none" strike="noStrike">
                <a:solidFill>
                  <a:schemeClr val="lt1"/>
                </a:solidFill>
                <a:latin typeface="Arial Black"/>
                <a:ea typeface="Arial Black"/>
                <a:cs typeface="Arial Black"/>
                <a:sym typeface="Arial Black"/>
              </a:rPr>
              <a:t>QUALITY</a:t>
            </a:r>
            <a:endParaRPr b="0" i="0" sz="1400" u="none" cap="none" strike="noStrike">
              <a:solidFill>
                <a:srgbClr val="000000"/>
              </a:solidFill>
              <a:latin typeface="Arial"/>
              <a:ea typeface="Arial"/>
              <a:cs typeface="Arial"/>
              <a:sym typeface="Arial"/>
            </a:endParaRPr>
          </a:p>
        </p:txBody>
      </p:sp>
      <p:sp>
        <p:nvSpPr>
          <p:cNvPr id="2078" name="Google Shape;2078;p63"/>
          <p:cNvSpPr/>
          <p:nvPr/>
        </p:nvSpPr>
        <p:spPr>
          <a:xfrm>
            <a:off x="6712496" y="1437074"/>
            <a:ext cx="2457234" cy="507831"/>
          </a:xfrm>
          <a:prstGeom prst="rect">
            <a:avLst/>
          </a:prstGeom>
          <a:noFill/>
          <a:ln>
            <a:noFill/>
          </a:ln>
        </p:spPr>
        <p:txBody>
          <a:bodyPr anchorCtr="0" anchor="t" bIns="45700" lIns="0" spcFirstLastPara="1" rIns="91425" wrap="square" tIns="45700">
            <a:noAutofit/>
          </a:bodyPr>
          <a:lstStyle/>
          <a:p>
            <a:pPr indent="0" lvl="0" marL="0" marR="0" rtl="0" algn="l">
              <a:lnSpc>
                <a:spcPct val="100000"/>
              </a:lnSpc>
              <a:spcBef>
                <a:spcPts val="0"/>
              </a:spcBef>
              <a:spcAft>
                <a:spcPts val="0"/>
              </a:spcAft>
              <a:buClr>
                <a:srgbClr val="000000"/>
              </a:buClr>
              <a:buSzPts val="2700"/>
              <a:buFont typeface="Arial"/>
              <a:buNone/>
            </a:pPr>
            <a:r>
              <a:rPr b="0" i="0" lang="ca" sz="2700" u="none" cap="none" strike="noStrike">
                <a:solidFill>
                  <a:schemeClr val="lt1"/>
                </a:solidFill>
                <a:latin typeface="Arial Black"/>
                <a:ea typeface="Arial Black"/>
                <a:cs typeface="Arial Black"/>
                <a:sym typeface="Arial Black"/>
              </a:rPr>
              <a:t>METRICS</a:t>
            </a:r>
            <a:endParaRPr b="0" i="0" sz="2700" u="none" cap="none" strike="noStrike">
              <a:solidFill>
                <a:schemeClr val="lt1"/>
              </a:solidFill>
              <a:latin typeface="Arial Black"/>
              <a:ea typeface="Arial Black"/>
              <a:cs typeface="Arial Black"/>
              <a:sym typeface="Arial Black"/>
            </a:endParaRPr>
          </a:p>
        </p:txBody>
      </p:sp>
      <p:sp>
        <p:nvSpPr>
          <p:cNvPr id="2079" name="Google Shape;2079;p63"/>
          <p:cNvSpPr/>
          <p:nvPr/>
        </p:nvSpPr>
        <p:spPr>
          <a:xfrm>
            <a:off x="5899125" y="796089"/>
            <a:ext cx="142448" cy="3775464"/>
          </a:xfrm>
          <a:prstGeom prst="rect">
            <a:avLst/>
          </a:prstGeom>
          <a:solidFill>
            <a:srgbClr val="007BC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2080" name="Google Shape;2080;p63"/>
          <p:cNvSpPr/>
          <p:nvPr/>
        </p:nvSpPr>
        <p:spPr>
          <a:xfrm>
            <a:off x="0" y="788715"/>
            <a:ext cx="9144000" cy="3782700"/>
          </a:xfrm>
          <a:prstGeom prst="frame">
            <a:avLst>
              <a:gd fmla="val 1815" name="adj1"/>
            </a:avLst>
          </a:prstGeom>
          <a:solidFill>
            <a:srgbClr val="007BC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dk1"/>
              </a:solidFill>
              <a:latin typeface="Arial"/>
              <a:ea typeface="Arial"/>
              <a:cs typeface="Arial"/>
              <a:sym typeface="Arial"/>
            </a:endParaRPr>
          </a:p>
        </p:txBody>
      </p:sp>
      <p:grpSp>
        <p:nvGrpSpPr>
          <p:cNvPr id="2081" name="Google Shape;2081;p63"/>
          <p:cNvGrpSpPr/>
          <p:nvPr/>
        </p:nvGrpSpPr>
        <p:grpSpPr>
          <a:xfrm>
            <a:off x="1240820" y="4571552"/>
            <a:ext cx="6596003" cy="176993"/>
            <a:chOff x="1654426" y="6095402"/>
            <a:chExt cx="8794671" cy="235991"/>
          </a:xfrm>
        </p:grpSpPr>
        <p:sp>
          <p:nvSpPr>
            <p:cNvPr id="2082" name="Google Shape;2082;p63"/>
            <p:cNvSpPr/>
            <p:nvPr/>
          </p:nvSpPr>
          <p:spPr>
            <a:xfrm>
              <a:off x="1654426" y="6095403"/>
              <a:ext cx="345930" cy="149066"/>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2083" name="Google Shape;2083;p63"/>
            <p:cNvSpPr/>
            <p:nvPr/>
          </p:nvSpPr>
          <p:spPr>
            <a:xfrm>
              <a:off x="10103167" y="6095402"/>
              <a:ext cx="345930" cy="235991"/>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grpSp>
      <p:grpSp>
        <p:nvGrpSpPr>
          <p:cNvPr id="2084" name="Google Shape;2084;p63"/>
          <p:cNvGrpSpPr/>
          <p:nvPr/>
        </p:nvGrpSpPr>
        <p:grpSpPr>
          <a:xfrm>
            <a:off x="6927009" y="4606492"/>
            <a:ext cx="2029295" cy="407107"/>
            <a:chOff x="6568690" y="4701027"/>
            <a:chExt cx="2539705" cy="504004"/>
          </a:xfrm>
        </p:grpSpPr>
        <p:sp>
          <p:nvSpPr>
            <p:cNvPr id="2085" name="Google Shape;2085;p63"/>
            <p:cNvSpPr/>
            <p:nvPr/>
          </p:nvSpPr>
          <p:spPr>
            <a:xfrm>
              <a:off x="6568690" y="4701027"/>
              <a:ext cx="509119" cy="504001"/>
            </a:xfrm>
            <a:prstGeom prst="ellipse">
              <a:avLst/>
            </a:prstGeom>
            <a:blipFill rotWithShape="1">
              <a:blip r:embed="rId4">
                <a:alphaModFix/>
              </a:blip>
              <a:stretch>
                <a:fillRect b="-21986" l="-21989" r="-21986" t="-21989"/>
              </a:stretch>
            </a:blipFill>
            <a:ln cap="flat" cmpd="sng" w="12700">
              <a:solidFill>
                <a:srgbClr val="007B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086" name="Google Shape;2086;p63"/>
            <p:cNvSpPr/>
            <p:nvPr/>
          </p:nvSpPr>
          <p:spPr>
            <a:xfrm>
              <a:off x="7583983" y="4701027"/>
              <a:ext cx="509119" cy="504001"/>
            </a:xfrm>
            <a:prstGeom prst="ellipse">
              <a:avLst/>
            </a:prstGeom>
            <a:blipFill rotWithShape="1">
              <a:blip r:embed="rId5">
                <a:alphaModFix/>
              </a:blip>
              <a:stretch>
                <a:fillRect b="0" l="0" r="0" t="0"/>
              </a:stretch>
            </a:blipFill>
            <a:ln cap="flat" cmpd="sng" w="12700">
              <a:solidFill>
                <a:srgbClr val="007B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087" name="Google Shape;2087;p63"/>
            <p:cNvSpPr/>
            <p:nvPr/>
          </p:nvSpPr>
          <p:spPr>
            <a:xfrm>
              <a:off x="8599276" y="4701030"/>
              <a:ext cx="509119" cy="504001"/>
            </a:xfrm>
            <a:prstGeom prst="ellipse">
              <a:avLst/>
            </a:prstGeom>
            <a:blipFill rotWithShape="1">
              <a:blip r:embed="rId6">
                <a:alphaModFix/>
              </a:blip>
              <a:stretch>
                <a:fillRect b="0" l="0" r="0" t="0"/>
              </a:stretch>
            </a:blipFill>
            <a:ln cap="flat" cmpd="sng" w="12700">
              <a:solidFill>
                <a:srgbClr val="007B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sp>
        <p:nvSpPr>
          <p:cNvPr id="2088" name="Google Shape;2088;p63"/>
          <p:cNvSpPr txBox="1"/>
          <p:nvPr/>
        </p:nvSpPr>
        <p:spPr>
          <a:xfrm>
            <a:off x="6570049" y="4993376"/>
            <a:ext cx="1130177" cy="18466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600"/>
              <a:buFont typeface="Arial"/>
              <a:buNone/>
            </a:pPr>
            <a:r>
              <a:rPr b="1" i="0" lang="ca" sz="600" u="none" cap="none" strike="noStrike">
                <a:solidFill>
                  <a:srgbClr val="000000"/>
                </a:solidFill>
                <a:latin typeface="Arial"/>
                <a:ea typeface="Arial"/>
                <a:cs typeface="Arial"/>
                <a:sym typeface="Arial"/>
              </a:rPr>
              <a:t>MARC BERMEJO</a:t>
            </a:r>
            <a:endParaRPr b="0" i="0" sz="1400" u="none" cap="none" strike="noStrike">
              <a:solidFill>
                <a:srgbClr val="000000"/>
              </a:solidFill>
              <a:latin typeface="Arial"/>
              <a:ea typeface="Arial"/>
              <a:cs typeface="Arial"/>
              <a:sym typeface="Arial"/>
            </a:endParaRPr>
          </a:p>
        </p:txBody>
      </p:sp>
      <p:sp>
        <p:nvSpPr>
          <p:cNvPr id="2089" name="Google Shape;2089;p63"/>
          <p:cNvSpPr txBox="1"/>
          <p:nvPr/>
        </p:nvSpPr>
        <p:spPr>
          <a:xfrm>
            <a:off x="7375522" y="4993376"/>
            <a:ext cx="1130177" cy="18466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600"/>
              <a:buFont typeface="Arial"/>
              <a:buNone/>
            </a:pPr>
            <a:r>
              <a:rPr b="1" i="0" lang="ca" sz="600" u="none" cap="none" strike="noStrike">
                <a:solidFill>
                  <a:srgbClr val="000000"/>
                </a:solidFill>
                <a:latin typeface="Arial"/>
                <a:ea typeface="Arial"/>
                <a:cs typeface="Arial"/>
                <a:sym typeface="Arial"/>
              </a:rPr>
              <a:t>RAUL PUENTE</a:t>
            </a:r>
            <a:endParaRPr b="0" i="0" sz="1400" u="none" cap="none" strike="noStrike">
              <a:solidFill>
                <a:srgbClr val="000000"/>
              </a:solidFill>
              <a:latin typeface="Arial"/>
              <a:ea typeface="Arial"/>
              <a:cs typeface="Arial"/>
              <a:sym typeface="Arial"/>
            </a:endParaRPr>
          </a:p>
        </p:txBody>
      </p:sp>
      <p:sp>
        <p:nvSpPr>
          <p:cNvPr id="2090" name="Google Shape;2090;p63"/>
          <p:cNvSpPr txBox="1"/>
          <p:nvPr/>
        </p:nvSpPr>
        <p:spPr>
          <a:xfrm>
            <a:off x="8187815" y="4993376"/>
            <a:ext cx="1130177" cy="18466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600"/>
              <a:buFont typeface="Arial"/>
              <a:buNone/>
            </a:pPr>
            <a:r>
              <a:rPr b="1" i="0" lang="ca" sz="600" u="none" cap="none" strike="noStrike">
                <a:solidFill>
                  <a:srgbClr val="000000"/>
                </a:solidFill>
                <a:latin typeface="Arial"/>
                <a:ea typeface="Arial"/>
                <a:cs typeface="Arial"/>
                <a:sym typeface="Arial"/>
              </a:rPr>
              <a:t>FERRAN TORRES</a:t>
            </a:r>
            <a:endParaRPr b="0" i="0" sz="1400" u="none" cap="none" strike="noStrike">
              <a:solidFill>
                <a:srgbClr val="000000"/>
              </a:solidFill>
              <a:latin typeface="Arial"/>
              <a:ea typeface="Arial"/>
              <a:cs typeface="Arial"/>
              <a:sym typeface="Arial"/>
            </a:endParaRPr>
          </a:p>
        </p:txBody>
      </p:sp>
      <p:sp>
        <p:nvSpPr>
          <p:cNvPr id="2091" name="Google Shape;2091;p63"/>
          <p:cNvSpPr txBox="1"/>
          <p:nvPr/>
        </p:nvSpPr>
        <p:spPr>
          <a:xfrm>
            <a:off x="3543392" y="4761203"/>
            <a:ext cx="3358310" cy="18466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600"/>
              <a:buFont typeface="Arial"/>
              <a:buNone/>
            </a:pPr>
            <a:r>
              <a:rPr b="1" i="0" lang="ca" sz="600" u="none" cap="none" strike="noStrike">
                <a:solidFill>
                  <a:srgbClr val="000000"/>
                </a:solidFill>
                <a:latin typeface="Arial"/>
                <a:ea typeface="Arial"/>
                <a:cs typeface="Arial"/>
                <a:sym typeface="Arial"/>
              </a:rPr>
              <a:t>GAN HYPER RESOLUTION PROJECT</a:t>
            </a:r>
            <a:endParaRPr b="1" i="0" sz="600" u="none" cap="none" strike="noStrike">
              <a:solidFill>
                <a:srgbClr val="000000"/>
              </a:solidFill>
              <a:latin typeface="Arial"/>
              <a:ea typeface="Arial"/>
              <a:cs typeface="Arial"/>
              <a:sym typeface="Arial"/>
            </a:endParaRPr>
          </a:p>
        </p:txBody>
      </p:sp>
      <p:pic>
        <p:nvPicPr>
          <p:cNvPr descr="metrics Icon - Free PNG &amp; SVG 105414 - Noun Project" id="2092" name="Google Shape;2092;p63"/>
          <p:cNvPicPr preferRelativeResize="0"/>
          <p:nvPr/>
        </p:nvPicPr>
        <p:blipFill rotWithShape="1">
          <a:blip r:embed="rId7">
            <a:alphaModFix/>
          </a:blip>
          <a:srcRect b="0" l="0" r="0" t="0"/>
          <a:stretch/>
        </p:blipFill>
        <p:spPr>
          <a:xfrm>
            <a:off x="7029505" y="2428610"/>
            <a:ext cx="909356" cy="909356"/>
          </a:xfrm>
          <a:prstGeom prst="rect">
            <a:avLst/>
          </a:prstGeom>
          <a:noFill/>
          <a:ln>
            <a:noFill/>
          </a:ln>
        </p:spPr>
      </p:pic>
      <p:grpSp>
        <p:nvGrpSpPr>
          <p:cNvPr id="2093" name="Google Shape;2093;p63"/>
          <p:cNvGrpSpPr/>
          <p:nvPr/>
        </p:nvGrpSpPr>
        <p:grpSpPr>
          <a:xfrm>
            <a:off x="3047" y="375696"/>
            <a:ext cx="9138979" cy="414018"/>
            <a:chOff x="3047" y="375696"/>
            <a:chExt cx="9138979" cy="414018"/>
          </a:xfrm>
        </p:grpSpPr>
        <p:grpSp>
          <p:nvGrpSpPr>
            <p:cNvPr id="2094" name="Google Shape;2094;p63"/>
            <p:cNvGrpSpPr/>
            <p:nvPr/>
          </p:nvGrpSpPr>
          <p:grpSpPr>
            <a:xfrm>
              <a:off x="3047" y="375696"/>
              <a:ext cx="9138979" cy="414018"/>
              <a:chOff x="3047" y="375696"/>
              <a:chExt cx="9138979" cy="414018"/>
            </a:xfrm>
          </p:grpSpPr>
          <p:sp>
            <p:nvSpPr>
              <p:cNvPr id="2095" name="Google Shape;2095;p63"/>
              <p:cNvSpPr/>
              <p:nvPr/>
            </p:nvSpPr>
            <p:spPr>
              <a:xfrm>
                <a:off x="3047" y="375696"/>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grpSp>
            <p:nvGrpSpPr>
              <p:cNvPr id="2096" name="Google Shape;2096;p63"/>
              <p:cNvGrpSpPr/>
              <p:nvPr/>
            </p:nvGrpSpPr>
            <p:grpSpPr>
              <a:xfrm>
                <a:off x="8141262" y="375696"/>
                <a:ext cx="1000764" cy="414018"/>
                <a:chOff x="8141262" y="376015"/>
                <a:chExt cx="1000764" cy="414018"/>
              </a:xfrm>
            </p:grpSpPr>
            <p:sp>
              <p:nvSpPr>
                <p:cNvPr id="2097" name="Google Shape;2097;p63"/>
                <p:cNvSpPr/>
                <p:nvPr/>
              </p:nvSpPr>
              <p:spPr>
                <a:xfrm>
                  <a:off x="8141262" y="376015"/>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thoughtful Icon - Free PNG &amp; SVG 1757003 - Noun Project" id="2098" name="Google Shape;2098;p63"/>
                <p:cNvPicPr preferRelativeResize="0"/>
                <p:nvPr/>
              </p:nvPicPr>
              <p:blipFill rotWithShape="1">
                <a:blip r:embed="rId8">
                  <a:alphaModFix/>
                </a:blip>
                <a:srcRect b="0" l="0" r="0" t="0"/>
                <a:stretch/>
              </p:blipFill>
              <p:spPr>
                <a:xfrm>
                  <a:off x="8517066" y="464108"/>
                  <a:ext cx="259551" cy="259551"/>
                </a:xfrm>
                <a:prstGeom prst="rect">
                  <a:avLst/>
                </a:prstGeom>
                <a:noFill/>
                <a:ln>
                  <a:noFill/>
                </a:ln>
              </p:spPr>
            </p:pic>
          </p:grpSp>
          <p:pic>
            <p:nvPicPr>
              <p:cNvPr descr="motivation Icon - Download motivation Icon 1110005 | Noun Project" id="2099" name="Google Shape;2099;p63"/>
              <p:cNvPicPr preferRelativeResize="0"/>
              <p:nvPr/>
            </p:nvPicPr>
            <p:blipFill rotWithShape="1">
              <a:blip r:embed="rId9">
                <a:alphaModFix/>
              </a:blip>
              <a:srcRect b="0" l="0" r="0" t="0"/>
              <a:stretch/>
            </p:blipFill>
            <p:spPr>
              <a:xfrm>
                <a:off x="315282" y="397803"/>
                <a:ext cx="369805" cy="369805"/>
              </a:xfrm>
              <a:prstGeom prst="rect">
                <a:avLst/>
              </a:prstGeom>
              <a:noFill/>
              <a:ln>
                <a:noFill/>
              </a:ln>
            </p:spPr>
          </p:pic>
          <p:grpSp>
            <p:nvGrpSpPr>
              <p:cNvPr id="2100" name="Google Shape;2100;p63"/>
              <p:cNvGrpSpPr/>
              <p:nvPr/>
            </p:nvGrpSpPr>
            <p:grpSpPr>
              <a:xfrm>
                <a:off x="7477265" y="375696"/>
                <a:ext cx="1000764" cy="414018"/>
                <a:chOff x="7477265" y="375308"/>
                <a:chExt cx="1000764" cy="414018"/>
              </a:xfrm>
            </p:grpSpPr>
            <p:sp>
              <p:nvSpPr>
                <p:cNvPr id="2101" name="Google Shape;2101;p63"/>
                <p:cNvSpPr/>
                <p:nvPr/>
              </p:nvSpPr>
              <p:spPr>
                <a:xfrm>
                  <a:off x="7477265" y="375308"/>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Statistical Analysis Icon - Download in Glyph Style" id="2102" name="Google Shape;2102;p63"/>
                <p:cNvPicPr preferRelativeResize="0"/>
                <p:nvPr/>
              </p:nvPicPr>
              <p:blipFill rotWithShape="1">
                <a:blip r:embed="rId10">
                  <a:alphaModFix/>
                </a:blip>
                <a:srcRect b="0" l="0" r="0" t="0"/>
                <a:stretch/>
              </p:blipFill>
              <p:spPr>
                <a:xfrm>
                  <a:off x="7843649" y="455633"/>
                  <a:ext cx="283664" cy="283664"/>
                </a:xfrm>
                <a:prstGeom prst="rect">
                  <a:avLst/>
                </a:prstGeom>
                <a:noFill/>
                <a:ln>
                  <a:noFill/>
                </a:ln>
              </p:spPr>
            </p:pic>
          </p:grpSp>
          <p:grpSp>
            <p:nvGrpSpPr>
              <p:cNvPr id="2103" name="Google Shape;2103;p63"/>
              <p:cNvGrpSpPr/>
              <p:nvPr/>
            </p:nvGrpSpPr>
            <p:grpSpPr>
              <a:xfrm>
                <a:off x="6043799" y="375696"/>
                <a:ext cx="1000764" cy="414018"/>
                <a:chOff x="6043799" y="374249"/>
                <a:chExt cx="1000764" cy="414018"/>
              </a:xfrm>
            </p:grpSpPr>
            <p:sp>
              <p:nvSpPr>
                <p:cNvPr id="2104" name="Google Shape;2104;p63"/>
                <p:cNvSpPr/>
                <p:nvPr/>
              </p:nvSpPr>
              <p:spPr>
                <a:xfrm>
                  <a:off x="6043799" y="374249"/>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Parameter Icon #356991 - Free Icons Library" id="2105" name="Google Shape;2105;p63"/>
                <p:cNvPicPr preferRelativeResize="0"/>
                <p:nvPr/>
              </p:nvPicPr>
              <p:blipFill rotWithShape="1">
                <a:blip r:embed="rId11">
                  <a:alphaModFix/>
                </a:blip>
                <a:srcRect b="0" l="0" r="0" t="0"/>
                <a:stretch/>
              </p:blipFill>
              <p:spPr>
                <a:xfrm>
                  <a:off x="6410183" y="464558"/>
                  <a:ext cx="262052" cy="262052"/>
                </a:xfrm>
                <a:prstGeom prst="rect">
                  <a:avLst/>
                </a:prstGeom>
                <a:noFill/>
                <a:ln>
                  <a:noFill/>
                </a:ln>
              </p:spPr>
            </p:pic>
          </p:grpSp>
          <p:sp>
            <p:nvSpPr>
              <p:cNvPr id="2106" name="Google Shape;2106;p63"/>
              <p:cNvSpPr/>
              <p:nvPr/>
            </p:nvSpPr>
            <p:spPr>
              <a:xfrm>
                <a:off x="4610433" y="375696"/>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grpSp>
            <p:nvGrpSpPr>
              <p:cNvPr id="2107" name="Google Shape;2107;p63"/>
              <p:cNvGrpSpPr/>
              <p:nvPr/>
            </p:nvGrpSpPr>
            <p:grpSpPr>
              <a:xfrm>
                <a:off x="3871085" y="375696"/>
                <a:ext cx="1000764" cy="414018"/>
                <a:chOff x="3871085" y="374082"/>
                <a:chExt cx="1000764" cy="414018"/>
              </a:xfrm>
            </p:grpSpPr>
            <p:sp>
              <p:nvSpPr>
                <p:cNvPr id="2108" name="Google Shape;2108;p63"/>
                <p:cNvSpPr/>
                <p:nvPr/>
              </p:nvSpPr>
              <p:spPr>
                <a:xfrm>
                  <a:off x="3871085" y="374082"/>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Support Vector Machines Icon - Free PNG &amp; SVG 1374192 - Noun Project" id="2109" name="Google Shape;2109;p63"/>
                <p:cNvPicPr preferRelativeResize="0"/>
                <p:nvPr/>
              </p:nvPicPr>
              <p:blipFill rotWithShape="1">
                <a:blip r:embed="rId12">
                  <a:alphaModFix/>
                </a:blip>
                <a:srcRect b="0" l="0" r="0" t="0"/>
                <a:stretch/>
              </p:blipFill>
              <p:spPr>
                <a:xfrm>
                  <a:off x="4173156" y="419164"/>
                  <a:ext cx="346367" cy="346367"/>
                </a:xfrm>
                <a:prstGeom prst="rect">
                  <a:avLst/>
                </a:prstGeom>
                <a:noFill/>
                <a:ln>
                  <a:noFill/>
                </a:ln>
              </p:spPr>
            </p:pic>
          </p:grpSp>
          <p:grpSp>
            <p:nvGrpSpPr>
              <p:cNvPr id="2110" name="Google Shape;2110;p63"/>
              <p:cNvGrpSpPr/>
              <p:nvPr/>
            </p:nvGrpSpPr>
            <p:grpSpPr>
              <a:xfrm>
                <a:off x="3113374" y="375696"/>
                <a:ext cx="1000764" cy="414018"/>
                <a:chOff x="3113374" y="372277"/>
                <a:chExt cx="1000764" cy="414018"/>
              </a:xfrm>
            </p:grpSpPr>
            <p:sp>
              <p:nvSpPr>
                <p:cNvPr id="2111" name="Google Shape;2111;p63"/>
                <p:cNvSpPr/>
                <p:nvPr/>
              </p:nvSpPr>
              <p:spPr>
                <a:xfrm>
                  <a:off x="3113374" y="372277"/>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Engranajes mecanicos - Iconos gratis de" id="2112" name="Google Shape;2112;p63"/>
                <p:cNvPicPr preferRelativeResize="0"/>
                <p:nvPr/>
              </p:nvPicPr>
              <p:blipFill rotWithShape="1">
                <a:blip r:embed="rId13">
                  <a:alphaModFix/>
                </a:blip>
                <a:srcRect b="0" l="0" r="0" t="0"/>
                <a:stretch/>
              </p:blipFill>
              <p:spPr>
                <a:xfrm>
                  <a:off x="3385545" y="415071"/>
                  <a:ext cx="363370" cy="363370"/>
                </a:xfrm>
                <a:prstGeom prst="rect">
                  <a:avLst/>
                </a:prstGeom>
                <a:noFill/>
                <a:ln>
                  <a:noFill/>
                </a:ln>
              </p:spPr>
            </p:pic>
          </p:grpSp>
          <p:grpSp>
            <p:nvGrpSpPr>
              <p:cNvPr id="2113" name="Google Shape;2113;p63"/>
              <p:cNvGrpSpPr/>
              <p:nvPr/>
            </p:nvGrpSpPr>
            <p:grpSpPr>
              <a:xfrm>
                <a:off x="2322427" y="375696"/>
                <a:ext cx="1000764" cy="414018"/>
                <a:chOff x="2322427" y="369857"/>
                <a:chExt cx="1000764" cy="414018"/>
              </a:xfrm>
            </p:grpSpPr>
            <p:sp>
              <p:nvSpPr>
                <p:cNvPr id="2114" name="Google Shape;2114;p63"/>
                <p:cNvSpPr/>
                <p:nvPr/>
              </p:nvSpPr>
              <p:spPr>
                <a:xfrm>
                  <a:off x="2322427" y="369857"/>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HMS20278 | Datasets2Tools" id="2115" name="Google Shape;2115;p63"/>
                <p:cNvPicPr preferRelativeResize="0"/>
                <p:nvPr/>
              </p:nvPicPr>
              <p:blipFill rotWithShape="1">
                <a:blip r:embed="rId14">
                  <a:alphaModFix/>
                </a:blip>
                <a:srcRect b="0" l="0" r="0" t="0"/>
                <a:stretch/>
              </p:blipFill>
              <p:spPr>
                <a:xfrm>
                  <a:off x="2651068" y="441638"/>
                  <a:ext cx="310236" cy="310236"/>
                </a:xfrm>
                <a:prstGeom prst="rect">
                  <a:avLst/>
                </a:prstGeom>
                <a:noFill/>
                <a:ln>
                  <a:noFill/>
                </a:ln>
              </p:spPr>
            </p:pic>
          </p:grpSp>
          <p:sp>
            <p:nvSpPr>
              <p:cNvPr id="2116" name="Google Shape;2116;p63"/>
              <p:cNvSpPr/>
              <p:nvPr/>
            </p:nvSpPr>
            <p:spPr>
              <a:xfrm>
                <a:off x="1528134" y="375696"/>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Forma llena de bandera - Iconos gratis de mapas y banderas" id="2117" name="Google Shape;2117;p63"/>
              <p:cNvPicPr preferRelativeResize="0"/>
              <p:nvPr/>
            </p:nvPicPr>
            <p:blipFill rotWithShape="1">
              <a:blip r:embed="rId15">
                <a:alphaModFix/>
              </a:blip>
              <a:srcRect b="0" l="0" r="0" t="0"/>
              <a:stretch/>
            </p:blipFill>
            <p:spPr>
              <a:xfrm>
                <a:off x="1916987" y="427785"/>
                <a:ext cx="309840" cy="309840"/>
              </a:xfrm>
              <a:prstGeom prst="rect">
                <a:avLst/>
              </a:prstGeom>
              <a:noFill/>
              <a:ln>
                <a:noFill/>
              </a:ln>
            </p:spPr>
          </p:pic>
          <p:sp>
            <p:nvSpPr>
              <p:cNvPr id="2118" name="Google Shape;2118;p63"/>
              <p:cNvSpPr/>
              <p:nvPr/>
            </p:nvSpPr>
            <p:spPr>
              <a:xfrm>
                <a:off x="791487" y="375696"/>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2119" name="Google Shape;2119;p63"/>
              <p:cNvSpPr/>
              <p:nvPr/>
            </p:nvSpPr>
            <p:spPr>
              <a:xfrm>
                <a:off x="5344640" y="375696"/>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grpSp>
        <p:pic>
          <p:nvPicPr>
            <p:cNvPr descr="Resolution - Free computer icons" id="2120" name="Google Shape;2120;p63"/>
            <p:cNvPicPr preferRelativeResize="0"/>
            <p:nvPr/>
          </p:nvPicPr>
          <p:blipFill rotWithShape="1">
            <a:blip r:embed="rId16">
              <a:alphaModFix/>
            </a:blip>
            <a:srcRect b="0" l="0" r="0" t="0"/>
            <a:stretch/>
          </p:blipFill>
          <p:spPr>
            <a:xfrm>
              <a:off x="1132929" y="433985"/>
              <a:ext cx="337219" cy="337219"/>
            </a:xfrm>
            <a:prstGeom prst="rect">
              <a:avLst/>
            </a:prstGeom>
            <a:noFill/>
            <a:ln>
              <a:noFill/>
            </a:ln>
          </p:spPr>
        </p:pic>
      </p:grpSp>
      <p:sp>
        <p:nvSpPr>
          <p:cNvPr id="2121" name="Google Shape;2121;p63"/>
          <p:cNvSpPr/>
          <p:nvPr/>
        </p:nvSpPr>
        <p:spPr>
          <a:xfrm>
            <a:off x="6777743" y="375696"/>
            <a:ext cx="1000764" cy="414018"/>
          </a:xfrm>
          <a:prstGeom prst="round2SameRect">
            <a:avLst>
              <a:gd fmla="val 35910" name="adj1"/>
              <a:gd fmla="val 0" name="adj2"/>
            </a:avLst>
          </a:prstGeom>
          <a:solidFill>
            <a:srgbClr val="007BC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metrics Icon - Free PNG &amp; SVG 105414 - Noun Project" id="2122" name="Google Shape;2122;p63"/>
          <p:cNvPicPr preferRelativeResize="0"/>
          <p:nvPr/>
        </p:nvPicPr>
        <p:blipFill rotWithShape="1">
          <a:blip r:embed="rId7">
            <a:alphaModFix/>
          </a:blip>
          <a:srcRect b="0" l="0" r="0" t="0"/>
          <a:stretch/>
        </p:blipFill>
        <p:spPr>
          <a:xfrm>
            <a:off x="7096476" y="436857"/>
            <a:ext cx="322932" cy="322932"/>
          </a:xfrm>
          <a:prstGeom prst="rect">
            <a:avLst/>
          </a:prstGeom>
          <a:noFill/>
          <a:ln>
            <a:noFill/>
          </a:ln>
        </p:spPr>
      </p:pic>
      <p:sp>
        <p:nvSpPr>
          <p:cNvPr id="2123" name="Google Shape;2123;p63"/>
          <p:cNvSpPr/>
          <p:nvPr/>
        </p:nvSpPr>
        <p:spPr>
          <a:xfrm>
            <a:off x="235754" y="4617666"/>
            <a:ext cx="504000" cy="504000"/>
          </a:xfrm>
          <a:prstGeom prst="ellipse">
            <a:avLst/>
          </a:prstGeom>
          <a:blipFill rotWithShape="1">
            <a:blip r:embed="rId17">
              <a:alphaModFix/>
            </a:blip>
            <a:stretch>
              <a:fillRect b="0" l="0" r="0" t="0"/>
            </a:stretch>
          </a:blipFill>
          <a:ln cap="flat" cmpd="sng" w="12700">
            <a:solidFill>
              <a:srgbClr val="007B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124" name="Google Shape;2124;p63"/>
          <p:cNvSpPr txBox="1"/>
          <p:nvPr/>
        </p:nvSpPr>
        <p:spPr>
          <a:xfrm>
            <a:off x="639229" y="4755087"/>
            <a:ext cx="1130177" cy="276999"/>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600"/>
              <a:buFont typeface="Arial"/>
              <a:buNone/>
            </a:pPr>
            <a:r>
              <a:rPr b="1" i="0" lang="ca" sz="600" u="none" cap="none" strike="noStrike">
                <a:solidFill>
                  <a:srgbClr val="000000"/>
                </a:solidFill>
                <a:latin typeface="Arial"/>
                <a:ea typeface="Arial"/>
                <a:cs typeface="Arial"/>
                <a:sym typeface="Arial"/>
              </a:rPr>
              <a:t>PROJECT ADVISOR: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600"/>
              <a:buFont typeface="Arial"/>
              <a:buNone/>
            </a:pPr>
            <a:r>
              <a:rPr b="1" i="0" lang="ca" sz="600" u="none" cap="none" strike="noStrike">
                <a:solidFill>
                  <a:srgbClr val="000000"/>
                </a:solidFill>
                <a:latin typeface="Arial"/>
                <a:ea typeface="Arial"/>
                <a:cs typeface="Arial"/>
                <a:sym typeface="Arial"/>
              </a:rPr>
              <a:t>DANI FOJO</a:t>
            </a:r>
            <a:endParaRPr b="0" i="0" sz="1400" u="none" cap="none" strike="noStrike">
              <a:solidFill>
                <a:srgbClr val="000000"/>
              </a:solidFill>
              <a:latin typeface="Arial"/>
              <a:ea typeface="Arial"/>
              <a:cs typeface="Arial"/>
              <a:sym typeface="Arial"/>
            </a:endParaRPr>
          </a:p>
        </p:txBody>
      </p:sp>
      <p:pic>
        <p:nvPicPr>
          <p:cNvPr id="2125" name="Google Shape;2125;p63"/>
          <p:cNvPicPr preferRelativeResize="0"/>
          <p:nvPr/>
        </p:nvPicPr>
        <p:blipFill rotWithShape="1">
          <a:blip r:embed="rId18">
            <a:alphaModFix/>
          </a:blip>
          <a:srcRect b="0" l="0" r="0" t="0"/>
          <a:stretch/>
        </p:blipFill>
        <p:spPr>
          <a:xfrm>
            <a:off x="8752300" y="29649"/>
            <a:ext cx="337224" cy="337254"/>
          </a:xfrm>
          <a:prstGeom prst="rect">
            <a:avLst/>
          </a:prstGeom>
          <a:noFill/>
          <a:ln>
            <a:noFill/>
          </a:ln>
        </p:spPr>
      </p:pic>
      <p:sp>
        <p:nvSpPr>
          <p:cNvPr id="2126" name="Google Shape;2126;p63"/>
          <p:cNvSpPr txBox="1"/>
          <p:nvPr/>
        </p:nvSpPr>
        <p:spPr>
          <a:xfrm>
            <a:off x="144069" y="1008441"/>
            <a:ext cx="5770859" cy="437038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ca" sz="1600" u="none" cap="none" strike="noStrike">
                <a:solidFill>
                  <a:srgbClr val="000000"/>
                </a:solidFill>
                <a:latin typeface="Arial"/>
                <a:ea typeface="Arial"/>
                <a:cs typeface="Arial"/>
                <a:sym typeface="Arial"/>
              </a:rPr>
              <a:t>Structural Similarity Index(SSIM):</a:t>
            </a:r>
            <a:endParaRPr b="1" i="0" sz="16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1" i="0" sz="16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200"/>
              <a:buFont typeface="Arial"/>
              <a:buChar char="•"/>
            </a:pPr>
            <a:r>
              <a:rPr b="0" i="0" lang="ca" sz="1200" u="none" cap="none" strike="noStrike">
                <a:solidFill>
                  <a:srgbClr val="24292F"/>
                </a:solidFill>
                <a:latin typeface="Arial"/>
                <a:ea typeface="Arial"/>
                <a:cs typeface="Arial"/>
                <a:sym typeface="Arial"/>
              </a:rPr>
              <a:t>Given 2 images, SSIM is an index with values in the range (-1,1), which estimates the level of similarity between those two images.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24292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24292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24292F"/>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200"/>
              <a:buFont typeface="Arial"/>
              <a:buChar char="•"/>
            </a:pPr>
            <a:r>
              <a:rPr b="0" i="0" lang="ca" sz="1200" u="none" cap="none" strike="noStrike">
                <a:solidFill>
                  <a:srgbClr val="24292F"/>
                </a:solidFill>
                <a:latin typeface="Arial"/>
                <a:ea typeface="Arial"/>
                <a:cs typeface="Arial"/>
                <a:sym typeface="Arial"/>
              </a:rPr>
              <a:t>It combines different comparison functions:</a:t>
            </a:r>
            <a:endParaRPr b="0" i="0" sz="1400" u="none" cap="none" strike="noStrike">
              <a:solidFill>
                <a:srgbClr val="000000"/>
              </a:solidFill>
              <a:latin typeface="Arial"/>
              <a:ea typeface="Arial"/>
              <a:cs typeface="Arial"/>
              <a:sym typeface="Arial"/>
            </a:endParaRPr>
          </a:p>
          <a:p>
            <a:pPr indent="0" lvl="1"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24292F"/>
              </a:solidFill>
              <a:latin typeface="Arial"/>
              <a:ea typeface="Arial"/>
              <a:cs typeface="Arial"/>
              <a:sym typeface="Arial"/>
            </a:endParaRPr>
          </a:p>
          <a:p>
            <a:pPr indent="-209550" lvl="8" marL="28575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24292F"/>
              </a:solidFill>
              <a:latin typeface="Arial"/>
              <a:ea typeface="Arial"/>
              <a:cs typeface="Arial"/>
              <a:sym typeface="Arial"/>
            </a:endParaRPr>
          </a:p>
          <a:p>
            <a:pPr indent="-209550" lvl="0" marL="28575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24292F"/>
              </a:solidFill>
              <a:latin typeface="Arial"/>
              <a:ea typeface="Arial"/>
              <a:cs typeface="Arial"/>
              <a:sym typeface="Arial"/>
            </a:endParaRPr>
          </a:p>
          <a:p>
            <a:pPr indent="-209550" lvl="0" marL="28575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24292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1" i="0" lang="ca" sz="1200" u="none" cap="none" strike="noStrike">
                <a:solidFill>
                  <a:srgbClr val="000000"/>
                </a:solidFill>
                <a:latin typeface="Arial"/>
                <a:ea typeface="Arial"/>
                <a:cs typeface="Arial"/>
                <a:sym typeface="Arial"/>
              </a:rPr>
              <a:t>Formula:</a:t>
            </a:r>
            <a:endParaRPr b="0" i="0" sz="1400" u="none" cap="none" strike="noStrike">
              <a:solidFill>
                <a:srgbClr val="000000"/>
              </a:solidFill>
              <a:latin typeface="Arial"/>
              <a:ea typeface="Arial"/>
              <a:cs typeface="Arial"/>
              <a:sym typeface="Arial"/>
            </a:endParaRPr>
          </a:p>
          <a:p>
            <a:pPr indent="-209550" lvl="0" marL="28575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00000"/>
              </a:solidFill>
              <a:latin typeface="Arial"/>
              <a:ea typeface="Arial"/>
              <a:cs typeface="Arial"/>
              <a:sym typeface="Arial"/>
            </a:endParaRPr>
          </a:p>
          <a:p>
            <a:pPr indent="-209550" lvl="0" marL="28575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00000"/>
              </a:solidFill>
              <a:latin typeface="Arial"/>
              <a:ea typeface="Arial"/>
              <a:cs typeface="Arial"/>
              <a:sym typeface="Arial"/>
            </a:endParaRPr>
          </a:p>
          <a:p>
            <a:pPr indent="0" lvl="8" marL="0" marR="0" rtl="0" algn="l">
              <a:lnSpc>
                <a:spcPct val="100000"/>
              </a:lnSpc>
              <a:spcBef>
                <a:spcPts val="0"/>
              </a:spcBef>
              <a:spcAft>
                <a:spcPts val="0"/>
              </a:spcAft>
              <a:buClr>
                <a:srgbClr val="000000"/>
              </a:buClr>
              <a:buSzPts val="600"/>
              <a:buFont typeface="Arial"/>
              <a:buNone/>
            </a:pPr>
            <a:r>
              <a:t/>
            </a:r>
            <a:endParaRPr b="1" i="0" sz="600" u="none" cap="none" strike="noStrike">
              <a:solidFill>
                <a:srgbClr val="000000"/>
              </a:solidFill>
              <a:latin typeface="Arial"/>
              <a:ea typeface="Arial"/>
              <a:cs typeface="Arial"/>
              <a:sym typeface="Arial"/>
            </a:endParaRPr>
          </a:p>
          <a:p>
            <a:pPr indent="-209550" lvl="0" marL="28575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00000"/>
              </a:solidFill>
              <a:latin typeface="Arial"/>
              <a:ea typeface="Arial"/>
              <a:cs typeface="Arial"/>
              <a:sym typeface="Arial"/>
            </a:endParaRPr>
          </a:p>
          <a:p>
            <a:pPr indent="-209550" lvl="0" marL="28575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00000"/>
              </a:solidFill>
              <a:latin typeface="Arial"/>
              <a:ea typeface="Arial"/>
              <a:cs typeface="Arial"/>
              <a:sym typeface="Arial"/>
            </a:endParaRPr>
          </a:p>
          <a:p>
            <a:pPr indent="-209550" lvl="0" marL="28575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00000"/>
              </a:solidFill>
              <a:latin typeface="Arial"/>
              <a:ea typeface="Arial"/>
              <a:cs typeface="Arial"/>
              <a:sym typeface="Arial"/>
            </a:endParaRPr>
          </a:p>
          <a:p>
            <a:pPr indent="-209550" lvl="0" marL="28575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00000"/>
              </a:solidFill>
              <a:latin typeface="Arial"/>
              <a:ea typeface="Arial"/>
              <a:cs typeface="Arial"/>
              <a:sym typeface="Arial"/>
            </a:endParaRPr>
          </a:p>
        </p:txBody>
      </p:sp>
      <p:pic>
        <p:nvPicPr>
          <p:cNvPr id="2127" name="Google Shape;2127;p63"/>
          <p:cNvPicPr preferRelativeResize="0"/>
          <p:nvPr/>
        </p:nvPicPr>
        <p:blipFill rotWithShape="1">
          <a:blip r:embed="rId19">
            <a:alphaModFix/>
          </a:blip>
          <a:srcRect b="0" l="0" r="0" t="0"/>
          <a:stretch/>
        </p:blipFill>
        <p:spPr>
          <a:xfrm>
            <a:off x="1142447" y="3538422"/>
            <a:ext cx="3385727" cy="366704"/>
          </a:xfrm>
          <a:prstGeom prst="rect">
            <a:avLst/>
          </a:prstGeom>
          <a:noFill/>
          <a:ln>
            <a:noFill/>
          </a:ln>
        </p:spPr>
      </p:pic>
      <p:sp>
        <p:nvSpPr>
          <p:cNvPr id="2128" name="Google Shape;2128;p63"/>
          <p:cNvSpPr txBox="1"/>
          <p:nvPr/>
        </p:nvSpPr>
        <p:spPr>
          <a:xfrm>
            <a:off x="739472" y="1950456"/>
            <a:ext cx="4351740" cy="430887"/>
          </a:xfrm>
          <a:prstGeom prst="rect">
            <a:avLst/>
          </a:prstGeom>
          <a:noFill/>
          <a:ln>
            <a:noFill/>
          </a:ln>
        </p:spPr>
        <p:txBody>
          <a:bodyPr anchorCtr="0" anchor="t" bIns="45700" lIns="91425" spcFirstLastPara="1" rIns="91425" wrap="square" tIns="45700">
            <a:spAutoFit/>
          </a:bodyPr>
          <a:lstStyle/>
          <a:p>
            <a:pPr indent="-171450" lvl="0" marL="171450" marR="0" rtl="0" algn="l">
              <a:lnSpc>
                <a:spcPct val="100000"/>
              </a:lnSpc>
              <a:spcBef>
                <a:spcPts val="0"/>
              </a:spcBef>
              <a:spcAft>
                <a:spcPts val="0"/>
              </a:spcAft>
              <a:buClr>
                <a:srgbClr val="000000"/>
              </a:buClr>
              <a:buSzPts val="1100"/>
              <a:buFont typeface="Arial"/>
              <a:buChar char="•"/>
            </a:pPr>
            <a:r>
              <a:rPr b="1" i="0" lang="ca" sz="1100" u="none" cap="none" strike="noStrike">
                <a:solidFill>
                  <a:srgbClr val="000000"/>
                </a:solidFill>
              </a:rPr>
              <a:t>+1</a:t>
            </a:r>
            <a:r>
              <a:rPr b="0" i="0" lang="ca" sz="1100" u="none" cap="none" strike="noStrike">
                <a:solidFill>
                  <a:srgbClr val="000000"/>
                </a:solidFill>
                <a:latin typeface="Arial"/>
                <a:ea typeface="Arial"/>
                <a:cs typeface="Arial"/>
                <a:sym typeface="Arial"/>
              </a:rPr>
              <a:t> = very similar or the same.</a:t>
            </a:r>
            <a:endParaRPr b="0" i="0" sz="1400" u="none" cap="none" strike="noStrike">
              <a:solidFill>
                <a:srgbClr val="000000"/>
              </a:solidFill>
              <a:latin typeface="Arial"/>
              <a:ea typeface="Arial"/>
              <a:cs typeface="Arial"/>
              <a:sym typeface="Arial"/>
            </a:endParaRPr>
          </a:p>
          <a:p>
            <a:pPr indent="-171450" lvl="0" marL="171450" marR="0" rtl="0" algn="l">
              <a:lnSpc>
                <a:spcPct val="100000"/>
              </a:lnSpc>
              <a:spcBef>
                <a:spcPts val="0"/>
              </a:spcBef>
              <a:spcAft>
                <a:spcPts val="0"/>
              </a:spcAft>
              <a:buClr>
                <a:srgbClr val="000000"/>
              </a:buClr>
              <a:buSzPts val="1100"/>
              <a:buFont typeface="Arial"/>
              <a:buChar char="•"/>
            </a:pPr>
            <a:r>
              <a:rPr b="1" i="0" lang="ca" sz="1100" u="none" cap="none" strike="noStrike">
                <a:solidFill>
                  <a:srgbClr val="000000"/>
                </a:solidFill>
              </a:rPr>
              <a:t>-1 </a:t>
            </a:r>
            <a:r>
              <a:rPr b="0" i="0" lang="ca" sz="1100" u="none" cap="none" strike="noStrike">
                <a:solidFill>
                  <a:srgbClr val="000000"/>
                </a:solidFill>
                <a:latin typeface="Arial"/>
                <a:ea typeface="Arial"/>
                <a:cs typeface="Arial"/>
                <a:sym typeface="Arial"/>
              </a:rPr>
              <a:t>= very different</a:t>
            </a:r>
            <a:endParaRPr b="0" i="0" sz="1100" u="none" cap="none" strike="noStrike">
              <a:solidFill>
                <a:srgbClr val="000000"/>
              </a:solidFill>
              <a:latin typeface="Arial"/>
              <a:ea typeface="Arial"/>
              <a:cs typeface="Arial"/>
              <a:sym typeface="Arial"/>
            </a:endParaRPr>
          </a:p>
        </p:txBody>
      </p:sp>
      <p:sp>
        <p:nvSpPr>
          <p:cNvPr id="2129" name="Google Shape;2129;p63"/>
          <p:cNvSpPr txBox="1"/>
          <p:nvPr/>
        </p:nvSpPr>
        <p:spPr>
          <a:xfrm>
            <a:off x="739472" y="2640486"/>
            <a:ext cx="4351740" cy="600164"/>
          </a:xfrm>
          <a:prstGeom prst="rect">
            <a:avLst/>
          </a:prstGeom>
          <a:noFill/>
          <a:ln>
            <a:noFill/>
          </a:ln>
        </p:spPr>
        <p:txBody>
          <a:bodyPr anchorCtr="0" anchor="t" bIns="45700" lIns="91425" spcFirstLastPara="1" rIns="91425" wrap="square" tIns="45700">
            <a:spAutoFit/>
          </a:bodyPr>
          <a:lstStyle/>
          <a:p>
            <a:pPr indent="-171450" lvl="0" marL="171450" marR="0" rtl="0" algn="l">
              <a:lnSpc>
                <a:spcPct val="100000"/>
              </a:lnSpc>
              <a:spcBef>
                <a:spcPts val="0"/>
              </a:spcBef>
              <a:spcAft>
                <a:spcPts val="0"/>
              </a:spcAft>
              <a:buClr>
                <a:srgbClr val="000000"/>
              </a:buClr>
              <a:buSzPts val="1100"/>
              <a:buFont typeface="Arial"/>
              <a:buChar char="•"/>
            </a:pPr>
            <a:r>
              <a:rPr b="0" i="0" lang="ca" sz="1100" u="none" cap="none" strike="noStrike">
                <a:solidFill>
                  <a:srgbClr val="000000"/>
                </a:solidFill>
                <a:latin typeface="Arial"/>
                <a:ea typeface="Arial"/>
                <a:cs typeface="Arial"/>
                <a:sym typeface="Arial"/>
              </a:rPr>
              <a:t>Luminance </a:t>
            </a:r>
            <a:r>
              <a:rPr b="1" i="1" lang="ca" sz="1100" u="none" cap="none" strike="noStrike">
                <a:solidFill>
                  <a:srgbClr val="000000"/>
                </a:solidFill>
                <a:latin typeface="Times New Roman"/>
                <a:ea typeface="Times New Roman"/>
                <a:cs typeface="Times New Roman"/>
                <a:sym typeface="Times New Roman"/>
              </a:rPr>
              <a:t>l</a:t>
            </a:r>
            <a:r>
              <a:rPr b="1" i="0" lang="ca" sz="1100" u="none" cap="none" strike="noStrike">
                <a:solidFill>
                  <a:srgbClr val="000000"/>
                </a:solidFill>
                <a:latin typeface="Times New Roman"/>
                <a:ea typeface="Times New Roman"/>
                <a:cs typeface="Times New Roman"/>
                <a:sym typeface="Times New Roman"/>
              </a:rPr>
              <a:t>(x,y)</a:t>
            </a:r>
            <a:r>
              <a:rPr b="0" i="0" lang="ca" sz="1100" u="none" cap="none" strike="noStrike">
                <a:solidFill>
                  <a:srgbClr val="000000"/>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a:p>
            <a:pPr indent="-171450" lvl="0" marL="171450" marR="0" rtl="0" algn="l">
              <a:lnSpc>
                <a:spcPct val="100000"/>
              </a:lnSpc>
              <a:spcBef>
                <a:spcPts val="0"/>
              </a:spcBef>
              <a:spcAft>
                <a:spcPts val="0"/>
              </a:spcAft>
              <a:buClr>
                <a:srgbClr val="000000"/>
              </a:buClr>
              <a:buSzPts val="1100"/>
              <a:buFont typeface="Arial"/>
              <a:buChar char="•"/>
            </a:pPr>
            <a:r>
              <a:rPr b="0" i="0" lang="ca" sz="1100" u="none" cap="none" strike="noStrike">
                <a:solidFill>
                  <a:srgbClr val="000000"/>
                </a:solidFill>
                <a:latin typeface="Arial"/>
                <a:ea typeface="Arial"/>
                <a:cs typeface="Arial"/>
                <a:sym typeface="Arial"/>
              </a:rPr>
              <a:t>Contrast </a:t>
            </a:r>
            <a:r>
              <a:rPr b="1" i="1" lang="ca" sz="1100" u="none" cap="none" strike="noStrike">
                <a:solidFill>
                  <a:srgbClr val="000000"/>
                </a:solidFill>
                <a:latin typeface="Times New Roman"/>
                <a:ea typeface="Times New Roman"/>
                <a:cs typeface="Times New Roman"/>
                <a:sym typeface="Times New Roman"/>
              </a:rPr>
              <a:t>c</a:t>
            </a:r>
            <a:r>
              <a:rPr b="1" i="0" lang="ca" sz="1100" u="none" cap="none" strike="noStrike">
                <a:solidFill>
                  <a:srgbClr val="000000"/>
                </a:solidFill>
                <a:latin typeface="Times New Roman"/>
                <a:ea typeface="Times New Roman"/>
                <a:cs typeface="Times New Roman"/>
                <a:sym typeface="Times New Roman"/>
              </a:rPr>
              <a:t>(x,y)</a:t>
            </a:r>
            <a:endParaRPr b="1" i="0" sz="1400" u="none" cap="none" strike="noStrike">
              <a:solidFill>
                <a:srgbClr val="000000"/>
              </a:solidFill>
            </a:endParaRPr>
          </a:p>
          <a:p>
            <a:pPr indent="-171450" lvl="0" marL="171450" marR="0" rtl="0" algn="l">
              <a:lnSpc>
                <a:spcPct val="100000"/>
              </a:lnSpc>
              <a:spcBef>
                <a:spcPts val="0"/>
              </a:spcBef>
              <a:spcAft>
                <a:spcPts val="0"/>
              </a:spcAft>
              <a:buClr>
                <a:srgbClr val="000000"/>
              </a:buClr>
              <a:buSzPts val="1100"/>
              <a:buFont typeface="Arial"/>
              <a:buChar char="•"/>
            </a:pPr>
            <a:r>
              <a:rPr b="0" i="0" lang="ca" sz="1100" u="none" cap="none" strike="noStrike">
                <a:solidFill>
                  <a:srgbClr val="000000"/>
                </a:solidFill>
                <a:latin typeface="Arial"/>
                <a:ea typeface="Arial"/>
                <a:cs typeface="Arial"/>
                <a:sym typeface="Arial"/>
              </a:rPr>
              <a:t>Structure</a:t>
            </a:r>
            <a:r>
              <a:rPr b="0" i="0" lang="ca" sz="1100" u="none" cap="none" strike="noStrike">
                <a:solidFill>
                  <a:srgbClr val="000000"/>
                </a:solidFill>
                <a:latin typeface="Times New Roman"/>
                <a:ea typeface="Times New Roman"/>
                <a:cs typeface="Times New Roman"/>
                <a:sym typeface="Times New Roman"/>
              </a:rPr>
              <a:t> </a:t>
            </a:r>
            <a:r>
              <a:rPr b="1" i="1" lang="ca" sz="1100" u="none" cap="none" strike="noStrike">
                <a:solidFill>
                  <a:srgbClr val="000000"/>
                </a:solidFill>
                <a:latin typeface="Times New Roman"/>
                <a:ea typeface="Times New Roman"/>
                <a:cs typeface="Times New Roman"/>
                <a:sym typeface="Times New Roman"/>
              </a:rPr>
              <a:t>s</a:t>
            </a:r>
            <a:r>
              <a:rPr b="1" i="0" lang="ca" sz="1100" u="none" cap="none" strike="noStrike">
                <a:solidFill>
                  <a:srgbClr val="000000"/>
                </a:solidFill>
                <a:latin typeface="Times New Roman"/>
                <a:ea typeface="Times New Roman"/>
                <a:cs typeface="Times New Roman"/>
                <a:sym typeface="Times New Roman"/>
              </a:rPr>
              <a:t>(x,y)</a:t>
            </a:r>
            <a:endParaRPr b="1" i="0" sz="1100" u="none" cap="none" strike="noStrike">
              <a:solidFill>
                <a:srgbClr val="000000"/>
              </a:solidFill>
              <a:latin typeface="Times New Roman"/>
              <a:ea typeface="Times New Roman"/>
              <a:cs typeface="Times New Roman"/>
              <a:sym typeface="Times New Roman"/>
            </a:endParaRPr>
          </a:p>
        </p:txBody>
      </p:sp>
      <p:sp>
        <p:nvSpPr>
          <p:cNvPr id="2130" name="Google Shape;2130;p63"/>
          <p:cNvSpPr txBox="1"/>
          <p:nvPr/>
        </p:nvSpPr>
        <p:spPr>
          <a:xfrm>
            <a:off x="739472" y="3905126"/>
            <a:ext cx="4351740" cy="261610"/>
          </a:xfrm>
          <a:prstGeom prst="rect">
            <a:avLst/>
          </a:prstGeom>
          <a:noFill/>
          <a:ln>
            <a:noFill/>
          </a:ln>
        </p:spPr>
        <p:txBody>
          <a:bodyPr anchorCtr="0" anchor="t" bIns="45700" lIns="91425" spcFirstLastPara="1" rIns="91425" wrap="square" tIns="45700">
            <a:spAutoFit/>
          </a:bodyPr>
          <a:lstStyle/>
          <a:p>
            <a:pPr indent="-171450" lvl="0" marL="171450" marR="0" rtl="0" algn="l">
              <a:lnSpc>
                <a:spcPct val="100000"/>
              </a:lnSpc>
              <a:spcBef>
                <a:spcPts val="0"/>
              </a:spcBef>
              <a:spcAft>
                <a:spcPts val="0"/>
              </a:spcAft>
              <a:buClr>
                <a:srgbClr val="000000"/>
              </a:buClr>
              <a:buSzPts val="1100"/>
              <a:buFont typeface="Arial"/>
              <a:buChar char="•"/>
            </a:pPr>
            <a:r>
              <a:rPr b="0" i="0" lang="ca" sz="1100" u="none" cap="none" strike="noStrike">
                <a:solidFill>
                  <a:srgbClr val="000000"/>
                </a:solidFill>
                <a:latin typeface="Arial"/>
                <a:ea typeface="Arial"/>
                <a:cs typeface="Arial"/>
                <a:sym typeface="Arial"/>
              </a:rPr>
              <a:t>α,β,γ= weights assigned to each feature </a:t>
            </a:r>
            <a:endParaRPr b="0" i="0" sz="1100" u="none" cap="none" strike="noStrike">
              <a:solidFill>
                <a:srgbClr val="000000"/>
              </a:solidFill>
              <a:latin typeface="Arial"/>
              <a:ea typeface="Arial"/>
              <a:cs typeface="Arial"/>
              <a:sym typeface="Arial"/>
            </a:endParaRPr>
          </a:p>
        </p:txBody>
      </p:sp>
      <p:pic>
        <p:nvPicPr>
          <p:cNvPr descr="weight, Weightlifter, Man, Silhouette, Fitness Forever, sport, Excercise,  sports, weightlifting, Lifting icon" id="2131" name="Google Shape;2131;p63"/>
          <p:cNvPicPr preferRelativeResize="0"/>
          <p:nvPr/>
        </p:nvPicPr>
        <p:blipFill rotWithShape="1">
          <a:blip r:embed="rId20">
            <a:alphaModFix/>
          </a:blip>
          <a:srcRect b="0" l="0" r="0" t="0"/>
          <a:stretch/>
        </p:blipFill>
        <p:spPr>
          <a:xfrm>
            <a:off x="5672477" y="414045"/>
            <a:ext cx="326958" cy="326958"/>
          </a:xfrm>
          <a:prstGeom prst="rect">
            <a:avLst/>
          </a:prstGeom>
          <a:noFill/>
          <a:ln>
            <a:noFill/>
          </a:ln>
        </p:spPr>
      </p:pic>
      <p:pic>
        <p:nvPicPr>
          <p:cNvPr descr="Black Down Arrow Png For Kids - Decrease Arrow Icon Png | Full Size PNG  Download | SeekPNG" id="2132" name="Google Shape;2132;p63"/>
          <p:cNvPicPr preferRelativeResize="0"/>
          <p:nvPr/>
        </p:nvPicPr>
        <p:blipFill rotWithShape="1">
          <a:blip r:embed="rId21">
            <a:alphaModFix/>
          </a:blip>
          <a:srcRect b="0" l="0" r="0" t="0"/>
          <a:stretch/>
        </p:blipFill>
        <p:spPr>
          <a:xfrm>
            <a:off x="4961259" y="504307"/>
            <a:ext cx="290979" cy="196574"/>
          </a:xfrm>
          <a:prstGeom prst="rect">
            <a:avLst/>
          </a:prstGeom>
          <a:noFill/>
          <a:ln>
            <a:noFill/>
          </a:ln>
        </p:spPr>
      </p:pic>
      <p:sp>
        <p:nvSpPr>
          <p:cNvPr id="2133" name="Google Shape;2133;p63"/>
          <p:cNvSpPr txBox="1"/>
          <p:nvPr>
            <p:ph idx="12" type="sldNum"/>
          </p:nvPr>
        </p:nvSpPr>
        <p:spPr>
          <a:xfrm>
            <a:off x="2413125" y="4847763"/>
            <a:ext cx="2057400" cy="273900"/>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Clr>
                <a:srgbClr val="000000"/>
              </a:buClr>
              <a:buSzPts val="900"/>
              <a:buFont typeface="Arial"/>
              <a:buNone/>
            </a:pPr>
            <a:r>
              <a:rPr b="1" lang="ca" sz="1200"/>
              <a:t>26/38</a:t>
            </a:r>
            <a:endParaRPr b="1" sz="1200"/>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8" name="Shape 2138"/>
        <p:cNvGrpSpPr/>
        <p:nvPr/>
      </p:nvGrpSpPr>
      <p:grpSpPr>
        <a:xfrm>
          <a:off x="0" y="0"/>
          <a:ext cx="0" cy="0"/>
          <a:chOff x="0" y="0"/>
          <a:chExt cx="0" cy="0"/>
        </a:xfrm>
      </p:grpSpPr>
      <p:pic>
        <p:nvPicPr>
          <p:cNvPr id="2139" name="Google Shape;2139;p64"/>
          <p:cNvPicPr preferRelativeResize="0"/>
          <p:nvPr/>
        </p:nvPicPr>
        <p:blipFill rotWithShape="1">
          <a:blip r:embed="rId3">
            <a:alphaModFix/>
          </a:blip>
          <a:srcRect b="0" l="16004" r="27398" t="0"/>
          <a:stretch/>
        </p:blipFill>
        <p:spPr>
          <a:xfrm>
            <a:off x="5981254" y="840114"/>
            <a:ext cx="3122980" cy="3677049"/>
          </a:xfrm>
          <a:prstGeom prst="rect">
            <a:avLst/>
          </a:prstGeom>
          <a:noFill/>
          <a:ln>
            <a:noFill/>
          </a:ln>
        </p:spPr>
      </p:pic>
      <p:sp>
        <p:nvSpPr>
          <p:cNvPr id="2140" name="Google Shape;2140;p64"/>
          <p:cNvSpPr/>
          <p:nvPr/>
        </p:nvSpPr>
        <p:spPr>
          <a:xfrm>
            <a:off x="5940658" y="796089"/>
            <a:ext cx="3203341" cy="3751083"/>
          </a:xfrm>
          <a:prstGeom prst="rect">
            <a:avLst/>
          </a:prstGeom>
          <a:solidFill>
            <a:schemeClr val="dk1">
              <a:alpha val="76078"/>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141" name="Google Shape;2141;p64"/>
          <p:cNvSpPr/>
          <p:nvPr/>
        </p:nvSpPr>
        <p:spPr>
          <a:xfrm>
            <a:off x="6131168" y="916180"/>
            <a:ext cx="2836827" cy="507831"/>
          </a:xfrm>
          <a:prstGeom prst="rect">
            <a:avLst/>
          </a:prstGeom>
          <a:noFill/>
          <a:ln>
            <a:noFill/>
          </a:ln>
        </p:spPr>
        <p:txBody>
          <a:bodyPr anchorCtr="0" anchor="t" bIns="45700" lIns="0" spcFirstLastPara="1" rIns="91425" wrap="square" tIns="45700">
            <a:noAutofit/>
          </a:bodyPr>
          <a:lstStyle/>
          <a:p>
            <a:pPr indent="0" lvl="0" marL="0" marR="0" rtl="0" algn="l">
              <a:lnSpc>
                <a:spcPct val="100000"/>
              </a:lnSpc>
              <a:spcBef>
                <a:spcPts val="0"/>
              </a:spcBef>
              <a:spcAft>
                <a:spcPts val="0"/>
              </a:spcAft>
              <a:buClr>
                <a:srgbClr val="000000"/>
              </a:buClr>
              <a:buSzPts val="2700"/>
              <a:buFont typeface="Arial"/>
              <a:buNone/>
            </a:pPr>
            <a:r>
              <a:rPr b="0" i="0" lang="ca" sz="2700" u="none" cap="none" strike="noStrike">
                <a:solidFill>
                  <a:schemeClr val="lt1"/>
                </a:solidFill>
                <a:latin typeface="Arial Black"/>
                <a:ea typeface="Arial Black"/>
                <a:cs typeface="Arial Black"/>
                <a:sym typeface="Arial Black"/>
              </a:rPr>
              <a:t>QUALITY</a:t>
            </a:r>
            <a:endParaRPr b="0" i="0" sz="1400" u="none" cap="none" strike="noStrike">
              <a:solidFill>
                <a:srgbClr val="000000"/>
              </a:solidFill>
              <a:latin typeface="Arial"/>
              <a:ea typeface="Arial"/>
              <a:cs typeface="Arial"/>
              <a:sym typeface="Arial"/>
            </a:endParaRPr>
          </a:p>
        </p:txBody>
      </p:sp>
      <p:sp>
        <p:nvSpPr>
          <p:cNvPr id="2142" name="Google Shape;2142;p64"/>
          <p:cNvSpPr/>
          <p:nvPr/>
        </p:nvSpPr>
        <p:spPr>
          <a:xfrm>
            <a:off x="6712496" y="1437074"/>
            <a:ext cx="2457234" cy="507831"/>
          </a:xfrm>
          <a:prstGeom prst="rect">
            <a:avLst/>
          </a:prstGeom>
          <a:noFill/>
          <a:ln>
            <a:noFill/>
          </a:ln>
        </p:spPr>
        <p:txBody>
          <a:bodyPr anchorCtr="0" anchor="t" bIns="45700" lIns="0" spcFirstLastPara="1" rIns="91425" wrap="square" tIns="45700">
            <a:noAutofit/>
          </a:bodyPr>
          <a:lstStyle/>
          <a:p>
            <a:pPr indent="0" lvl="0" marL="0" marR="0" rtl="0" algn="l">
              <a:lnSpc>
                <a:spcPct val="100000"/>
              </a:lnSpc>
              <a:spcBef>
                <a:spcPts val="0"/>
              </a:spcBef>
              <a:spcAft>
                <a:spcPts val="0"/>
              </a:spcAft>
              <a:buClr>
                <a:srgbClr val="000000"/>
              </a:buClr>
              <a:buSzPts val="2700"/>
              <a:buFont typeface="Arial"/>
              <a:buNone/>
            </a:pPr>
            <a:r>
              <a:rPr b="0" i="0" lang="ca" sz="2700" u="none" cap="none" strike="noStrike">
                <a:solidFill>
                  <a:schemeClr val="lt1"/>
                </a:solidFill>
                <a:latin typeface="Arial Black"/>
                <a:ea typeface="Arial Black"/>
                <a:cs typeface="Arial Black"/>
                <a:sym typeface="Arial Black"/>
              </a:rPr>
              <a:t>METRICS</a:t>
            </a:r>
            <a:endParaRPr b="0" i="0" sz="2700" u="none" cap="none" strike="noStrike">
              <a:solidFill>
                <a:schemeClr val="lt1"/>
              </a:solidFill>
              <a:latin typeface="Arial Black"/>
              <a:ea typeface="Arial Black"/>
              <a:cs typeface="Arial Black"/>
              <a:sym typeface="Arial Black"/>
            </a:endParaRPr>
          </a:p>
        </p:txBody>
      </p:sp>
      <p:sp>
        <p:nvSpPr>
          <p:cNvPr id="2143" name="Google Shape;2143;p64"/>
          <p:cNvSpPr/>
          <p:nvPr/>
        </p:nvSpPr>
        <p:spPr>
          <a:xfrm>
            <a:off x="5899125" y="796089"/>
            <a:ext cx="142448" cy="3775464"/>
          </a:xfrm>
          <a:prstGeom prst="rect">
            <a:avLst/>
          </a:prstGeom>
          <a:solidFill>
            <a:srgbClr val="007BC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2144" name="Google Shape;2144;p64"/>
          <p:cNvSpPr/>
          <p:nvPr/>
        </p:nvSpPr>
        <p:spPr>
          <a:xfrm>
            <a:off x="0" y="788715"/>
            <a:ext cx="9144000" cy="3782700"/>
          </a:xfrm>
          <a:prstGeom prst="frame">
            <a:avLst>
              <a:gd fmla="val 1815" name="adj1"/>
            </a:avLst>
          </a:prstGeom>
          <a:solidFill>
            <a:srgbClr val="007BC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dk1"/>
              </a:solidFill>
              <a:latin typeface="Arial"/>
              <a:ea typeface="Arial"/>
              <a:cs typeface="Arial"/>
              <a:sym typeface="Arial"/>
            </a:endParaRPr>
          </a:p>
        </p:txBody>
      </p:sp>
      <p:grpSp>
        <p:nvGrpSpPr>
          <p:cNvPr id="2145" name="Google Shape;2145;p64"/>
          <p:cNvGrpSpPr/>
          <p:nvPr/>
        </p:nvGrpSpPr>
        <p:grpSpPr>
          <a:xfrm>
            <a:off x="1240820" y="4571552"/>
            <a:ext cx="6596003" cy="176993"/>
            <a:chOff x="1654426" y="6095402"/>
            <a:chExt cx="8794671" cy="235991"/>
          </a:xfrm>
        </p:grpSpPr>
        <p:sp>
          <p:nvSpPr>
            <p:cNvPr id="2146" name="Google Shape;2146;p64"/>
            <p:cNvSpPr/>
            <p:nvPr/>
          </p:nvSpPr>
          <p:spPr>
            <a:xfrm>
              <a:off x="1654426" y="6095403"/>
              <a:ext cx="345930" cy="149066"/>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2147" name="Google Shape;2147;p64"/>
            <p:cNvSpPr/>
            <p:nvPr/>
          </p:nvSpPr>
          <p:spPr>
            <a:xfrm>
              <a:off x="10103167" y="6095402"/>
              <a:ext cx="345930" cy="235991"/>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grpSp>
      <p:grpSp>
        <p:nvGrpSpPr>
          <p:cNvPr id="2148" name="Google Shape;2148;p64"/>
          <p:cNvGrpSpPr/>
          <p:nvPr/>
        </p:nvGrpSpPr>
        <p:grpSpPr>
          <a:xfrm>
            <a:off x="6927009" y="4606492"/>
            <a:ext cx="2029295" cy="407107"/>
            <a:chOff x="6568690" y="4701027"/>
            <a:chExt cx="2539705" cy="504004"/>
          </a:xfrm>
        </p:grpSpPr>
        <p:sp>
          <p:nvSpPr>
            <p:cNvPr id="2149" name="Google Shape;2149;p64"/>
            <p:cNvSpPr/>
            <p:nvPr/>
          </p:nvSpPr>
          <p:spPr>
            <a:xfrm>
              <a:off x="6568690" y="4701027"/>
              <a:ext cx="509119" cy="504001"/>
            </a:xfrm>
            <a:prstGeom prst="ellipse">
              <a:avLst/>
            </a:prstGeom>
            <a:blipFill rotWithShape="1">
              <a:blip r:embed="rId4">
                <a:alphaModFix/>
              </a:blip>
              <a:stretch>
                <a:fillRect b="-21986" l="-21989" r="-21986" t="-21989"/>
              </a:stretch>
            </a:blipFill>
            <a:ln cap="flat" cmpd="sng" w="12700">
              <a:solidFill>
                <a:srgbClr val="007B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150" name="Google Shape;2150;p64"/>
            <p:cNvSpPr/>
            <p:nvPr/>
          </p:nvSpPr>
          <p:spPr>
            <a:xfrm>
              <a:off x="7583983" y="4701027"/>
              <a:ext cx="509119" cy="504001"/>
            </a:xfrm>
            <a:prstGeom prst="ellipse">
              <a:avLst/>
            </a:prstGeom>
            <a:blipFill rotWithShape="1">
              <a:blip r:embed="rId5">
                <a:alphaModFix/>
              </a:blip>
              <a:stretch>
                <a:fillRect b="0" l="0" r="0" t="0"/>
              </a:stretch>
            </a:blipFill>
            <a:ln cap="flat" cmpd="sng" w="12700">
              <a:solidFill>
                <a:srgbClr val="007B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151" name="Google Shape;2151;p64"/>
            <p:cNvSpPr/>
            <p:nvPr/>
          </p:nvSpPr>
          <p:spPr>
            <a:xfrm>
              <a:off x="8599276" y="4701030"/>
              <a:ext cx="509119" cy="504001"/>
            </a:xfrm>
            <a:prstGeom prst="ellipse">
              <a:avLst/>
            </a:prstGeom>
            <a:blipFill rotWithShape="1">
              <a:blip r:embed="rId6">
                <a:alphaModFix/>
              </a:blip>
              <a:stretch>
                <a:fillRect b="0" l="0" r="0" t="0"/>
              </a:stretch>
            </a:blipFill>
            <a:ln cap="flat" cmpd="sng" w="12700">
              <a:solidFill>
                <a:srgbClr val="007B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sp>
        <p:nvSpPr>
          <p:cNvPr id="2152" name="Google Shape;2152;p64"/>
          <p:cNvSpPr txBox="1"/>
          <p:nvPr/>
        </p:nvSpPr>
        <p:spPr>
          <a:xfrm>
            <a:off x="6570049" y="4993376"/>
            <a:ext cx="1130177" cy="18466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600"/>
              <a:buFont typeface="Arial"/>
              <a:buNone/>
            </a:pPr>
            <a:r>
              <a:rPr b="1" i="0" lang="ca" sz="600" u="none" cap="none" strike="noStrike">
                <a:solidFill>
                  <a:srgbClr val="000000"/>
                </a:solidFill>
                <a:latin typeface="Arial"/>
                <a:ea typeface="Arial"/>
                <a:cs typeface="Arial"/>
                <a:sym typeface="Arial"/>
              </a:rPr>
              <a:t>MARC BERMEJO</a:t>
            </a:r>
            <a:endParaRPr b="0" i="0" sz="1400" u="none" cap="none" strike="noStrike">
              <a:solidFill>
                <a:srgbClr val="000000"/>
              </a:solidFill>
              <a:latin typeface="Arial"/>
              <a:ea typeface="Arial"/>
              <a:cs typeface="Arial"/>
              <a:sym typeface="Arial"/>
            </a:endParaRPr>
          </a:p>
        </p:txBody>
      </p:sp>
      <p:sp>
        <p:nvSpPr>
          <p:cNvPr id="2153" name="Google Shape;2153;p64"/>
          <p:cNvSpPr txBox="1"/>
          <p:nvPr/>
        </p:nvSpPr>
        <p:spPr>
          <a:xfrm>
            <a:off x="7375522" y="4993376"/>
            <a:ext cx="1130177" cy="18466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600"/>
              <a:buFont typeface="Arial"/>
              <a:buNone/>
            </a:pPr>
            <a:r>
              <a:rPr b="1" i="0" lang="ca" sz="600" u="none" cap="none" strike="noStrike">
                <a:solidFill>
                  <a:srgbClr val="000000"/>
                </a:solidFill>
                <a:latin typeface="Arial"/>
                <a:ea typeface="Arial"/>
                <a:cs typeface="Arial"/>
                <a:sym typeface="Arial"/>
              </a:rPr>
              <a:t>RAUL PUENTE</a:t>
            </a:r>
            <a:endParaRPr b="0" i="0" sz="1400" u="none" cap="none" strike="noStrike">
              <a:solidFill>
                <a:srgbClr val="000000"/>
              </a:solidFill>
              <a:latin typeface="Arial"/>
              <a:ea typeface="Arial"/>
              <a:cs typeface="Arial"/>
              <a:sym typeface="Arial"/>
            </a:endParaRPr>
          </a:p>
        </p:txBody>
      </p:sp>
      <p:sp>
        <p:nvSpPr>
          <p:cNvPr id="2154" name="Google Shape;2154;p64"/>
          <p:cNvSpPr txBox="1"/>
          <p:nvPr/>
        </p:nvSpPr>
        <p:spPr>
          <a:xfrm>
            <a:off x="8187815" y="4993376"/>
            <a:ext cx="1130177" cy="18466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600"/>
              <a:buFont typeface="Arial"/>
              <a:buNone/>
            </a:pPr>
            <a:r>
              <a:rPr b="1" i="0" lang="ca" sz="600" u="none" cap="none" strike="noStrike">
                <a:solidFill>
                  <a:srgbClr val="000000"/>
                </a:solidFill>
                <a:latin typeface="Arial"/>
                <a:ea typeface="Arial"/>
                <a:cs typeface="Arial"/>
                <a:sym typeface="Arial"/>
              </a:rPr>
              <a:t>FERRAN TORRES</a:t>
            </a:r>
            <a:endParaRPr b="0" i="0" sz="1400" u="none" cap="none" strike="noStrike">
              <a:solidFill>
                <a:srgbClr val="000000"/>
              </a:solidFill>
              <a:latin typeface="Arial"/>
              <a:ea typeface="Arial"/>
              <a:cs typeface="Arial"/>
              <a:sym typeface="Arial"/>
            </a:endParaRPr>
          </a:p>
        </p:txBody>
      </p:sp>
      <p:sp>
        <p:nvSpPr>
          <p:cNvPr id="2155" name="Google Shape;2155;p64"/>
          <p:cNvSpPr txBox="1"/>
          <p:nvPr/>
        </p:nvSpPr>
        <p:spPr>
          <a:xfrm>
            <a:off x="3543392" y="4761203"/>
            <a:ext cx="3358310" cy="18466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600"/>
              <a:buFont typeface="Arial"/>
              <a:buNone/>
            </a:pPr>
            <a:r>
              <a:rPr b="1" i="0" lang="ca" sz="600" u="none" cap="none" strike="noStrike">
                <a:solidFill>
                  <a:srgbClr val="000000"/>
                </a:solidFill>
                <a:latin typeface="Arial"/>
                <a:ea typeface="Arial"/>
                <a:cs typeface="Arial"/>
                <a:sym typeface="Arial"/>
              </a:rPr>
              <a:t>GAN HYPER RESOLUTION PROJECT</a:t>
            </a:r>
            <a:endParaRPr b="1" i="0" sz="600" u="none" cap="none" strike="noStrike">
              <a:solidFill>
                <a:srgbClr val="000000"/>
              </a:solidFill>
              <a:latin typeface="Arial"/>
              <a:ea typeface="Arial"/>
              <a:cs typeface="Arial"/>
              <a:sym typeface="Arial"/>
            </a:endParaRPr>
          </a:p>
        </p:txBody>
      </p:sp>
      <p:pic>
        <p:nvPicPr>
          <p:cNvPr descr="metrics Icon - Free PNG &amp; SVG 105414 - Noun Project" id="2156" name="Google Shape;2156;p64"/>
          <p:cNvPicPr preferRelativeResize="0"/>
          <p:nvPr/>
        </p:nvPicPr>
        <p:blipFill rotWithShape="1">
          <a:blip r:embed="rId7">
            <a:alphaModFix/>
          </a:blip>
          <a:srcRect b="0" l="0" r="0" t="0"/>
          <a:stretch/>
        </p:blipFill>
        <p:spPr>
          <a:xfrm>
            <a:off x="7029505" y="2428610"/>
            <a:ext cx="909356" cy="909356"/>
          </a:xfrm>
          <a:prstGeom prst="rect">
            <a:avLst/>
          </a:prstGeom>
          <a:noFill/>
          <a:ln>
            <a:noFill/>
          </a:ln>
        </p:spPr>
      </p:pic>
      <p:grpSp>
        <p:nvGrpSpPr>
          <p:cNvPr id="2157" name="Google Shape;2157;p64"/>
          <p:cNvGrpSpPr/>
          <p:nvPr/>
        </p:nvGrpSpPr>
        <p:grpSpPr>
          <a:xfrm>
            <a:off x="3047" y="375696"/>
            <a:ext cx="9138979" cy="414018"/>
            <a:chOff x="3047" y="375696"/>
            <a:chExt cx="9138979" cy="414018"/>
          </a:xfrm>
        </p:grpSpPr>
        <p:grpSp>
          <p:nvGrpSpPr>
            <p:cNvPr id="2158" name="Google Shape;2158;p64"/>
            <p:cNvGrpSpPr/>
            <p:nvPr/>
          </p:nvGrpSpPr>
          <p:grpSpPr>
            <a:xfrm>
              <a:off x="3047" y="375696"/>
              <a:ext cx="9138979" cy="414018"/>
              <a:chOff x="3047" y="375696"/>
              <a:chExt cx="9138979" cy="414018"/>
            </a:xfrm>
          </p:grpSpPr>
          <p:sp>
            <p:nvSpPr>
              <p:cNvPr id="2159" name="Google Shape;2159;p64"/>
              <p:cNvSpPr/>
              <p:nvPr/>
            </p:nvSpPr>
            <p:spPr>
              <a:xfrm>
                <a:off x="3047" y="375696"/>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grpSp>
            <p:nvGrpSpPr>
              <p:cNvPr id="2160" name="Google Shape;2160;p64"/>
              <p:cNvGrpSpPr/>
              <p:nvPr/>
            </p:nvGrpSpPr>
            <p:grpSpPr>
              <a:xfrm>
                <a:off x="8141262" y="375696"/>
                <a:ext cx="1000764" cy="414018"/>
                <a:chOff x="8141262" y="376015"/>
                <a:chExt cx="1000764" cy="414018"/>
              </a:xfrm>
            </p:grpSpPr>
            <p:sp>
              <p:nvSpPr>
                <p:cNvPr id="2161" name="Google Shape;2161;p64"/>
                <p:cNvSpPr/>
                <p:nvPr/>
              </p:nvSpPr>
              <p:spPr>
                <a:xfrm>
                  <a:off x="8141262" y="376015"/>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thoughtful Icon - Free PNG &amp; SVG 1757003 - Noun Project" id="2162" name="Google Shape;2162;p64"/>
                <p:cNvPicPr preferRelativeResize="0"/>
                <p:nvPr/>
              </p:nvPicPr>
              <p:blipFill rotWithShape="1">
                <a:blip r:embed="rId8">
                  <a:alphaModFix/>
                </a:blip>
                <a:srcRect b="0" l="0" r="0" t="0"/>
                <a:stretch/>
              </p:blipFill>
              <p:spPr>
                <a:xfrm>
                  <a:off x="8517066" y="464108"/>
                  <a:ext cx="259551" cy="259551"/>
                </a:xfrm>
                <a:prstGeom prst="rect">
                  <a:avLst/>
                </a:prstGeom>
                <a:noFill/>
                <a:ln>
                  <a:noFill/>
                </a:ln>
              </p:spPr>
            </p:pic>
          </p:grpSp>
          <p:pic>
            <p:nvPicPr>
              <p:cNvPr descr="motivation Icon - Download motivation Icon 1110005 | Noun Project" id="2163" name="Google Shape;2163;p64"/>
              <p:cNvPicPr preferRelativeResize="0"/>
              <p:nvPr/>
            </p:nvPicPr>
            <p:blipFill rotWithShape="1">
              <a:blip r:embed="rId9">
                <a:alphaModFix/>
              </a:blip>
              <a:srcRect b="0" l="0" r="0" t="0"/>
              <a:stretch/>
            </p:blipFill>
            <p:spPr>
              <a:xfrm>
                <a:off x="315282" y="397803"/>
                <a:ext cx="369805" cy="369805"/>
              </a:xfrm>
              <a:prstGeom prst="rect">
                <a:avLst/>
              </a:prstGeom>
              <a:noFill/>
              <a:ln>
                <a:noFill/>
              </a:ln>
            </p:spPr>
          </p:pic>
          <p:grpSp>
            <p:nvGrpSpPr>
              <p:cNvPr id="2164" name="Google Shape;2164;p64"/>
              <p:cNvGrpSpPr/>
              <p:nvPr/>
            </p:nvGrpSpPr>
            <p:grpSpPr>
              <a:xfrm>
                <a:off x="7477265" y="375696"/>
                <a:ext cx="1000764" cy="414018"/>
                <a:chOff x="7477265" y="375308"/>
                <a:chExt cx="1000764" cy="414018"/>
              </a:xfrm>
            </p:grpSpPr>
            <p:sp>
              <p:nvSpPr>
                <p:cNvPr id="2165" name="Google Shape;2165;p64"/>
                <p:cNvSpPr/>
                <p:nvPr/>
              </p:nvSpPr>
              <p:spPr>
                <a:xfrm>
                  <a:off x="7477265" y="375308"/>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Statistical Analysis Icon - Download in Glyph Style" id="2166" name="Google Shape;2166;p64"/>
                <p:cNvPicPr preferRelativeResize="0"/>
                <p:nvPr/>
              </p:nvPicPr>
              <p:blipFill rotWithShape="1">
                <a:blip r:embed="rId10">
                  <a:alphaModFix/>
                </a:blip>
                <a:srcRect b="0" l="0" r="0" t="0"/>
                <a:stretch/>
              </p:blipFill>
              <p:spPr>
                <a:xfrm>
                  <a:off x="7843649" y="455633"/>
                  <a:ext cx="283664" cy="283664"/>
                </a:xfrm>
                <a:prstGeom prst="rect">
                  <a:avLst/>
                </a:prstGeom>
                <a:noFill/>
                <a:ln>
                  <a:noFill/>
                </a:ln>
              </p:spPr>
            </p:pic>
          </p:grpSp>
          <p:grpSp>
            <p:nvGrpSpPr>
              <p:cNvPr id="2167" name="Google Shape;2167;p64"/>
              <p:cNvGrpSpPr/>
              <p:nvPr/>
            </p:nvGrpSpPr>
            <p:grpSpPr>
              <a:xfrm>
                <a:off x="6043799" y="375696"/>
                <a:ext cx="1000764" cy="414018"/>
                <a:chOff x="6043799" y="374249"/>
                <a:chExt cx="1000764" cy="414018"/>
              </a:xfrm>
            </p:grpSpPr>
            <p:sp>
              <p:nvSpPr>
                <p:cNvPr id="2168" name="Google Shape;2168;p64"/>
                <p:cNvSpPr/>
                <p:nvPr/>
              </p:nvSpPr>
              <p:spPr>
                <a:xfrm>
                  <a:off x="6043799" y="374249"/>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Parameter Icon #356991 - Free Icons Library" id="2169" name="Google Shape;2169;p64"/>
                <p:cNvPicPr preferRelativeResize="0"/>
                <p:nvPr/>
              </p:nvPicPr>
              <p:blipFill rotWithShape="1">
                <a:blip r:embed="rId11">
                  <a:alphaModFix/>
                </a:blip>
                <a:srcRect b="0" l="0" r="0" t="0"/>
                <a:stretch/>
              </p:blipFill>
              <p:spPr>
                <a:xfrm>
                  <a:off x="6410183" y="464558"/>
                  <a:ext cx="262052" cy="262052"/>
                </a:xfrm>
                <a:prstGeom prst="rect">
                  <a:avLst/>
                </a:prstGeom>
                <a:noFill/>
                <a:ln>
                  <a:noFill/>
                </a:ln>
              </p:spPr>
            </p:pic>
          </p:grpSp>
          <p:sp>
            <p:nvSpPr>
              <p:cNvPr id="2170" name="Google Shape;2170;p64"/>
              <p:cNvSpPr/>
              <p:nvPr/>
            </p:nvSpPr>
            <p:spPr>
              <a:xfrm>
                <a:off x="4610433" y="375696"/>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grpSp>
            <p:nvGrpSpPr>
              <p:cNvPr id="2171" name="Google Shape;2171;p64"/>
              <p:cNvGrpSpPr/>
              <p:nvPr/>
            </p:nvGrpSpPr>
            <p:grpSpPr>
              <a:xfrm>
                <a:off x="3871085" y="375696"/>
                <a:ext cx="1000764" cy="414018"/>
                <a:chOff x="3871085" y="374082"/>
                <a:chExt cx="1000764" cy="414018"/>
              </a:xfrm>
            </p:grpSpPr>
            <p:sp>
              <p:nvSpPr>
                <p:cNvPr id="2172" name="Google Shape;2172;p64"/>
                <p:cNvSpPr/>
                <p:nvPr/>
              </p:nvSpPr>
              <p:spPr>
                <a:xfrm>
                  <a:off x="3871085" y="374082"/>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Support Vector Machines Icon - Free PNG &amp; SVG 1374192 - Noun Project" id="2173" name="Google Shape;2173;p64"/>
                <p:cNvPicPr preferRelativeResize="0"/>
                <p:nvPr/>
              </p:nvPicPr>
              <p:blipFill rotWithShape="1">
                <a:blip r:embed="rId12">
                  <a:alphaModFix/>
                </a:blip>
                <a:srcRect b="0" l="0" r="0" t="0"/>
                <a:stretch/>
              </p:blipFill>
              <p:spPr>
                <a:xfrm>
                  <a:off x="4173156" y="419164"/>
                  <a:ext cx="346367" cy="346367"/>
                </a:xfrm>
                <a:prstGeom prst="rect">
                  <a:avLst/>
                </a:prstGeom>
                <a:noFill/>
                <a:ln>
                  <a:noFill/>
                </a:ln>
              </p:spPr>
            </p:pic>
          </p:grpSp>
          <p:grpSp>
            <p:nvGrpSpPr>
              <p:cNvPr id="2174" name="Google Shape;2174;p64"/>
              <p:cNvGrpSpPr/>
              <p:nvPr/>
            </p:nvGrpSpPr>
            <p:grpSpPr>
              <a:xfrm>
                <a:off x="3113374" y="375696"/>
                <a:ext cx="1000764" cy="414018"/>
                <a:chOff x="3113374" y="372277"/>
                <a:chExt cx="1000764" cy="414018"/>
              </a:xfrm>
            </p:grpSpPr>
            <p:sp>
              <p:nvSpPr>
                <p:cNvPr id="2175" name="Google Shape;2175;p64"/>
                <p:cNvSpPr/>
                <p:nvPr/>
              </p:nvSpPr>
              <p:spPr>
                <a:xfrm>
                  <a:off x="3113374" y="372277"/>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Engranajes mecanicos - Iconos gratis de" id="2176" name="Google Shape;2176;p64"/>
                <p:cNvPicPr preferRelativeResize="0"/>
                <p:nvPr/>
              </p:nvPicPr>
              <p:blipFill rotWithShape="1">
                <a:blip r:embed="rId13">
                  <a:alphaModFix/>
                </a:blip>
                <a:srcRect b="0" l="0" r="0" t="0"/>
                <a:stretch/>
              </p:blipFill>
              <p:spPr>
                <a:xfrm>
                  <a:off x="3385545" y="415071"/>
                  <a:ext cx="363370" cy="363370"/>
                </a:xfrm>
                <a:prstGeom prst="rect">
                  <a:avLst/>
                </a:prstGeom>
                <a:noFill/>
                <a:ln>
                  <a:noFill/>
                </a:ln>
              </p:spPr>
            </p:pic>
          </p:grpSp>
          <p:grpSp>
            <p:nvGrpSpPr>
              <p:cNvPr id="2177" name="Google Shape;2177;p64"/>
              <p:cNvGrpSpPr/>
              <p:nvPr/>
            </p:nvGrpSpPr>
            <p:grpSpPr>
              <a:xfrm>
                <a:off x="2322427" y="375696"/>
                <a:ext cx="1000764" cy="414018"/>
                <a:chOff x="2322427" y="369857"/>
                <a:chExt cx="1000764" cy="414018"/>
              </a:xfrm>
            </p:grpSpPr>
            <p:sp>
              <p:nvSpPr>
                <p:cNvPr id="2178" name="Google Shape;2178;p64"/>
                <p:cNvSpPr/>
                <p:nvPr/>
              </p:nvSpPr>
              <p:spPr>
                <a:xfrm>
                  <a:off x="2322427" y="369857"/>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HMS20278 | Datasets2Tools" id="2179" name="Google Shape;2179;p64"/>
                <p:cNvPicPr preferRelativeResize="0"/>
                <p:nvPr/>
              </p:nvPicPr>
              <p:blipFill rotWithShape="1">
                <a:blip r:embed="rId14">
                  <a:alphaModFix/>
                </a:blip>
                <a:srcRect b="0" l="0" r="0" t="0"/>
                <a:stretch/>
              </p:blipFill>
              <p:spPr>
                <a:xfrm>
                  <a:off x="2651068" y="441638"/>
                  <a:ext cx="310236" cy="310236"/>
                </a:xfrm>
                <a:prstGeom prst="rect">
                  <a:avLst/>
                </a:prstGeom>
                <a:noFill/>
                <a:ln>
                  <a:noFill/>
                </a:ln>
              </p:spPr>
            </p:pic>
          </p:grpSp>
          <p:sp>
            <p:nvSpPr>
              <p:cNvPr id="2180" name="Google Shape;2180;p64"/>
              <p:cNvSpPr/>
              <p:nvPr/>
            </p:nvSpPr>
            <p:spPr>
              <a:xfrm>
                <a:off x="1528134" y="375696"/>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Forma llena de bandera - Iconos gratis de mapas y banderas" id="2181" name="Google Shape;2181;p64"/>
              <p:cNvPicPr preferRelativeResize="0"/>
              <p:nvPr/>
            </p:nvPicPr>
            <p:blipFill rotWithShape="1">
              <a:blip r:embed="rId15">
                <a:alphaModFix/>
              </a:blip>
              <a:srcRect b="0" l="0" r="0" t="0"/>
              <a:stretch/>
            </p:blipFill>
            <p:spPr>
              <a:xfrm>
                <a:off x="1916987" y="427785"/>
                <a:ext cx="309840" cy="309840"/>
              </a:xfrm>
              <a:prstGeom prst="rect">
                <a:avLst/>
              </a:prstGeom>
              <a:noFill/>
              <a:ln>
                <a:noFill/>
              </a:ln>
            </p:spPr>
          </p:pic>
          <p:sp>
            <p:nvSpPr>
              <p:cNvPr id="2182" name="Google Shape;2182;p64"/>
              <p:cNvSpPr/>
              <p:nvPr/>
            </p:nvSpPr>
            <p:spPr>
              <a:xfrm>
                <a:off x="791487" y="375696"/>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2183" name="Google Shape;2183;p64"/>
              <p:cNvSpPr/>
              <p:nvPr/>
            </p:nvSpPr>
            <p:spPr>
              <a:xfrm>
                <a:off x="5344640" y="375696"/>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grpSp>
        <p:pic>
          <p:nvPicPr>
            <p:cNvPr descr="Resolution - Free computer icons" id="2184" name="Google Shape;2184;p64"/>
            <p:cNvPicPr preferRelativeResize="0"/>
            <p:nvPr/>
          </p:nvPicPr>
          <p:blipFill rotWithShape="1">
            <a:blip r:embed="rId16">
              <a:alphaModFix/>
            </a:blip>
            <a:srcRect b="0" l="0" r="0" t="0"/>
            <a:stretch/>
          </p:blipFill>
          <p:spPr>
            <a:xfrm>
              <a:off x="1132929" y="433985"/>
              <a:ext cx="337219" cy="337219"/>
            </a:xfrm>
            <a:prstGeom prst="rect">
              <a:avLst/>
            </a:prstGeom>
            <a:noFill/>
            <a:ln>
              <a:noFill/>
            </a:ln>
          </p:spPr>
        </p:pic>
      </p:grpSp>
      <p:sp>
        <p:nvSpPr>
          <p:cNvPr id="2185" name="Google Shape;2185;p64"/>
          <p:cNvSpPr/>
          <p:nvPr/>
        </p:nvSpPr>
        <p:spPr>
          <a:xfrm>
            <a:off x="6777743" y="375696"/>
            <a:ext cx="1000764" cy="414018"/>
          </a:xfrm>
          <a:prstGeom prst="round2SameRect">
            <a:avLst>
              <a:gd fmla="val 35910" name="adj1"/>
              <a:gd fmla="val 0" name="adj2"/>
            </a:avLst>
          </a:prstGeom>
          <a:solidFill>
            <a:srgbClr val="007BC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metrics Icon - Free PNG &amp; SVG 105414 - Noun Project" id="2186" name="Google Shape;2186;p64"/>
          <p:cNvPicPr preferRelativeResize="0"/>
          <p:nvPr/>
        </p:nvPicPr>
        <p:blipFill rotWithShape="1">
          <a:blip r:embed="rId7">
            <a:alphaModFix/>
          </a:blip>
          <a:srcRect b="0" l="0" r="0" t="0"/>
          <a:stretch/>
        </p:blipFill>
        <p:spPr>
          <a:xfrm>
            <a:off x="7096476" y="436857"/>
            <a:ext cx="322932" cy="322932"/>
          </a:xfrm>
          <a:prstGeom prst="rect">
            <a:avLst/>
          </a:prstGeom>
          <a:noFill/>
          <a:ln>
            <a:noFill/>
          </a:ln>
        </p:spPr>
      </p:pic>
      <p:sp>
        <p:nvSpPr>
          <p:cNvPr id="2187" name="Google Shape;2187;p64"/>
          <p:cNvSpPr/>
          <p:nvPr/>
        </p:nvSpPr>
        <p:spPr>
          <a:xfrm>
            <a:off x="235754" y="4617666"/>
            <a:ext cx="504000" cy="504000"/>
          </a:xfrm>
          <a:prstGeom prst="ellipse">
            <a:avLst/>
          </a:prstGeom>
          <a:blipFill rotWithShape="1">
            <a:blip r:embed="rId17">
              <a:alphaModFix/>
            </a:blip>
            <a:stretch>
              <a:fillRect b="0" l="0" r="0" t="0"/>
            </a:stretch>
          </a:blipFill>
          <a:ln cap="flat" cmpd="sng" w="12700">
            <a:solidFill>
              <a:srgbClr val="007B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188" name="Google Shape;2188;p64"/>
          <p:cNvSpPr txBox="1"/>
          <p:nvPr/>
        </p:nvSpPr>
        <p:spPr>
          <a:xfrm>
            <a:off x="639229" y="4755087"/>
            <a:ext cx="1130177" cy="276999"/>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600"/>
              <a:buFont typeface="Arial"/>
              <a:buNone/>
            </a:pPr>
            <a:r>
              <a:rPr b="1" i="0" lang="ca" sz="600" u="none" cap="none" strike="noStrike">
                <a:solidFill>
                  <a:srgbClr val="000000"/>
                </a:solidFill>
                <a:latin typeface="Arial"/>
                <a:ea typeface="Arial"/>
                <a:cs typeface="Arial"/>
                <a:sym typeface="Arial"/>
              </a:rPr>
              <a:t>PROJECT ADVISOR: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600"/>
              <a:buFont typeface="Arial"/>
              <a:buNone/>
            </a:pPr>
            <a:r>
              <a:rPr b="1" i="0" lang="ca" sz="600" u="none" cap="none" strike="noStrike">
                <a:solidFill>
                  <a:srgbClr val="000000"/>
                </a:solidFill>
                <a:latin typeface="Arial"/>
                <a:ea typeface="Arial"/>
                <a:cs typeface="Arial"/>
                <a:sym typeface="Arial"/>
              </a:rPr>
              <a:t>DANI FOJO</a:t>
            </a:r>
            <a:endParaRPr b="0" i="0" sz="1400" u="none" cap="none" strike="noStrike">
              <a:solidFill>
                <a:srgbClr val="000000"/>
              </a:solidFill>
              <a:latin typeface="Arial"/>
              <a:ea typeface="Arial"/>
              <a:cs typeface="Arial"/>
              <a:sym typeface="Arial"/>
            </a:endParaRPr>
          </a:p>
        </p:txBody>
      </p:sp>
      <p:pic>
        <p:nvPicPr>
          <p:cNvPr id="2189" name="Google Shape;2189;p64"/>
          <p:cNvPicPr preferRelativeResize="0"/>
          <p:nvPr/>
        </p:nvPicPr>
        <p:blipFill rotWithShape="1">
          <a:blip r:embed="rId18">
            <a:alphaModFix/>
          </a:blip>
          <a:srcRect b="0" l="0" r="0" t="0"/>
          <a:stretch/>
        </p:blipFill>
        <p:spPr>
          <a:xfrm>
            <a:off x="8752300" y="29649"/>
            <a:ext cx="337224" cy="337254"/>
          </a:xfrm>
          <a:prstGeom prst="rect">
            <a:avLst/>
          </a:prstGeom>
          <a:noFill/>
          <a:ln>
            <a:noFill/>
          </a:ln>
        </p:spPr>
      </p:pic>
      <p:sp>
        <p:nvSpPr>
          <p:cNvPr id="2190" name="Google Shape;2190;p64"/>
          <p:cNvSpPr txBox="1"/>
          <p:nvPr/>
        </p:nvSpPr>
        <p:spPr>
          <a:xfrm>
            <a:off x="144069" y="1008441"/>
            <a:ext cx="5770859" cy="363172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ca" sz="1600" u="none" cap="none" strike="noStrike">
                <a:solidFill>
                  <a:srgbClr val="000000"/>
                </a:solidFill>
                <a:latin typeface="Arial"/>
                <a:ea typeface="Arial"/>
                <a:cs typeface="Arial"/>
                <a:sym typeface="Arial"/>
              </a:rPr>
              <a:t>Peak Signal-to-Noise (PSNR):</a:t>
            </a:r>
            <a:endParaRPr b="1" i="0" sz="16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1" i="0" sz="16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200"/>
              <a:buFont typeface="Arial"/>
              <a:buChar char="•"/>
            </a:pPr>
            <a:r>
              <a:rPr b="0" i="0" lang="ca" sz="1200" u="none" cap="none" strike="noStrike">
                <a:solidFill>
                  <a:srgbClr val="24292F"/>
                </a:solidFill>
                <a:latin typeface="Arial"/>
                <a:ea typeface="Arial"/>
                <a:cs typeface="Arial"/>
                <a:sym typeface="Arial"/>
              </a:rPr>
              <a:t>Ratio between maximum possible value (power) of a signal and power of distorting noise that affects the quality of its representation.</a:t>
            </a:r>
            <a:endParaRPr b="0" i="0" sz="1400" u="none" cap="none" strike="noStrike">
              <a:solidFill>
                <a:srgbClr val="000000"/>
              </a:solidFill>
              <a:latin typeface="Arial"/>
              <a:ea typeface="Arial"/>
              <a:cs typeface="Arial"/>
              <a:sym typeface="Arial"/>
            </a:endParaRPr>
          </a:p>
          <a:p>
            <a:pPr indent="-209550" lvl="0" marL="28575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24292F"/>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200"/>
              <a:buFont typeface="Arial"/>
              <a:buChar char="•"/>
            </a:pPr>
            <a:r>
              <a:rPr b="0" i="0" lang="ca" sz="1200" u="none" cap="none" strike="noStrike">
                <a:solidFill>
                  <a:srgbClr val="24292F"/>
                </a:solidFill>
                <a:latin typeface="Arial"/>
                <a:ea typeface="Arial"/>
                <a:cs typeface="Arial"/>
                <a:sym typeface="Arial"/>
              </a:rPr>
              <a:t>Metric used to compare different image enhancement algorithms systematically to evaluate which produces better results using the same dataset.</a:t>
            </a:r>
            <a:endParaRPr b="0" i="0" sz="1400" u="none" cap="none" strike="noStrike">
              <a:solidFill>
                <a:srgbClr val="000000"/>
              </a:solidFill>
              <a:latin typeface="Arial"/>
              <a:ea typeface="Arial"/>
              <a:cs typeface="Arial"/>
              <a:sym typeface="Arial"/>
            </a:endParaRPr>
          </a:p>
          <a:p>
            <a:pPr indent="-209550" lvl="0" marL="28575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24292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1" i="0" lang="ca" sz="1200" u="none" cap="none" strike="noStrike">
                <a:solidFill>
                  <a:srgbClr val="000000"/>
                </a:solidFill>
                <a:latin typeface="Arial"/>
                <a:ea typeface="Arial"/>
                <a:cs typeface="Arial"/>
                <a:sym typeface="Arial"/>
              </a:rPr>
              <a:t>Formula:</a:t>
            </a:r>
            <a:endParaRPr b="0" i="0" sz="1400" u="none" cap="none" strike="noStrike">
              <a:solidFill>
                <a:srgbClr val="000000"/>
              </a:solidFill>
              <a:latin typeface="Arial"/>
              <a:ea typeface="Arial"/>
              <a:cs typeface="Arial"/>
              <a:sym typeface="Arial"/>
            </a:endParaRPr>
          </a:p>
          <a:p>
            <a:pPr indent="-209550" lvl="0" marL="28575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00000"/>
              </a:solidFill>
              <a:latin typeface="Arial"/>
              <a:ea typeface="Arial"/>
              <a:cs typeface="Arial"/>
              <a:sym typeface="Arial"/>
            </a:endParaRPr>
          </a:p>
          <a:p>
            <a:pPr indent="-209550" lvl="0" marL="28575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00000"/>
              </a:solidFill>
              <a:latin typeface="Arial"/>
              <a:ea typeface="Arial"/>
              <a:cs typeface="Arial"/>
              <a:sym typeface="Arial"/>
            </a:endParaRPr>
          </a:p>
          <a:p>
            <a:pPr indent="0" lvl="8" marL="0" marR="0" rtl="0" algn="l">
              <a:lnSpc>
                <a:spcPct val="100000"/>
              </a:lnSpc>
              <a:spcBef>
                <a:spcPts val="0"/>
              </a:spcBef>
              <a:spcAft>
                <a:spcPts val="0"/>
              </a:spcAft>
              <a:buClr>
                <a:srgbClr val="000000"/>
              </a:buClr>
              <a:buSzPts val="600"/>
              <a:buFont typeface="Arial"/>
              <a:buNone/>
            </a:pPr>
            <a:r>
              <a:t/>
            </a:r>
            <a:endParaRPr b="1" i="0" sz="600" u="none" cap="none" strike="noStrike">
              <a:solidFill>
                <a:srgbClr val="000000"/>
              </a:solidFill>
              <a:latin typeface="Arial"/>
              <a:ea typeface="Arial"/>
              <a:cs typeface="Arial"/>
              <a:sym typeface="Arial"/>
            </a:endParaRPr>
          </a:p>
          <a:p>
            <a:pPr indent="-209550" lvl="0" marL="28575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00000"/>
              </a:solidFill>
              <a:latin typeface="Arial"/>
              <a:ea typeface="Arial"/>
              <a:cs typeface="Arial"/>
              <a:sym typeface="Arial"/>
            </a:endParaRPr>
          </a:p>
          <a:p>
            <a:pPr indent="-209550" lvl="0" marL="28575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00000"/>
              </a:solidFill>
              <a:latin typeface="Arial"/>
              <a:ea typeface="Arial"/>
              <a:cs typeface="Arial"/>
              <a:sym typeface="Arial"/>
            </a:endParaRPr>
          </a:p>
          <a:p>
            <a:pPr indent="-209550" lvl="0" marL="28575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00000"/>
              </a:solidFill>
              <a:latin typeface="Arial"/>
              <a:ea typeface="Arial"/>
              <a:cs typeface="Arial"/>
              <a:sym typeface="Arial"/>
            </a:endParaRPr>
          </a:p>
          <a:p>
            <a:pPr indent="-209550" lvl="0" marL="28575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00000"/>
              </a:solidFill>
              <a:latin typeface="Arial"/>
              <a:ea typeface="Arial"/>
              <a:cs typeface="Arial"/>
              <a:sym typeface="Arial"/>
            </a:endParaRPr>
          </a:p>
        </p:txBody>
      </p:sp>
      <p:sp>
        <p:nvSpPr>
          <p:cNvPr id="2191" name="Google Shape;2191;p64"/>
          <p:cNvSpPr txBox="1"/>
          <p:nvPr/>
        </p:nvSpPr>
        <p:spPr>
          <a:xfrm>
            <a:off x="733905" y="3330631"/>
            <a:ext cx="5273700" cy="430800"/>
          </a:xfrm>
          <a:prstGeom prst="rect">
            <a:avLst/>
          </a:prstGeom>
          <a:noFill/>
          <a:ln>
            <a:noFill/>
          </a:ln>
        </p:spPr>
        <p:txBody>
          <a:bodyPr anchorCtr="0" anchor="t" bIns="45700" lIns="91425" spcFirstLastPara="1" rIns="91425" wrap="square" tIns="45700">
            <a:spAutoFit/>
          </a:bodyPr>
          <a:lstStyle/>
          <a:p>
            <a:pPr indent="-171450" lvl="0" marL="171450" marR="0" rtl="0" algn="l">
              <a:lnSpc>
                <a:spcPct val="100000"/>
              </a:lnSpc>
              <a:spcBef>
                <a:spcPts val="0"/>
              </a:spcBef>
              <a:spcAft>
                <a:spcPts val="0"/>
              </a:spcAft>
              <a:buClr>
                <a:srgbClr val="212529"/>
              </a:buClr>
              <a:buSzPts val="1100"/>
              <a:buFont typeface="Arial"/>
              <a:buChar char="•"/>
            </a:pPr>
            <a:r>
              <a:rPr b="1" i="0" lang="ca" sz="1100" u="none" cap="none" strike="noStrike">
                <a:solidFill>
                  <a:srgbClr val="212529"/>
                </a:solidFill>
                <a:latin typeface="Arial"/>
                <a:ea typeface="Arial"/>
                <a:cs typeface="Arial"/>
                <a:sym typeface="Arial"/>
              </a:rPr>
              <a:t>MSE = </a:t>
            </a:r>
            <a:r>
              <a:rPr b="0" i="0" lang="ca" sz="1100" u="none" cap="none" strike="noStrike">
                <a:solidFill>
                  <a:srgbClr val="212529"/>
                </a:solidFill>
                <a:latin typeface="Arial"/>
                <a:ea typeface="Arial"/>
                <a:cs typeface="Arial"/>
                <a:sym typeface="Arial"/>
              </a:rPr>
              <a:t>L2 loss</a:t>
            </a:r>
            <a:endParaRPr b="0" i="0" sz="1400" u="none" cap="none" strike="noStrike">
              <a:solidFill>
                <a:srgbClr val="000000"/>
              </a:solidFill>
              <a:latin typeface="Arial"/>
              <a:ea typeface="Arial"/>
              <a:cs typeface="Arial"/>
              <a:sym typeface="Arial"/>
            </a:endParaRPr>
          </a:p>
          <a:p>
            <a:pPr indent="-171450" lvl="0" marL="171450" marR="0" rtl="0" algn="l">
              <a:lnSpc>
                <a:spcPct val="100000"/>
              </a:lnSpc>
              <a:spcBef>
                <a:spcPts val="0"/>
              </a:spcBef>
              <a:spcAft>
                <a:spcPts val="0"/>
              </a:spcAft>
              <a:buClr>
                <a:srgbClr val="212529"/>
              </a:buClr>
              <a:buSzPts val="1100"/>
              <a:buFont typeface="Arial"/>
              <a:buChar char="•"/>
            </a:pPr>
            <a:r>
              <a:rPr b="1" i="0" lang="ca" sz="1100" u="none" cap="none" strike="noStrike">
                <a:solidFill>
                  <a:srgbClr val="212529"/>
                </a:solidFill>
                <a:latin typeface="Arial"/>
                <a:ea typeface="Arial"/>
                <a:cs typeface="Arial"/>
                <a:sym typeface="Arial"/>
              </a:rPr>
              <a:t>MAX</a:t>
            </a:r>
            <a:r>
              <a:rPr b="1" baseline="-25000" i="0" lang="ca" sz="1100" u="none" cap="none" strike="noStrike">
                <a:solidFill>
                  <a:srgbClr val="212529"/>
                </a:solidFill>
                <a:latin typeface="Arial"/>
                <a:ea typeface="Arial"/>
                <a:cs typeface="Arial"/>
                <a:sym typeface="Arial"/>
              </a:rPr>
              <a:t>f</a:t>
            </a:r>
            <a:r>
              <a:rPr b="1" i="0" lang="ca" sz="1100" u="none" cap="none" strike="noStrike">
                <a:solidFill>
                  <a:srgbClr val="212529"/>
                </a:solidFill>
                <a:latin typeface="Arial"/>
                <a:ea typeface="Arial"/>
                <a:cs typeface="Arial"/>
                <a:sym typeface="Arial"/>
              </a:rPr>
              <a:t> </a:t>
            </a:r>
            <a:r>
              <a:rPr b="0" i="0" lang="ca" sz="1100" u="none" cap="none" strike="noStrike">
                <a:solidFill>
                  <a:srgbClr val="212529"/>
                </a:solidFill>
                <a:latin typeface="Arial"/>
                <a:ea typeface="Arial"/>
                <a:cs typeface="Arial"/>
                <a:sym typeface="Arial"/>
              </a:rPr>
              <a:t>= Maximum existing signal value in our original “known to be good” image.</a:t>
            </a:r>
            <a:endParaRPr b="0" i="0" sz="800" u="none" cap="none" strike="noStrike">
              <a:solidFill>
                <a:srgbClr val="000000"/>
              </a:solidFill>
              <a:latin typeface="Arial"/>
              <a:ea typeface="Arial"/>
              <a:cs typeface="Arial"/>
              <a:sym typeface="Arial"/>
            </a:endParaRPr>
          </a:p>
        </p:txBody>
      </p:sp>
      <p:pic>
        <p:nvPicPr>
          <p:cNvPr id="2192" name="Google Shape;2192;p64"/>
          <p:cNvPicPr preferRelativeResize="0"/>
          <p:nvPr/>
        </p:nvPicPr>
        <p:blipFill rotWithShape="1">
          <a:blip r:embed="rId19">
            <a:alphaModFix/>
          </a:blip>
          <a:srcRect b="0" l="0" r="0" t="0"/>
          <a:stretch/>
        </p:blipFill>
        <p:spPr>
          <a:xfrm>
            <a:off x="1916987" y="2824302"/>
            <a:ext cx="1959337" cy="513664"/>
          </a:xfrm>
          <a:prstGeom prst="rect">
            <a:avLst/>
          </a:prstGeom>
          <a:noFill/>
          <a:ln>
            <a:noFill/>
          </a:ln>
        </p:spPr>
      </p:pic>
      <p:pic>
        <p:nvPicPr>
          <p:cNvPr descr="weight, Weightlifter, Man, Silhouette, Fitness Forever, sport, Excercise,  sports, weightlifting, Lifting icon" id="2193" name="Google Shape;2193;p64"/>
          <p:cNvPicPr preferRelativeResize="0"/>
          <p:nvPr/>
        </p:nvPicPr>
        <p:blipFill rotWithShape="1">
          <a:blip r:embed="rId20">
            <a:alphaModFix/>
          </a:blip>
          <a:srcRect b="0" l="0" r="0" t="0"/>
          <a:stretch/>
        </p:blipFill>
        <p:spPr>
          <a:xfrm>
            <a:off x="5672477" y="414045"/>
            <a:ext cx="326958" cy="326958"/>
          </a:xfrm>
          <a:prstGeom prst="rect">
            <a:avLst/>
          </a:prstGeom>
          <a:noFill/>
          <a:ln>
            <a:noFill/>
          </a:ln>
        </p:spPr>
      </p:pic>
      <p:pic>
        <p:nvPicPr>
          <p:cNvPr descr="Black Down Arrow Png For Kids - Decrease Arrow Icon Png | Full Size PNG  Download | SeekPNG" id="2194" name="Google Shape;2194;p64"/>
          <p:cNvPicPr preferRelativeResize="0"/>
          <p:nvPr/>
        </p:nvPicPr>
        <p:blipFill rotWithShape="1">
          <a:blip r:embed="rId21">
            <a:alphaModFix/>
          </a:blip>
          <a:srcRect b="0" l="0" r="0" t="0"/>
          <a:stretch/>
        </p:blipFill>
        <p:spPr>
          <a:xfrm>
            <a:off x="4961259" y="504307"/>
            <a:ext cx="290979" cy="196574"/>
          </a:xfrm>
          <a:prstGeom prst="rect">
            <a:avLst/>
          </a:prstGeom>
          <a:noFill/>
          <a:ln>
            <a:noFill/>
          </a:ln>
        </p:spPr>
      </p:pic>
      <p:sp>
        <p:nvSpPr>
          <p:cNvPr id="2195" name="Google Shape;2195;p64"/>
          <p:cNvSpPr txBox="1"/>
          <p:nvPr>
            <p:ph idx="12" type="sldNum"/>
          </p:nvPr>
        </p:nvSpPr>
        <p:spPr>
          <a:xfrm>
            <a:off x="2413125" y="4847763"/>
            <a:ext cx="2057400" cy="273900"/>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Clr>
                <a:srgbClr val="000000"/>
              </a:buClr>
              <a:buSzPts val="900"/>
              <a:buFont typeface="Arial"/>
              <a:buNone/>
            </a:pPr>
            <a:r>
              <a:rPr b="1" lang="ca" sz="1200"/>
              <a:t>27</a:t>
            </a:r>
            <a:r>
              <a:rPr b="1" lang="ca" sz="1200"/>
              <a:t>/38</a:t>
            </a:r>
            <a:endParaRPr b="1" sz="1200"/>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0" name="Shape 2200"/>
        <p:cNvGrpSpPr/>
        <p:nvPr/>
      </p:nvGrpSpPr>
      <p:grpSpPr>
        <a:xfrm>
          <a:off x="0" y="0"/>
          <a:ext cx="0" cy="0"/>
          <a:chOff x="0" y="0"/>
          <a:chExt cx="0" cy="0"/>
        </a:xfrm>
      </p:grpSpPr>
      <p:pic>
        <p:nvPicPr>
          <p:cNvPr id="2201" name="Google Shape;2201;p65"/>
          <p:cNvPicPr preferRelativeResize="0"/>
          <p:nvPr/>
        </p:nvPicPr>
        <p:blipFill rotWithShape="1">
          <a:blip r:embed="rId3">
            <a:alphaModFix/>
          </a:blip>
          <a:srcRect b="0" l="37730" r="6813" t="0"/>
          <a:stretch/>
        </p:blipFill>
        <p:spPr>
          <a:xfrm>
            <a:off x="5981254" y="820010"/>
            <a:ext cx="3122980" cy="3750544"/>
          </a:xfrm>
          <a:prstGeom prst="rect">
            <a:avLst/>
          </a:prstGeom>
          <a:noFill/>
          <a:ln>
            <a:noFill/>
          </a:ln>
        </p:spPr>
      </p:pic>
      <p:sp>
        <p:nvSpPr>
          <p:cNvPr id="2202" name="Google Shape;2202;p65"/>
          <p:cNvSpPr/>
          <p:nvPr/>
        </p:nvSpPr>
        <p:spPr>
          <a:xfrm>
            <a:off x="5940658" y="796089"/>
            <a:ext cx="3203341" cy="3751083"/>
          </a:xfrm>
          <a:prstGeom prst="rect">
            <a:avLst/>
          </a:prstGeom>
          <a:solidFill>
            <a:schemeClr val="dk1">
              <a:alpha val="76078"/>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203" name="Google Shape;2203;p65"/>
          <p:cNvSpPr/>
          <p:nvPr/>
        </p:nvSpPr>
        <p:spPr>
          <a:xfrm>
            <a:off x="6131168" y="916180"/>
            <a:ext cx="2836827" cy="507831"/>
          </a:xfrm>
          <a:prstGeom prst="rect">
            <a:avLst/>
          </a:prstGeom>
          <a:noFill/>
          <a:ln>
            <a:noFill/>
          </a:ln>
        </p:spPr>
        <p:txBody>
          <a:bodyPr anchorCtr="0" anchor="t" bIns="45700" lIns="0" spcFirstLastPara="1" rIns="91425" wrap="square" tIns="45700">
            <a:noAutofit/>
          </a:bodyPr>
          <a:lstStyle/>
          <a:p>
            <a:pPr indent="0" lvl="0" marL="0" marR="0" rtl="0" algn="l">
              <a:lnSpc>
                <a:spcPct val="100000"/>
              </a:lnSpc>
              <a:spcBef>
                <a:spcPts val="0"/>
              </a:spcBef>
              <a:spcAft>
                <a:spcPts val="0"/>
              </a:spcAft>
              <a:buClr>
                <a:srgbClr val="000000"/>
              </a:buClr>
              <a:buSzPts val="2700"/>
              <a:buFont typeface="Arial"/>
              <a:buNone/>
            </a:pPr>
            <a:r>
              <a:rPr b="0" i="0" lang="ca" sz="2700" u="none" cap="none" strike="noStrike">
                <a:solidFill>
                  <a:schemeClr val="lt1"/>
                </a:solidFill>
                <a:latin typeface="Arial Black"/>
                <a:ea typeface="Arial Black"/>
                <a:cs typeface="Arial Black"/>
                <a:sym typeface="Arial Black"/>
              </a:rPr>
              <a:t>RESULTS FOR</a:t>
            </a:r>
            <a:endParaRPr b="0" i="0" sz="1400" u="none" cap="none" strike="noStrike">
              <a:solidFill>
                <a:srgbClr val="000000"/>
              </a:solidFill>
              <a:latin typeface="Arial"/>
              <a:ea typeface="Arial"/>
              <a:cs typeface="Arial"/>
              <a:sym typeface="Arial"/>
            </a:endParaRPr>
          </a:p>
        </p:txBody>
      </p:sp>
      <p:sp>
        <p:nvSpPr>
          <p:cNvPr id="2204" name="Google Shape;2204;p65"/>
          <p:cNvSpPr/>
          <p:nvPr/>
        </p:nvSpPr>
        <p:spPr>
          <a:xfrm>
            <a:off x="6570049" y="1437074"/>
            <a:ext cx="2599681" cy="507831"/>
          </a:xfrm>
          <a:prstGeom prst="rect">
            <a:avLst/>
          </a:prstGeom>
          <a:noFill/>
          <a:ln>
            <a:noFill/>
          </a:ln>
        </p:spPr>
        <p:txBody>
          <a:bodyPr anchorCtr="0" anchor="t" bIns="45700" lIns="0" spcFirstLastPara="1" rIns="91425" wrap="square" tIns="45700">
            <a:noAutofit/>
          </a:bodyPr>
          <a:lstStyle/>
          <a:p>
            <a:pPr indent="0" lvl="0" marL="0" marR="0" rtl="0" algn="l">
              <a:lnSpc>
                <a:spcPct val="100000"/>
              </a:lnSpc>
              <a:spcBef>
                <a:spcPts val="0"/>
              </a:spcBef>
              <a:spcAft>
                <a:spcPts val="0"/>
              </a:spcAft>
              <a:buClr>
                <a:srgbClr val="000000"/>
              </a:buClr>
              <a:buSzPts val="2700"/>
              <a:buFont typeface="Arial"/>
              <a:buNone/>
            </a:pPr>
            <a:r>
              <a:rPr b="0" i="0" lang="ca" sz="2700" u="none" cap="none" strike="noStrike">
                <a:solidFill>
                  <a:schemeClr val="lt1"/>
                </a:solidFill>
                <a:latin typeface="Arial Black"/>
                <a:ea typeface="Arial Black"/>
                <a:cs typeface="Arial Black"/>
                <a:sym typeface="Arial Black"/>
              </a:rPr>
              <a:t>DISCUSSION </a:t>
            </a:r>
            <a:endParaRPr b="0" i="0" sz="2700" u="none" cap="none" strike="noStrike">
              <a:solidFill>
                <a:schemeClr val="lt1"/>
              </a:solidFill>
              <a:latin typeface="Arial Black"/>
              <a:ea typeface="Arial Black"/>
              <a:cs typeface="Arial Black"/>
              <a:sym typeface="Arial Black"/>
            </a:endParaRPr>
          </a:p>
        </p:txBody>
      </p:sp>
      <p:sp>
        <p:nvSpPr>
          <p:cNvPr id="2205" name="Google Shape;2205;p65"/>
          <p:cNvSpPr/>
          <p:nvPr/>
        </p:nvSpPr>
        <p:spPr>
          <a:xfrm>
            <a:off x="5899125" y="796089"/>
            <a:ext cx="142448" cy="3775464"/>
          </a:xfrm>
          <a:prstGeom prst="rect">
            <a:avLst/>
          </a:prstGeom>
          <a:solidFill>
            <a:srgbClr val="007BC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grpSp>
        <p:nvGrpSpPr>
          <p:cNvPr id="2206" name="Google Shape;2206;p65"/>
          <p:cNvGrpSpPr/>
          <p:nvPr/>
        </p:nvGrpSpPr>
        <p:grpSpPr>
          <a:xfrm>
            <a:off x="1240820" y="4571552"/>
            <a:ext cx="6596003" cy="176993"/>
            <a:chOff x="1654426" y="6095402"/>
            <a:chExt cx="8794671" cy="235991"/>
          </a:xfrm>
        </p:grpSpPr>
        <p:sp>
          <p:nvSpPr>
            <p:cNvPr id="2207" name="Google Shape;2207;p65"/>
            <p:cNvSpPr/>
            <p:nvPr/>
          </p:nvSpPr>
          <p:spPr>
            <a:xfrm>
              <a:off x="1654426" y="6095403"/>
              <a:ext cx="345930" cy="149066"/>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2208" name="Google Shape;2208;p65"/>
            <p:cNvSpPr/>
            <p:nvPr/>
          </p:nvSpPr>
          <p:spPr>
            <a:xfrm>
              <a:off x="10103167" y="6095402"/>
              <a:ext cx="345930" cy="235991"/>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grpSp>
      <p:grpSp>
        <p:nvGrpSpPr>
          <p:cNvPr id="2209" name="Google Shape;2209;p65"/>
          <p:cNvGrpSpPr/>
          <p:nvPr/>
        </p:nvGrpSpPr>
        <p:grpSpPr>
          <a:xfrm>
            <a:off x="6927009" y="4606492"/>
            <a:ext cx="2029295" cy="407107"/>
            <a:chOff x="6568690" y="4701027"/>
            <a:chExt cx="2539705" cy="504004"/>
          </a:xfrm>
        </p:grpSpPr>
        <p:sp>
          <p:nvSpPr>
            <p:cNvPr id="2210" name="Google Shape;2210;p65"/>
            <p:cNvSpPr/>
            <p:nvPr/>
          </p:nvSpPr>
          <p:spPr>
            <a:xfrm>
              <a:off x="6568690" y="4701027"/>
              <a:ext cx="509119" cy="504001"/>
            </a:xfrm>
            <a:prstGeom prst="ellipse">
              <a:avLst/>
            </a:prstGeom>
            <a:blipFill rotWithShape="1">
              <a:blip r:embed="rId4">
                <a:alphaModFix/>
              </a:blip>
              <a:stretch>
                <a:fillRect b="-21986" l="-21989" r="-21986" t="-21989"/>
              </a:stretch>
            </a:blipFill>
            <a:ln cap="flat" cmpd="sng" w="12700">
              <a:solidFill>
                <a:srgbClr val="007B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211" name="Google Shape;2211;p65"/>
            <p:cNvSpPr/>
            <p:nvPr/>
          </p:nvSpPr>
          <p:spPr>
            <a:xfrm>
              <a:off x="7583983" y="4701027"/>
              <a:ext cx="509119" cy="504001"/>
            </a:xfrm>
            <a:prstGeom prst="ellipse">
              <a:avLst/>
            </a:prstGeom>
            <a:blipFill rotWithShape="1">
              <a:blip r:embed="rId5">
                <a:alphaModFix/>
              </a:blip>
              <a:stretch>
                <a:fillRect b="0" l="0" r="0" t="0"/>
              </a:stretch>
            </a:blipFill>
            <a:ln cap="flat" cmpd="sng" w="12700">
              <a:solidFill>
                <a:srgbClr val="007B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212" name="Google Shape;2212;p65"/>
            <p:cNvSpPr/>
            <p:nvPr/>
          </p:nvSpPr>
          <p:spPr>
            <a:xfrm>
              <a:off x="8599276" y="4701030"/>
              <a:ext cx="509119" cy="504001"/>
            </a:xfrm>
            <a:prstGeom prst="ellipse">
              <a:avLst/>
            </a:prstGeom>
            <a:blipFill rotWithShape="1">
              <a:blip r:embed="rId6">
                <a:alphaModFix/>
              </a:blip>
              <a:stretch>
                <a:fillRect b="0" l="0" r="0" t="0"/>
              </a:stretch>
            </a:blipFill>
            <a:ln cap="flat" cmpd="sng" w="12700">
              <a:solidFill>
                <a:srgbClr val="007B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sp>
        <p:nvSpPr>
          <p:cNvPr id="2213" name="Google Shape;2213;p65"/>
          <p:cNvSpPr txBox="1"/>
          <p:nvPr/>
        </p:nvSpPr>
        <p:spPr>
          <a:xfrm>
            <a:off x="6570049" y="4993376"/>
            <a:ext cx="1130177" cy="18466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600"/>
              <a:buFont typeface="Arial"/>
              <a:buNone/>
            </a:pPr>
            <a:r>
              <a:rPr b="1" i="0" lang="ca" sz="600" u="none" cap="none" strike="noStrike">
                <a:solidFill>
                  <a:srgbClr val="000000"/>
                </a:solidFill>
                <a:latin typeface="Arial"/>
                <a:ea typeface="Arial"/>
                <a:cs typeface="Arial"/>
                <a:sym typeface="Arial"/>
              </a:rPr>
              <a:t>MARC BERMEJO</a:t>
            </a:r>
            <a:endParaRPr b="0" i="0" sz="1400" u="none" cap="none" strike="noStrike">
              <a:solidFill>
                <a:srgbClr val="000000"/>
              </a:solidFill>
              <a:latin typeface="Arial"/>
              <a:ea typeface="Arial"/>
              <a:cs typeface="Arial"/>
              <a:sym typeface="Arial"/>
            </a:endParaRPr>
          </a:p>
        </p:txBody>
      </p:sp>
      <p:sp>
        <p:nvSpPr>
          <p:cNvPr id="2214" name="Google Shape;2214;p65"/>
          <p:cNvSpPr txBox="1"/>
          <p:nvPr/>
        </p:nvSpPr>
        <p:spPr>
          <a:xfrm>
            <a:off x="7375522" y="4993376"/>
            <a:ext cx="1130177" cy="18466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600"/>
              <a:buFont typeface="Arial"/>
              <a:buNone/>
            </a:pPr>
            <a:r>
              <a:rPr b="1" i="0" lang="ca" sz="600" u="none" cap="none" strike="noStrike">
                <a:solidFill>
                  <a:srgbClr val="000000"/>
                </a:solidFill>
                <a:latin typeface="Arial"/>
                <a:ea typeface="Arial"/>
                <a:cs typeface="Arial"/>
                <a:sym typeface="Arial"/>
              </a:rPr>
              <a:t>RAUL PUENTE</a:t>
            </a:r>
            <a:endParaRPr b="0" i="0" sz="1400" u="none" cap="none" strike="noStrike">
              <a:solidFill>
                <a:srgbClr val="000000"/>
              </a:solidFill>
              <a:latin typeface="Arial"/>
              <a:ea typeface="Arial"/>
              <a:cs typeface="Arial"/>
              <a:sym typeface="Arial"/>
            </a:endParaRPr>
          </a:p>
        </p:txBody>
      </p:sp>
      <p:sp>
        <p:nvSpPr>
          <p:cNvPr id="2215" name="Google Shape;2215;p65"/>
          <p:cNvSpPr txBox="1"/>
          <p:nvPr/>
        </p:nvSpPr>
        <p:spPr>
          <a:xfrm>
            <a:off x="8187815" y="4993376"/>
            <a:ext cx="1130177" cy="18466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600"/>
              <a:buFont typeface="Arial"/>
              <a:buNone/>
            </a:pPr>
            <a:r>
              <a:rPr b="1" i="0" lang="ca" sz="600" u="none" cap="none" strike="noStrike">
                <a:solidFill>
                  <a:srgbClr val="000000"/>
                </a:solidFill>
                <a:latin typeface="Arial"/>
                <a:ea typeface="Arial"/>
                <a:cs typeface="Arial"/>
                <a:sym typeface="Arial"/>
              </a:rPr>
              <a:t>FERRAN TORRES</a:t>
            </a:r>
            <a:endParaRPr b="0" i="0" sz="1400" u="none" cap="none" strike="noStrike">
              <a:solidFill>
                <a:srgbClr val="000000"/>
              </a:solidFill>
              <a:latin typeface="Arial"/>
              <a:ea typeface="Arial"/>
              <a:cs typeface="Arial"/>
              <a:sym typeface="Arial"/>
            </a:endParaRPr>
          </a:p>
        </p:txBody>
      </p:sp>
      <p:sp>
        <p:nvSpPr>
          <p:cNvPr id="2216" name="Google Shape;2216;p65"/>
          <p:cNvSpPr txBox="1"/>
          <p:nvPr/>
        </p:nvSpPr>
        <p:spPr>
          <a:xfrm>
            <a:off x="3543392" y="4761203"/>
            <a:ext cx="3358310" cy="18466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600"/>
              <a:buFont typeface="Arial"/>
              <a:buNone/>
            </a:pPr>
            <a:r>
              <a:rPr b="1" i="0" lang="ca" sz="600" u="none" cap="none" strike="noStrike">
                <a:solidFill>
                  <a:srgbClr val="000000"/>
                </a:solidFill>
                <a:latin typeface="Arial"/>
                <a:ea typeface="Arial"/>
                <a:cs typeface="Arial"/>
                <a:sym typeface="Arial"/>
              </a:rPr>
              <a:t>GAN HYPER RESOLUTION PROJECT</a:t>
            </a:r>
            <a:endParaRPr b="1" i="0" sz="600" u="none" cap="none" strike="noStrike">
              <a:solidFill>
                <a:srgbClr val="000000"/>
              </a:solidFill>
              <a:latin typeface="Arial"/>
              <a:ea typeface="Arial"/>
              <a:cs typeface="Arial"/>
              <a:sym typeface="Arial"/>
            </a:endParaRPr>
          </a:p>
        </p:txBody>
      </p:sp>
      <p:grpSp>
        <p:nvGrpSpPr>
          <p:cNvPr id="2217" name="Google Shape;2217;p65"/>
          <p:cNvGrpSpPr/>
          <p:nvPr/>
        </p:nvGrpSpPr>
        <p:grpSpPr>
          <a:xfrm>
            <a:off x="3047" y="375696"/>
            <a:ext cx="9138979" cy="414018"/>
            <a:chOff x="3047" y="375696"/>
            <a:chExt cx="9138979" cy="414018"/>
          </a:xfrm>
        </p:grpSpPr>
        <p:grpSp>
          <p:nvGrpSpPr>
            <p:cNvPr id="2218" name="Google Shape;2218;p65"/>
            <p:cNvGrpSpPr/>
            <p:nvPr/>
          </p:nvGrpSpPr>
          <p:grpSpPr>
            <a:xfrm>
              <a:off x="3047" y="375696"/>
              <a:ext cx="9138979" cy="414018"/>
              <a:chOff x="3047" y="375696"/>
              <a:chExt cx="9138979" cy="414018"/>
            </a:xfrm>
          </p:grpSpPr>
          <p:sp>
            <p:nvSpPr>
              <p:cNvPr id="2219" name="Google Shape;2219;p65"/>
              <p:cNvSpPr/>
              <p:nvPr/>
            </p:nvSpPr>
            <p:spPr>
              <a:xfrm>
                <a:off x="3047" y="375696"/>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grpSp>
            <p:nvGrpSpPr>
              <p:cNvPr id="2220" name="Google Shape;2220;p65"/>
              <p:cNvGrpSpPr/>
              <p:nvPr/>
            </p:nvGrpSpPr>
            <p:grpSpPr>
              <a:xfrm>
                <a:off x="8141262" y="375696"/>
                <a:ext cx="1000764" cy="414018"/>
                <a:chOff x="8141262" y="376015"/>
                <a:chExt cx="1000764" cy="414018"/>
              </a:xfrm>
            </p:grpSpPr>
            <p:sp>
              <p:nvSpPr>
                <p:cNvPr id="2221" name="Google Shape;2221;p65"/>
                <p:cNvSpPr/>
                <p:nvPr/>
              </p:nvSpPr>
              <p:spPr>
                <a:xfrm>
                  <a:off x="8141262" y="376015"/>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thoughtful Icon - Free PNG &amp; SVG 1757003 - Noun Project" id="2222" name="Google Shape;2222;p65"/>
                <p:cNvPicPr preferRelativeResize="0"/>
                <p:nvPr/>
              </p:nvPicPr>
              <p:blipFill rotWithShape="1">
                <a:blip r:embed="rId7">
                  <a:alphaModFix/>
                </a:blip>
                <a:srcRect b="0" l="0" r="0" t="0"/>
                <a:stretch/>
              </p:blipFill>
              <p:spPr>
                <a:xfrm>
                  <a:off x="8517066" y="464108"/>
                  <a:ext cx="259551" cy="259551"/>
                </a:xfrm>
                <a:prstGeom prst="rect">
                  <a:avLst/>
                </a:prstGeom>
                <a:noFill/>
                <a:ln>
                  <a:noFill/>
                </a:ln>
              </p:spPr>
            </p:pic>
          </p:grpSp>
          <p:pic>
            <p:nvPicPr>
              <p:cNvPr descr="motivation Icon - Download motivation Icon 1110005 | Noun Project" id="2223" name="Google Shape;2223;p65"/>
              <p:cNvPicPr preferRelativeResize="0"/>
              <p:nvPr/>
            </p:nvPicPr>
            <p:blipFill rotWithShape="1">
              <a:blip r:embed="rId8">
                <a:alphaModFix/>
              </a:blip>
              <a:srcRect b="0" l="0" r="0" t="0"/>
              <a:stretch/>
            </p:blipFill>
            <p:spPr>
              <a:xfrm>
                <a:off x="315282" y="397803"/>
                <a:ext cx="369805" cy="369805"/>
              </a:xfrm>
              <a:prstGeom prst="rect">
                <a:avLst/>
              </a:prstGeom>
              <a:noFill/>
              <a:ln>
                <a:noFill/>
              </a:ln>
            </p:spPr>
          </p:pic>
          <p:grpSp>
            <p:nvGrpSpPr>
              <p:cNvPr id="2224" name="Google Shape;2224;p65"/>
              <p:cNvGrpSpPr/>
              <p:nvPr/>
            </p:nvGrpSpPr>
            <p:grpSpPr>
              <a:xfrm>
                <a:off x="6043799" y="375696"/>
                <a:ext cx="1000764" cy="414018"/>
                <a:chOff x="6043799" y="374249"/>
                <a:chExt cx="1000764" cy="414018"/>
              </a:xfrm>
            </p:grpSpPr>
            <p:sp>
              <p:nvSpPr>
                <p:cNvPr id="2225" name="Google Shape;2225;p65"/>
                <p:cNvSpPr/>
                <p:nvPr/>
              </p:nvSpPr>
              <p:spPr>
                <a:xfrm>
                  <a:off x="6043799" y="374249"/>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Parameter Icon #356991 - Free Icons Library" id="2226" name="Google Shape;2226;p65"/>
                <p:cNvPicPr preferRelativeResize="0"/>
                <p:nvPr/>
              </p:nvPicPr>
              <p:blipFill rotWithShape="1">
                <a:blip r:embed="rId9">
                  <a:alphaModFix/>
                </a:blip>
                <a:srcRect b="0" l="0" r="0" t="0"/>
                <a:stretch/>
              </p:blipFill>
              <p:spPr>
                <a:xfrm>
                  <a:off x="6410183" y="464558"/>
                  <a:ext cx="262052" cy="262052"/>
                </a:xfrm>
                <a:prstGeom prst="rect">
                  <a:avLst/>
                </a:prstGeom>
                <a:noFill/>
                <a:ln>
                  <a:noFill/>
                </a:ln>
              </p:spPr>
            </p:pic>
          </p:grpSp>
          <p:sp>
            <p:nvSpPr>
              <p:cNvPr id="2227" name="Google Shape;2227;p65"/>
              <p:cNvSpPr/>
              <p:nvPr/>
            </p:nvSpPr>
            <p:spPr>
              <a:xfrm>
                <a:off x="4610433" y="375696"/>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grpSp>
            <p:nvGrpSpPr>
              <p:cNvPr id="2228" name="Google Shape;2228;p65"/>
              <p:cNvGrpSpPr/>
              <p:nvPr/>
            </p:nvGrpSpPr>
            <p:grpSpPr>
              <a:xfrm>
                <a:off x="3871085" y="375696"/>
                <a:ext cx="1000764" cy="414018"/>
                <a:chOff x="3871085" y="374082"/>
                <a:chExt cx="1000764" cy="414018"/>
              </a:xfrm>
            </p:grpSpPr>
            <p:sp>
              <p:nvSpPr>
                <p:cNvPr id="2229" name="Google Shape;2229;p65"/>
                <p:cNvSpPr/>
                <p:nvPr/>
              </p:nvSpPr>
              <p:spPr>
                <a:xfrm>
                  <a:off x="3871085" y="374082"/>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Support Vector Machines Icon - Free PNG &amp; SVG 1374192 - Noun Project" id="2230" name="Google Shape;2230;p65"/>
                <p:cNvPicPr preferRelativeResize="0"/>
                <p:nvPr/>
              </p:nvPicPr>
              <p:blipFill rotWithShape="1">
                <a:blip r:embed="rId10">
                  <a:alphaModFix/>
                </a:blip>
                <a:srcRect b="0" l="0" r="0" t="0"/>
                <a:stretch/>
              </p:blipFill>
              <p:spPr>
                <a:xfrm>
                  <a:off x="4173156" y="419164"/>
                  <a:ext cx="346367" cy="346367"/>
                </a:xfrm>
                <a:prstGeom prst="rect">
                  <a:avLst/>
                </a:prstGeom>
                <a:noFill/>
                <a:ln>
                  <a:noFill/>
                </a:ln>
              </p:spPr>
            </p:pic>
          </p:grpSp>
          <p:grpSp>
            <p:nvGrpSpPr>
              <p:cNvPr id="2231" name="Google Shape;2231;p65"/>
              <p:cNvGrpSpPr/>
              <p:nvPr/>
            </p:nvGrpSpPr>
            <p:grpSpPr>
              <a:xfrm>
                <a:off x="3113374" y="375696"/>
                <a:ext cx="1000764" cy="414018"/>
                <a:chOff x="3113374" y="372277"/>
                <a:chExt cx="1000764" cy="414018"/>
              </a:xfrm>
            </p:grpSpPr>
            <p:sp>
              <p:nvSpPr>
                <p:cNvPr id="2232" name="Google Shape;2232;p65"/>
                <p:cNvSpPr/>
                <p:nvPr/>
              </p:nvSpPr>
              <p:spPr>
                <a:xfrm>
                  <a:off x="3113374" y="372277"/>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Engranajes mecanicos - Iconos gratis de" id="2233" name="Google Shape;2233;p65"/>
                <p:cNvPicPr preferRelativeResize="0"/>
                <p:nvPr/>
              </p:nvPicPr>
              <p:blipFill rotWithShape="1">
                <a:blip r:embed="rId11">
                  <a:alphaModFix/>
                </a:blip>
                <a:srcRect b="0" l="0" r="0" t="0"/>
                <a:stretch/>
              </p:blipFill>
              <p:spPr>
                <a:xfrm>
                  <a:off x="3385545" y="415071"/>
                  <a:ext cx="363370" cy="363370"/>
                </a:xfrm>
                <a:prstGeom prst="rect">
                  <a:avLst/>
                </a:prstGeom>
                <a:noFill/>
                <a:ln>
                  <a:noFill/>
                </a:ln>
              </p:spPr>
            </p:pic>
          </p:grpSp>
          <p:grpSp>
            <p:nvGrpSpPr>
              <p:cNvPr id="2234" name="Google Shape;2234;p65"/>
              <p:cNvGrpSpPr/>
              <p:nvPr/>
            </p:nvGrpSpPr>
            <p:grpSpPr>
              <a:xfrm>
                <a:off x="2322427" y="375696"/>
                <a:ext cx="1000764" cy="414018"/>
                <a:chOff x="2322427" y="369857"/>
                <a:chExt cx="1000764" cy="414018"/>
              </a:xfrm>
            </p:grpSpPr>
            <p:sp>
              <p:nvSpPr>
                <p:cNvPr id="2235" name="Google Shape;2235;p65"/>
                <p:cNvSpPr/>
                <p:nvPr/>
              </p:nvSpPr>
              <p:spPr>
                <a:xfrm>
                  <a:off x="2322427" y="369857"/>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HMS20278 | Datasets2Tools" id="2236" name="Google Shape;2236;p65"/>
                <p:cNvPicPr preferRelativeResize="0"/>
                <p:nvPr/>
              </p:nvPicPr>
              <p:blipFill rotWithShape="1">
                <a:blip r:embed="rId12">
                  <a:alphaModFix/>
                </a:blip>
                <a:srcRect b="0" l="0" r="0" t="0"/>
                <a:stretch/>
              </p:blipFill>
              <p:spPr>
                <a:xfrm>
                  <a:off x="2651068" y="441638"/>
                  <a:ext cx="310236" cy="310236"/>
                </a:xfrm>
                <a:prstGeom prst="rect">
                  <a:avLst/>
                </a:prstGeom>
                <a:noFill/>
                <a:ln>
                  <a:noFill/>
                </a:ln>
              </p:spPr>
            </p:pic>
          </p:grpSp>
          <p:sp>
            <p:nvSpPr>
              <p:cNvPr id="2237" name="Google Shape;2237;p65"/>
              <p:cNvSpPr/>
              <p:nvPr/>
            </p:nvSpPr>
            <p:spPr>
              <a:xfrm>
                <a:off x="1528134" y="375696"/>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Forma llena de bandera - Iconos gratis de mapas y banderas" id="2238" name="Google Shape;2238;p65"/>
              <p:cNvPicPr preferRelativeResize="0"/>
              <p:nvPr/>
            </p:nvPicPr>
            <p:blipFill rotWithShape="1">
              <a:blip r:embed="rId13">
                <a:alphaModFix/>
              </a:blip>
              <a:srcRect b="0" l="0" r="0" t="0"/>
              <a:stretch/>
            </p:blipFill>
            <p:spPr>
              <a:xfrm>
                <a:off x="1916987" y="427785"/>
                <a:ext cx="309840" cy="309840"/>
              </a:xfrm>
              <a:prstGeom prst="rect">
                <a:avLst/>
              </a:prstGeom>
              <a:noFill/>
              <a:ln>
                <a:noFill/>
              </a:ln>
            </p:spPr>
          </p:pic>
          <p:sp>
            <p:nvSpPr>
              <p:cNvPr id="2239" name="Google Shape;2239;p65"/>
              <p:cNvSpPr/>
              <p:nvPr/>
            </p:nvSpPr>
            <p:spPr>
              <a:xfrm>
                <a:off x="791487" y="375696"/>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2240" name="Google Shape;2240;p65"/>
              <p:cNvSpPr/>
              <p:nvPr/>
            </p:nvSpPr>
            <p:spPr>
              <a:xfrm>
                <a:off x="5344640" y="375696"/>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grpSp>
        <p:pic>
          <p:nvPicPr>
            <p:cNvPr descr="Resolution - Free computer icons" id="2241" name="Google Shape;2241;p65"/>
            <p:cNvPicPr preferRelativeResize="0"/>
            <p:nvPr/>
          </p:nvPicPr>
          <p:blipFill rotWithShape="1">
            <a:blip r:embed="rId14">
              <a:alphaModFix/>
            </a:blip>
            <a:srcRect b="0" l="0" r="0" t="0"/>
            <a:stretch/>
          </p:blipFill>
          <p:spPr>
            <a:xfrm>
              <a:off x="1132929" y="433985"/>
              <a:ext cx="337219" cy="337219"/>
            </a:xfrm>
            <a:prstGeom prst="rect">
              <a:avLst/>
            </a:prstGeom>
            <a:noFill/>
            <a:ln>
              <a:noFill/>
            </a:ln>
          </p:spPr>
        </p:pic>
      </p:grpSp>
      <p:sp>
        <p:nvSpPr>
          <p:cNvPr id="2242" name="Google Shape;2242;p65"/>
          <p:cNvSpPr/>
          <p:nvPr/>
        </p:nvSpPr>
        <p:spPr>
          <a:xfrm>
            <a:off x="6777743" y="375696"/>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metrics Icon - Free PNG &amp; SVG 105414 - Noun Project" id="2243" name="Google Shape;2243;p65"/>
          <p:cNvPicPr preferRelativeResize="0"/>
          <p:nvPr/>
        </p:nvPicPr>
        <p:blipFill rotWithShape="1">
          <a:blip r:embed="rId15">
            <a:alphaModFix/>
          </a:blip>
          <a:srcRect b="0" l="0" r="0" t="0"/>
          <a:stretch/>
        </p:blipFill>
        <p:spPr>
          <a:xfrm>
            <a:off x="7096476" y="436857"/>
            <a:ext cx="322932" cy="322932"/>
          </a:xfrm>
          <a:prstGeom prst="rect">
            <a:avLst/>
          </a:prstGeom>
          <a:noFill/>
          <a:ln>
            <a:noFill/>
          </a:ln>
        </p:spPr>
      </p:pic>
      <p:sp>
        <p:nvSpPr>
          <p:cNvPr id="2244" name="Google Shape;2244;p65"/>
          <p:cNvSpPr/>
          <p:nvPr/>
        </p:nvSpPr>
        <p:spPr>
          <a:xfrm>
            <a:off x="235754" y="4617666"/>
            <a:ext cx="504000" cy="504000"/>
          </a:xfrm>
          <a:prstGeom prst="ellipse">
            <a:avLst/>
          </a:prstGeom>
          <a:blipFill rotWithShape="1">
            <a:blip r:embed="rId16">
              <a:alphaModFix/>
            </a:blip>
            <a:stretch>
              <a:fillRect b="0" l="0" r="0" t="0"/>
            </a:stretch>
          </a:blipFill>
          <a:ln cap="flat" cmpd="sng" w="12700">
            <a:solidFill>
              <a:srgbClr val="007B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245" name="Google Shape;2245;p65"/>
          <p:cNvSpPr txBox="1"/>
          <p:nvPr/>
        </p:nvSpPr>
        <p:spPr>
          <a:xfrm>
            <a:off x="639229" y="4755087"/>
            <a:ext cx="1130177" cy="276999"/>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600"/>
              <a:buFont typeface="Arial"/>
              <a:buNone/>
            </a:pPr>
            <a:r>
              <a:rPr b="1" i="0" lang="ca" sz="600" u="none" cap="none" strike="noStrike">
                <a:solidFill>
                  <a:srgbClr val="000000"/>
                </a:solidFill>
                <a:latin typeface="Arial"/>
                <a:ea typeface="Arial"/>
                <a:cs typeface="Arial"/>
                <a:sym typeface="Arial"/>
              </a:rPr>
              <a:t>PROJECT ADVISOR: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600"/>
              <a:buFont typeface="Arial"/>
              <a:buNone/>
            </a:pPr>
            <a:r>
              <a:rPr b="1" i="0" lang="ca" sz="600" u="none" cap="none" strike="noStrike">
                <a:solidFill>
                  <a:srgbClr val="000000"/>
                </a:solidFill>
                <a:latin typeface="Arial"/>
                <a:ea typeface="Arial"/>
                <a:cs typeface="Arial"/>
                <a:sym typeface="Arial"/>
              </a:rPr>
              <a:t>DANI FOJO</a:t>
            </a:r>
            <a:endParaRPr b="0" i="0" sz="1400" u="none" cap="none" strike="noStrike">
              <a:solidFill>
                <a:srgbClr val="000000"/>
              </a:solidFill>
              <a:latin typeface="Arial"/>
              <a:ea typeface="Arial"/>
              <a:cs typeface="Arial"/>
              <a:sym typeface="Arial"/>
            </a:endParaRPr>
          </a:p>
        </p:txBody>
      </p:sp>
      <p:pic>
        <p:nvPicPr>
          <p:cNvPr descr="Statistical Analysis Icon - Download in Glyph Style" id="2246" name="Google Shape;2246;p65"/>
          <p:cNvPicPr preferRelativeResize="0"/>
          <p:nvPr/>
        </p:nvPicPr>
        <p:blipFill rotWithShape="1">
          <a:blip r:embed="rId17">
            <a:alphaModFix/>
          </a:blip>
          <a:srcRect b="0" l="0" r="0" t="0"/>
          <a:stretch/>
        </p:blipFill>
        <p:spPr>
          <a:xfrm>
            <a:off x="7029504" y="2497212"/>
            <a:ext cx="852875" cy="852875"/>
          </a:xfrm>
          <a:prstGeom prst="rect">
            <a:avLst/>
          </a:prstGeom>
          <a:noFill/>
          <a:ln>
            <a:noFill/>
          </a:ln>
        </p:spPr>
      </p:pic>
      <p:sp>
        <p:nvSpPr>
          <p:cNvPr id="2247" name="Google Shape;2247;p65"/>
          <p:cNvSpPr/>
          <p:nvPr/>
        </p:nvSpPr>
        <p:spPr>
          <a:xfrm>
            <a:off x="7477265" y="375696"/>
            <a:ext cx="1000764" cy="414018"/>
          </a:xfrm>
          <a:prstGeom prst="round2SameRect">
            <a:avLst>
              <a:gd fmla="val 35910" name="adj1"/>
              <a:gd fmla="val 0" name="adj2"/>
            </a:avLst>
          </a:prstGeom>
          <a:solidFill>
            <a:srgbClr val="007BC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Statistical Analysis Icon - Download in Glyph Style" id="2248" name="Google Shape;2248;p65"/>
          <p:cNvPicPr preferRelativeResize="0"/>
          <p:nvPr/>
        </p:nvPicPr>
        <p:blipFill rotWithShape="1">
          <a:blip r:embed="rId17">
            <a:alphaModFix/>
          </a:blip>
          <a:srcRect b="0" l="0" r="0" t="0"/>
          <a:stretch/>
        </p:blipFill>
        <p:spPr>
          <a:xfrm>
            <a:off x="7843649" y="456021"/>
            <a:ext cx="283664" cy="283664"/>
          </a:xfrm>
          <a:prstGeom prst="rect">
            <a:avLst/>
          </a:prstGeom>
          <a:noFill/>
          <a:ln>
            <a:noFill/>
          </a:ln>
        </p:spPr>
      </p:pic>
      <p:sp>
        <p:nvSpPr>
          <p:cNvPr id="2249" name="Google Shape;2249;p65"/>
          <p:cNvSpPr/>
          <p:nvPr/>
        </p:nvSpPr>
        <p:spPr>
          <a:xfrm>
            <a:off x="0" y="788715"/>
            <a:ext cx="9144000" cy="3782700"/>
          </a:xfrm>
          <a:prstGeom prst="frame">
            <a:avLst>
              <a:gd fmla="val 1815" name="adj1"/>
            </a:avLst>
          </a:prstGeom>
          <a:solidFill>
            <a:srgbClr val="007BC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dk1"/>
              </a:solidFill>
              <a:latin typeface="Arial"/>
              <a:ea typeface="Arial"/>
              <a:cs typeface="Arial"/>
              <a:sym typeface="Arial"/>
            </a:endParaRPr>
          </a:p>
        </p:txBody>
      </p:sp>
      <p:pic>
        <p:nvPicPr>
          <p:cNvPr id="2250" name="Google Shape;2250;p65"/>
          <p:cNvPicPr preferRelativeResize="0"/>
          <p:nvPr/>
        </p:nvPicPr>
        <p:blipFill rotWithShape="1">
          <a:blip r:embed="rId18">
            <a:alphaModFix/>
          </a:blip>
          <a:srcRect b="0" l="0" r="0" t="0"/>
          <a:stretch/>
        </p:blipFill>
        <p:spPr>
          <a:xfrm>
            <a:off x="8752300" y="29649"/>
            <a:ext cx="337224" cy="337254"/>
          </a:xfrm>
          <a:prstGeom prst="rect">
            <a:avLst/>
          </a:prstGeom>
          <a:noFill/>
          <a:ln>
            <a:noFill/>
          </a:ln>
        </p:spPr>
      </p:pic>
      <p:pic>
        <p:nvPicPr>
          <p:cNvPr id="2251" name="Google Shape;2251;p65"/>
          <p:cNvPicPr preferRelativeResize="0"/>
          <p:nvPr/>
        </p:nvPicPr>
        <p:blipFill rotWithShape="1">
          <a:blip r:embed="rId19">
            <a:alphaModFix/>
          </a:blip>
          <a:srcRect b="0" l="0" r="0" t="0"/>
          <a:stretch/>
        </p:blipFill>
        <p:spPr>
          <a:xfrm>
            <a:off x="1552290" y="1083322"/>
            <a:ext cx="2876427" cy="1555886"/>
          </a:xfrm>
          <a:prstGeom prst="rect">
            <a:avLst/>
          </a:prstGeom>
          <a:noFill/>
          <a:ln cap="flat" cmpd="sng" w="9525">
            <a:solidFill>
              <a:schemeClr val="dk1"/>
            </a:solidFill>
            <a:prstDash val="solid"/>
            <a:round/>
            <a:headEnd len="sm" w="sm" type="none"/>
            <a:tailEnd len="sm" w="sm" type="none"/>
          </a:ln>
        </p:spPr>
      </p:pic>
      <p:pic>
        <p:nvPicPr>
          <p:cNvPr id="2252" name="Google Shape;2252;p65"/>
          <p:cNvPicPr preferRelativeResize="0"/>
          <p:nvPr/>
        </p:nvPicPr>
        <p:blipFill rotWithShape="1">
          <a:blip r:embed="rId20">
            <a:alphaModFix/>
          </a:blip>
          <a:srcRect b="0" l="0" r="0" t="0"/>
          <a:stretch/>
        </p:blipFill>
        <p:spPr>
          <a:xfrm>
            <a:off x="86474" y="2854493"/>
            <a:ext cx="2877658" cy="1556552"/>
          </a:xfrm>
          <a:prstGeom prst="rect">
            <a:avLst/>
          </a:prstGeom>
          <a:noFill/>
          <a:ln cap="flat" cmpd="sng" w="9525">
            <a:solidFill>
              <a:schemeClr val="dk1"/>
            </a:solidFill>
            <a:prstDash val="solid"/>
            <a:round/>
            <a:headEnd len="sm" w="sm" type="none"/>
            <a:tailEnd len="sm" w="sm" type="none"/>
          </a:ln>
        </p:spPr>
      </p:pic>
      <p:pic>
        <p:nvPicPr>
          <p:cNvPr id="2253" name="Google Shape;2253;p65"/>
          <p:cNvPicPr preferRelativeResize="0"/>
          <p:nvPr/>
        </p:nvPicPr>
        <p:blipFill rotWithShape="1">
          <a:blip r:embed="rId21">
            <a:alphaModFix/>
          </a:blip>
          <a:srcRect b="0" l="0" r="0" t="0"/>
          <a:stretch/>
        </p:blipFill>
        <p:spPr>
          <a:xfrm>
            <a:off x="3013978" y="2854493"/>
            <a:ext cx="2877658" cy="1556552"/>
          </a:xfrm>
          <a:prstGeom prst="rect">
            <a:avLst/>
          </a:prstGeom>
          <a:noFill/>
          <a:ln cap="flat" cmpd="sng" w="9525">
            <a:solidFill>
              <a:schemeClr val="dk1"/>
            </a:solidFill>
            <a:prstDash val="solid"/>
            <a:round/>
            <a:headEnd len="sm" w="sm" type="none"/>
            <a:tailEnd len="sm" w="sm" type="none"/>
          </a:ln>
        </p:spPr>
      </p:pic>
      <p:sp>
        <p:nvSpPr>
          <p:cNvPr id="2254" name="Google Shape;2254;p65"/>
          <p:cNvSpPr txBox="1"/>
          <p:nvPr/>
        </p:nvSpPr>
        <p:spPr>
          <a:xfrm>
            <a:off x="-3530717" y="0"/>
            <a:ext cx="3007918"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5" name="Google Shape;2255;p65"/>
          <p:cNvSpPr txBox="1"/>
          <p:nvPr/>
        </p:nvSpPr>
        <p:spPr>
          <a:xfrm>
            <a:off x="2224068" y="867180"/>
            <a:ext cx="2124153" cy="21544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800"/>
              <a:buFont typeface="Arial"/>
              <a:buNone/>
            </a:pPr>
            <a:r>
              <a:rPr b="1" i="0" lang="ca" sz="800" u="none" cap="none" strike="noStrike">
                <a:solidFill>
                  <a:srgbClr val="000000"/>
                </a:solidFill>
                <a:latin typeface="Arial"/>
                <a:ea typeface="Arial"/>
                <a:cs typeface="Arial"/>
                <a:sym typeface="Arial"/>
              </a:rPr>
              <a:t>CONTENT LOSS  WARM-UP</a:t>
            </a:r>
            <a:endParaRPr b="0" i="0" sz="1400" u="none" cap="none" strike="noStrike">
              <a:solidFill>
                <a:srgbClr val="000000"/>
              </a:solidFill>
              <a:latin typeface="Arial"/>
              <a:ea typeface="Arial"/>
              <a:cs typeface="Arial"/>
              <a:sym typeface="Arial"/>
            </a:endParaRPr>
          </a:p>
        </p:txBody>
      </p:sp>
      <p:sp>
        <p:nvSpPr>
          <p:cNvPr id="2256" name="Google Shape;2256;p65"/>
          <p:cNvSpPr txBox="1"/>
          <p:nvPr/>
        </p:nvSpPr>
        <p:spPr>
          <a:xfrm>
            <a:off x="3570106" y="2633116"/>
            <a:ext cx="2317872" cy="21544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800"/>
              <a:buFont typeface="Arial"/>
              <a:buNone/>
            </a:pPr>
            <a:r>
              <a:rPr b="1" i="0" lang="ca" sz="800" u="none" cap="none" strike="noStrike">
                <a:solidFill>
                  <a:srgbClr val="000000"/>
                </a:solidFill>
                <a:latin typeface="Arial"/>
                <a:ea typeface="Arial"/>
                <a:cs typeface="Arial"/>
                <a:sym typeface="Arial"/>
              </a:rPr>
              <a:t>PERCEPTUAL LOSS TRAINING</a:t>
            </a:r>
            <a:endParaRPr b="0" i="0" sz="1400" u="none" cap="none" strike="noStrike">
              <a:solidFill>
                <a:srgbClr val="000000"/>
              </a:solidFill>
              <a:latin typeface="Arial"/>
              <a:ea typeface="Arial"/>
              <a:cs typeface="Arial"/>
              <a:sym typeface="Arial"/>
            </a:endParaRPr>
          </a:p>
        </p:txBody>
      </p:sp>
      <p:sp>
        <p:nvSpPr>
          <p:cNvPr id="2257" name="Google Shape;2257;p65"/>
          <p:cNvSpPr txBox="1"/>
          <p:nvPr/>
        </p:nvSpPr>
        <p:spPr>
          <a:xfrm>
            <a:off x="739754" y="2638980"/>
            <a:ext cx="2274164" cy="21544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800"/>
              <a:buFont typeface="Arial"/>
              <a:buNone/>
            </a:pPr>
            <a:r>
              <a:rPr b="1" i="0" lang="ca" sz="800" u="none" cap="none" strike="noStrike">
                <a:solidFill>
                  <a:srgbClr val="000000"/>
                </a:solidFill>
                <a:latin typeface="Arial"/>
                <a:ea typeface="Arial"/>
                <a:cs typeface="Arial"/>
                <a:sym typeface="Arial"/>
              </a:rPr>
              <a:t>CONTENT LOSS  TRAINING</a:t>
            </a:r>
            <a:endParaRPr b="0" i="0" sz="1400" u="none" cap="none" strike="noStrike">
              <a:solidFill>
                <a:srgbClr val="000000"/>
              </a:solidFill>
              <a:latin typeface="Arial"/>
              <a:ea typeface="Arial"/>
              <a:cs typeface="Arial"/>
              <a:sym typeface="Arial"/>
            </a:endParaRPr>
          </a:p>
        </p:txBody>
      </p:sp>
      <p:pic>
        <p:nvPicPr>
          <p:cNvPr descr="weight, Weightlifter, Man, Silhouette, Fitness Forever, sport, Excercise,  sports, weightlifting, Lifting icon" id="2258" name="Google Shape;2258;p65"/>
          <p:cNvPicPr preferRelativeResize="0"/>
          <p:nvPr/>
        </p:nvPicPr>
        <p:blipFill rotWithShape="1">
          <a:blip r:embed="rId22">
            <a:alphaModFix/>
          </a:blip>
          <a:srcRect b="0" l="0" r="0" t="0"/>
          <a:stretch/>
        </p:blipFill>
        <p:spPr>
          <a:xfrm>
            <a:off x="5672477" y="414045"/>
            <a:ext cx="326958" cy="326958"/>
          </a:xfrm>
          <a:prstGeom prst="rect">
            <a:avLst/>
          </a:prstGeom>
          <a:noFill/>
          <a:ln>
            <a:noFill/>
          </a:ln>
        </p:spPr>
      </p:pic>
      <p:pic>
        <p:nvPicPr>
          <p:cNvPr descr="Black Down Arrow Png For Kids - Decrease Arrow Icon Png | Full Size PNG  Download | SeekPNG" id="2259" name="Google Shape;2259;p65"/>
          <p:cNvPicPr preferRelativeResize="0"/>
          <p:nvPr/>
        </p:nvPicPr>
        <p:blipFill rotWithShape="1">
          <a:blip r:embed="rId23">
            <a:alphaModFix/>
          </a:blip>
          <a:srcRect b="0" l="0" r="0" t="0"/>
          <a:stretch/>
        </p:blipFill>
        <p:spPr>
          <a:xfrm>
            <a:off x="4961259" y="504307"/>
            <a:ext cx="290979" cy="196574"/>
          </a:xfrm>
          <a:prstGeom prst="rect">
            <a:avLst/>
          </a:prstGeom>
          <a:noFill/>
          <a:ln>
            <a:noFill/>
          </a:ln>
        </p:spPr>
      </p:pic>
      <p:sp>
        <p:nvSpPr>
          <p:cNvPr id="2260" name="Google Shape;2260;p65"/>
          <p:cNvSpPr txBox="1"/>
          <p:nvPr>
            <p:ph idx="12" type="sldNum"/>
          </p:nvPr>
        </p:nvSpPr>
        <p:spPr>
          <a:xfrm>
            <a:off x="2413125" y="4847763"/>
            <a:ext cx="2057400" cy="273900"/>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Clr>
                <a:srgbClr val="000000"/>
              </a:buClr>
              <a:buSzPts val="900"/>
              <a:buFont typeface="Arial"/>
              <a:buNone/>
            </a:pPr>
            <a:r>
              <a:rPr b="1" lang="ca" sz="1200"/>
              <a:t>28</a:t>
            </a:r>
            <a:r>
              <a:rPr b="1" lang="ca" sz="1200"/>
              <a:t>/38</a:t>
            </a:r>
            <a:endParaRPr b="1" sz="1200"/>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5" name="Shape 2265"/>
        <p:cNvGrpSpPr/>
        <p:nvPr/>
      </p:nvGrpSpPr>
      <p:grpSpPr>
        <a:xfrm>
          <a:off x="0" y="0"/>
          <a:ext cx="0" cy="0"/>
          <a:chOff x="0" y="0"/>
          <a:chExt cx="0" cy="0"/>
        </a:xfrm>
      </p:grpSpPr>
      <p:pic>
        <p:nvPicPr>
          <p:cNvPr id="2266" name="Google Shape;2266;p66"/>
          <p:cNvPicPr preferRelativeResize="0"/>
          <p:nvPr/>
        </p:nvPicPr>
        <p:blipFill rotWithShape="1">
          <a:blip r:embed="rId3">
            <a:alphaModFix/>
          </a:blip>
          <a:srcRect b="0" l="37730" r="6813" t="0"/>
          <a:stretch/>
        </p:blipFill>
        <p:spPr>
          <a:xfrm>
            <a:off x="5981254" y="820010"/>
            <a:ext cx="3122980" cy="3750544"/>
          </a:xfrm>
          <a:prstGeom prst="rect">
            <a:avLst/>
          </a:prstGeom>
          <a:noFill/>
          <a:ln>
            <a:noFill/>
          </a:ln>
        </p:spPr>
      </p:pic>
      <p:sp>
        <p:nvSpPr>
          <p:cNvPr id="2267" name="Google Shape;2267;p66"/>
          <p:cNvSpPr/>
          <p:nvPr/>
        </p:nvSpPr>
        <p:spPr>
          <a:xfrm>
            <a:off x="5940658" y="796089"/>
            <a:ext cx="3203341" cy="3751083"/>
          </a:xfrm>
          <a:prstGeom prst="rect">
            <a:avLst/>
          </a:prstGeom>
          <a:solidFill>
            <a:schemeClr val="dk1">
              <a:alpha val="76078"/>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268" name="Google Shape;2268;p66"/>
          <p:cNvSpPr/>
          <p:nvPr/>
        </p:nvSpPr>
        <p:spPr>
          <a:xfrm>
            <a:off x="6131168" y="916180"/>
            <a:ext cx="2836827" cy="507831"/>
          </a:xfrm>
          <a:prstGeom prst="rect">
            <a:avLst/>
          </a:prstGeom>
          <a:noFill/>
          <a:ln>
            <a:noFill/>
          </a:ln>
        </p:spPr>
        <p:txBody>
          <a:bodyPr anchorCtr="0" anchor="t" bIns="45700" lIns="0" spcFirstLastPara="1" rIns="91425" wrap="square" tIns="45700">
            <a:noAutofit/>
          </a:bodyPr>
          <a:lstStyle/>
          <a:p>
            <a:pPr indent="0" lvl="0" marL="0" marR="0" rtl="0" algn="l">
              <a:lnSpc>
                <a:spcPct val="100000"/>
              </a:lnSpc>
              <a:spcBef>
                <a:spcPts val="0"/>
              </a:spcBef>
              <a:spcAft>
                <a:spcPts val="0"/>
              </a:spcAft>
              <a:buClr>
                <a:srgbClr val="000000"/>
              </a:buClr>
              <a:buSzPts val="2700"/>
              <a:buFont typeface="Arial"/>
              <a:buNone/>
            </a:pPr>
            <a:r>
              <a:rPr b="0" i="0" lang="ca" sz="2700" u="none" cap="none" strike="noStrike">
                <a:solidFill>
                  <a:schemeClr val="lt1"/>
                </a:solidFill>
                <a:latin typeface="Arial Black"/>
                <a:ea typeface="Arial Black"/>
                <a:cs typeface="Arial Black"/>
                <a:sym typeface="Arial Black"/>
              </a:rPr>
              <a:t>RESULTS FOR</a:t>
            </a:r>
            <a:endParaRPr b="0" i="0" sz="1400" u="none" cap="none" strike="noStrike">
              <a:solidFill>
                <a:srgbClr val="000000"/>
              </a:solidFill>
              <a:latin typeface="Arial"/>
              <a:ea typeface="Arial"/>
              <a:cs typeface="Arial"/>
              <a:sym typeface="Arial"/>
            </a:endParaRPr>
          </a:p>
        </p:txBody>
      </p:sp>
      <p:sp>
        <p:nvSpPr>
          <p:cNvPr id="2269" name="Google Shape;2269;p66"/>
          <p:cNvSpPr/>
          <p:nvPr/>
        </p:nvSpPr>
        <p:spPr>
          <a:xfrm>
            <a:off x="6570049" y="1437074"/>
            <a:ext cx="2599681" cy="507831"/>
          </a:xfrm>
          <a:prstGeom prst="rect">
            <a:avLst/>
          </a:prstGeom>
          <a:noFill/>
          <a:ln>
            <a:noFill/>
          </a:ln>
        </p:spPr>
        <p:txBody>
          <a:bodyPr anchorCtr="0" anchor="t" bIns="45700" lIns="0" spcFirstLastPara="1" rIns="91425" wrap="square" tIns="45700">
            <a:noAutofit/>
          </a:bodyPr>
          <a:lstStyle/>
          <a:p>
            <a:pPr indent="0" lvl="0" marL="0" marR="0" rtl="0" algn="l">
              <a:lnSpc>
                <a:spcPct val="100000"/>
              </a:lnSpc>
              <a:spcBef>
                <a:spcPts val="0"/>
              </a:spcBef>
              <a:spcAft>
                <a:spcPts val="0"/>
              </a:spcAft>
              <a:buClr>
                <a:srgbClr val="000000"/>
              </a:buClr>
              <a:buSzPts val="2700"/>
              <a:buFont typeface="Arial"/>
              <a:buNone/>
            </a:pPr>
            <a:r>
              <a:rPr b="0" i="0" lang="ca" sz="2700" u="none" cap="none" strike="noStrike">
                <a:solidFill>
                  <a:schemeClr val="lt1"/>
                </a:solidFill>
                <a:latin typeface="Arial Black"/>
                <a:ea typeface="Arial Black"/>
                <a:cs typeface="Arial Black"/>
                <a:sym typeface="Arial Black"/>
              </a:rPr>
              <a:t>DISCUSSION </a:t>
            </a:r>
            <a:endParaRPr b="0" i="0" sz="2700" u="none" cap="none" strike="noStrike">
              <a:solidFill>
                <a:schemeClr val="lt1"/>
              </a:solidFill>
              <a:latin typeface="Arial Black"/>
              <a:ea typeface="Arial Black"/>
              <a:cs typeface="Arial Black"/>
              <a:sym typeface="Arial Black"/>
            </a:endParaRPr>
          </a:p>
        </p:txBody>
      </p:sp>
      <p:sp>
        <p:nvSpPr>
          <p:cNvPr id="2270" name="Google Shape;2270;p66"/>
          <p:cNvSpPr/>
          <p:nvPr/>
        </p:nvSpPr>
        <p:spPr>
          <a:xfrm>
            <a:off x="5899125" y="796089"/>
            <a:ext cx="142448" cy="3775464"/>
          </a:xfrm>
          <a:prstGeom prst="rect">
            <a:avLst/>
          </a:prstGeom>
          <a:solidFill>
            <a:srgbClr val="007BC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grpSp>
        <p:nvGrpSpPr>
          <p:cNvPr id="2271" name="Google Shape;2271;p66"/>
          <p:cNvGrpSpPr/>
          <p:nvPr/>
        </p:nvGrpSpPr>
        <p:grpSpPr>
          <a:xfrm>
            <a:off x="1240820" y="4571552"/>
            <a:ext cx="6596003" cy="176993"/>
            <a:chOff x="1654426" y="6095402"/>
            <a:chExt cx="8794671" cy="235991"/>
          </a:xfrm>
        </p:grpSpPr>
        <p:sp>
          <p:nvSpPr>
            <p:cNvPr id="2272" name="Google Shape;2272;p66"/>
            <p:cNvSpPr/>
            <p:nvPr/>
          </p:nvSpPr>
          <p:spPr>
            <a:xfrm>
              <a:off x="1654426" y="6095403"/>
              <a:ext cx="345930" cy="149066"/>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2273" name="Google Shape;2273;p66"/>
            <p:cNvSpPr/>
            <p:nvPr/>
          </p:nvSpPr>
          <p:spPr>
            <a:xfrm>
              <a:off x="10103167" y="6095402"/>
              <a:ext cx="345930" cy="235991"/>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grpSp>
      <p:grpSp>
        <p:nvGrpSpPr>
          <p:cNvPr id="2274" name="Google Shape;2274;p66"/>
          <p:cNvGrpSpPr/>
          <p:nvPr/>
        </p:nvGrpSpPr>
        <p:grpSpPr>
          <a:xfrm>
            <a:off x="6927009" y="4606492"/>
            <a:ext cx="2029295" cy="407107"/>
            <a:chOff x="6568690" y="4701027"/>
            <a:chExt cx="2539705" cy="504004"/>
          </a:xfrm>
        </p:grpSpPr>
        <p:sp>
          <p:nvSpPr>
            <p:cNvPr id="2275" name="Google Shape;2275;p66"/>
            <p:cNvSpPr/>
            <p:nvPr/>
          </p:nvSpPr>
          <p:spPr>
            <a:xfrm>
              <a:off x="6568690" y="4701027"/>
              <a:ext cx="509119" cy="504001"/>
            </a:xfrm>
            <a:prstGeom prst="ellipse">
              <a:avLst/>
            </a:prstGeom>
            <a:blipFill rotWithShape="1">
              <a:blip r:embed="rId4">
                <a:alphaModFix/>
              </a:blip>
              <a:stretch>
                <a:fillRect b="-21986" l="-21989" r="-21986" t="-21989"/>
              </a:stretch>
            </a:blipFill>
            <a:ln cap="flat" cmpd="sng" w="12700">
              <a:solidFill>
                <a:srgbClr val="007B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276" name="Google Shape;2276;p66"/>
            <p:cNvSpPr/>
            <p:nvPr/>
          </p:nvSpPr>
          <p:spPr>
            <a:xfrm>
              <a:off x="7583983" y="4701027"/>
              <a:ext cx="509119" cy="504001"/>
            </a:xfrm>
            <a:prstGeom prst="ellipse">
              <a:avLst/>
            </a:prstGeom>
            <a:blipFill rotWithShape="1">
              <a:blip r:embed="rId5">
                <a:alphaModFix/>
              </a:blip>
              <a:stretch>
                <a:fillRect b="0" l="0" r="0" t="0"/>
              </a:stretch>
            </a:blipFill>
            <a:ln cap="flat" cmpd="sng" w="12700">
              <a:solidFill>
                <a:srgbClr val="007B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277" name="Google Shape;2277;p66"/>
            <p:cNvSpPr/>
            <p:nvPr/>
          </p:nvSpPr>
          <p:spPr>
            <a:xfrm>
              <a:off x="8599276" y="4701030"/>
              <a:ext cx="509119" cy="504001"/>
            </a:xfrm>
            <a:prstGeom prst="ellipse">
              <a:avLst/>
            </a:prstGeom>
            <a:blipFill rotWithShape="1">
              <a:blip r:embed="rId6">
                <a:alphaModFix/>
              </a:blip>
              <a:stretch>
                <a:fillRect b="0" l="0" r="0" t="0"/>
              </a:stretch>
            </a:blipFill>
            <a:ln cap="flat" cmpd="sng" w="12700">
              <a:solidFill>
                <a:srgbClr val="007B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sp>
        <p:nvSpPr>
          <p:cNvPr id="2278" name="Google Shape;2278;p66"/>
          <p:cNvSpPr txBox="1"/>
          <p:nvPr/>
        </p:nvSpPr>
        <p:spPr>
          <a:xfrm>
            <a:off x="6570049" y="4993376"/>
            <a:ext cx="1130177" cy="18466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600"/>
              <a:buFont typeface="Arial"/>
              <a:buNone/>
            </a:pPr>
            <a:r>
              <a:rPr b="1" i="0" lang="ca" sz="600" u="none" cap="none" strike="noStrike">
                <a:solidFill>
                  <a:srgbClr val="000000"/>
                </a:solidFill>
                <a:latin typeface="Arial"/>
                <a:ea typeface="Arial"/>
                <a:cs typeface="Arial"/>
                <a:sym typeface="Arial"/>
              </a:rPr>
              <a:t>MARC BERMEJO</a:t>
            </a:r>
            <a:endParaRPr b="0" i="0" sz="1400" u="none" cap="none" strike="noStrike">
              <a:solidFill>
                <a:srgbClr val="000000"/>
              </a:solidFill>
              <a:latin typeface="Arial"/>
              <a:ea typeface="Arial"/>
              <a:cs typeface="Arial"/>
              <a:sym typeface="Arial"/>
            </a:endParaRPr>
          </a:p>
        </p:txBody>
      </p:sp>
      <p:sp>
        <p:nvSpPr>
          <p:cNvPr id="2279" name="Google Shape;2279;p66"/>
          <p:cNvSpPr txBox="1"/>
          <p:nvPr/>
        </p:nvSpPr>
        <p:spPr>
          <a:xfrm>
            <a:off x="7375522" y="4993376"/>
            <a:ext cx="1130177" cy="18466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600"/>
              <a:buFont typeface="Arial"/>
              <a:buNone/>
            </a:pPr>
            <a:r>
              <a:rPr b="1" i="0" lang="ca" sz="600" u="none" cap="none" strike="noStrike">
                <a:solidFill>
                  <a:srgbClr val="000000"/>
                </a:solidFill>
                <a:latin typeface="Arial"/>
                <a:ea typeface="Arial"/>
                <a:cs typeface="Arial"/>
                <a:sym typeface="Arial"/>
              </a:rPr>
              <a:t>RAUL PUENTE</a:t>
            </a:r>
            <a:endParaRPr b="0" i="0" sz="1400" u="none" cap="none" strike="noStrike">
              <a:solidFill>
                <a:srgbClr val="000000"/>
              </a:solidFill>
              <a:latin typeface="Arial"/>
              <a:ea typeface="Arial"/>
              <a:cs typeface="Arial"/>
              <a:sym typeface="Arial"/>
            </a:endParaRPr>
          </a:p>
        </p:txBody>
      </p:sp>
      <p:sp>
        <p:nvSpPr>
          <p:cNvPr id="2280" name="Google Shape;2280;p66"/>
          <p:cNvSpPr txBox="1"/>
          <p:nvPr/>
        </p:nvSpPr>
        <p:spPr>
          <a:xfrm>
            <a:off x="8187815" y="4993376"/>
            <a:ext cx="1130177" cy="18466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600"/>
              <a:buFont typeface="Arial"/>
              <a:buNone/>
            </a:pPr>
            <a:r>
              <a:rPr b="1" i="0" lang="ca" sz="600" u="none" cap="none" strike="noStrike">
                <a:solidFill>
                  <a:srgbClr val="000000"/>
                </a:solidFill>
                <a:latin typeface="Arial"/>
                <a:ea typeface="Arial"/>
                <a:cs typeface="Arial"/>
                <a:sym typeface="Arial"/>
              </a:rPr>
              <a:t>FERRAN TORRES</a:t>
            </a:r>
            <a:endParaRPr b="0" i="0" sz="1400" u="none" cap="none" strike="noStrike">
              <a:solidFill>
                <a:srgbClr val="000000"/>
              </a:solidFill>
              <a:latin typeface="Arial"/>
              <a:ea typeface="Arial"/>
              <a:cs typeface="Arial"/>
              <a:sym typeface="Arial"/>
            </a:endParaRPr>
          </a:p>
        </p:txBody>
      </p:sp>
      <p:sp>
        <p:nvSpPr>
          <p:cNvPr id="2281" name="Google Shape;2281;p66"/>
          <p:cNvSpPr txBox="1"/>
          <p:nvPr/>
        </p:nvSpPr>
        <p:spPr>
          <a:xfrm>
            <a:off x="3543392" y="4761203"/>
            <a:ext cx="3358310" cy="18466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600"/>
              <a:buFont typeface="Arial"/>
              <a:buNone/>
            </a:pPr>
            <a:r>
              <a:rPr b="1" i="0" lang="ca" sz="600" u="none" cap="none" strike="noStrike">
                <a:solidFill>
                  <a:srgbClr val="000000"/>
                </a:solidFill>
                <a:latin typeface="Arial"/>
                <a:ea typeface="Arial"/>
                <a:cs typeface="Arial"/>
                <a:sym typeface="Arial"/>
              </a:rPr>
              <a:t>GAN HYPER RESOLUTION PROJECT</a:t>
            </a:r>
            <a:endParaRPr b="1" i="0" sz="600" u="none" cap="none" strike="noStrike">
              <a:solidFill>
                <a:srgbClr val="000000"/>
              </a:solidFill>
              <a:latin typeface="Arial"/>
              <a:ea typeface="Arial"/>
              <a:cs typeface="Arial"/>
              <a:sym typeface="Arial"/>
            </a:endParaRPr>
          </a:p>
        </p:txBody>
      </p:sp>
      <p:grpSp>
        <p:nvGrpSpPr>
          <p:cNvPr id="2282" name="Google Shape;2282;p66"/>
          <p:cNvGrpSpPr/>
          <p:nvPr/>
        </p:nvGrpSpPr>
        <p:grpSpPr>
          <a:xfrm>
            <a:off x="3047" y="375696"/>
            <a:ext cx="9138979" cy="414018"/>
            <a:chOff x="3047" y="375696"/>
            <a:chExt cx="9138979" cy="414018"/>
          </a:xfrm>
        </p:grpSpPr>
        <p:grpSp>
          <p:nvGrpSpPr>
            <p:cNvPr id="2283" name="Google Shape;2283;p66"/>
            <p:cNvGrpSpPr/>
            <p:nvPr/>
          </p:nvGrpSpPr>
          <p:grpSpPr>
            <a:xfrm>
              <a:off x="3047" y="375696"/>
              <a:ext cx="9138979" cy="414018"/>
              <a:chOff x="3047" y="375696"/>
              <a:chExt cx="9138979" cy="414018"/>
            </a:xfrm>
          </p:grpSpPr>
          <p:sp>
            <p:nvSpPr>
              <p:cNvPr id="2284" name="Google Shape;2284;p66"/>
              <p:cNvSpPr/>
              <p:nvPr/>
            </p:nvSpPr>
            <p:spPr>
              <a:xfrm>
                <a:off x="3047" y="375696"/>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grpSp>
            <p:nvGrpSpPr>
              <p:cNvPr id="2285" name="Google Shape;2285;p66"/>
              <p:cNvGrpSpPr/>
              <p:nvPr/>
            </p:nvGrpSpPr>
            <p:grpSpPr>
              <a:xfrm>
                <a:off x="8141262" y="375696"/>
                <a:ext cx="1000764" cy="414018"/>
                <a:chOff x="8141262" y="376015"/>
                <a:chExt cx="1000764" cy="414018"/>
              </a:xfrm>
            </p:grpSpPr>
            <p:sp>
              <p:nvSpPr>
                <p:cNvPr id="2286" name="Google Shape;2286;p66"/>
                <p:cNvSpPr/>
                <p:nvPr/>
              </p:nvSpPr>
              <p:spPr>
                <a:xfrm>
                  <a:off x="8141262" y="376015"/>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thoughtful Icon - Free PNG &amp; SVG 1757003 - Noun Project" id="2287" name="Google Shape;2287;p66"/>
                <p:cNvPicPr preferRelativeResize="0"/>
                <p:nvPr/>
              </p:nvPicPr>
              <p:blipFill rotWithShape="1">
                <a:blip r:embed="rId7">
                  <a:alphaModFix/>
                </a:blip>
                <a:srcRect b="0" l="0" r="0" t="0"/>
                <a:stretch/>
              </p:blipFill>
              <p:spPr>
                <a:xfrm>
                  <a:off x="8517066" y="464108"/>
                  <a:ext cx="259551" cy="259551"/>
                </a:xfrm>
                <a:prstGeom prst="rect">
                  <a:avLst/>
                </a:prstGeom>
                <a:noFill/>
                <a:ln>
                  <a:noFill/>
                </a:ln>
              </p:spPr>
            </p:pic>
          </p:grpSp>
          <p:pic>
            <p:nvPicPr>
              <p:cNvPr descr="motivation Icon - Download motivation Icon 1110005 | Noun Project" id="2288" name="Google Shape;2288;p66"/>
              <p:cNvPicPr preferRelativeResize="0"/>
              <p:nvPr/>
            </p:nvPicPr>
            <p:blipFill rotWithShape="1">
              <a:blip r:embed="rId8">
                <a:alphaModFix/>
              </a:blip>
              <a:srcRect b="0" l="0" r="0" t="0"/>
              <a:stretch/>
            </p:blipFill>
            <p:spPr>
              <a:xfrm>
                <a:off x="315282" y="397803"/>
                <a:ext cx="369805" cy="369805"/>
              </a:xfrm>
              <a:prstGeom prst="rect">
                <a:avLst/>
              </a:prstGeom>
              <a:noFill/>
              <a:ln>
                <a:noFill/>
              </a:ln>
            </p:spPr>
          </p:pic>
          <p:grpSp>
            <p:nvGrpSpPr>
              <p:cNvPr id="2289" name="Google Shape;2289;p66"/>
              <p:cNvGrpSpPr/>
              <p:nvPr/>
            </p:nvGrpSpPr>
            <p:grpSpPr>
              <a:xfrm>
                <a:off x="6043799" y="375696"/>
                <a:ext cx="1000764" cy="414018"/>
                <a:chOff x="6043799" y="374249"/>
                <a:chExt cx="1000764" cy="414018"/>
              </a:xfrm>
            </p:grpSpPr>
            <p:sp>
              <p:nvSpPr>
                <p:cNvPr id="2290" name="Google Shape;2290;p66"/>
                <p:cNvSpPr/>
                <p:nvPr/>
              </p:nvSpPr>
              <p:spPr>
                <a:xfrm>
                  <a:off x="6043799" y="374249"/>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Parameter Icon #356991 - Free Icons Library" id="2291" name="Google Shape;2291;p66"/>
                <p:cNvPicPr preferRelativeResize="0"/>
                <p:nvPr/>
              </p:nvPicPr>
              <p:blipFill rotWithShape="1">
                <a:blip r:embed="rId9">
                  <a:alphaModFix/>
                </a:blip>
                <a:srcRect b="0" l="0" r="0" t="0"/>
                <a:stretch/>
              </p:blipFill>
              <p:spPr>
                <a:xfrm>
                  <a:off x="6410183" y="464558"/>
                  <a:ext cx="262052" cy="262052"/>
                </a:xfrm>
                <a:prstGeom prst="rect">
                  <a:avLst/>
                </a:prstGeom>
                <a:noFill/>
                <a:ln>
                  <a:noFill/>
                </a:ln>
              </p:spPr>
            </p:pic>
          </p:grpSp>
          <p:sp>
            <p:nvSpPr>
              <p:cNvPr id="2292" name="Google Shape;2292;p66"/>
              <p:cNvSpPr/>
              <p:nvPr/>
            </p:nvSpPr>
            <p:spPr>
              <a:xfrm>
                <a:off x="4610433" y="375696"/>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grpSp>
            <p:nvGrpSpPr>
              <p:cNvPr id="2293" name="Google Shape;2293;p66"/>
              <p:cNvGrpSpPr/>
              <p:nvPr/>
            </p:nvGrpSpPr>
            <p:grpSpPr>
              <a:xfrm>
                <a:off x="3871085" y="375696"/>
                <a:ext cx="1000764" cy="414018"/>
                <a:chOff x="3871085" y="374082"/>
                <a:chExt cx="1000764" cy="414018"/>
              </a:xfrm>
            </p:grpSpPr>
            <p:sp>
              <p:nvSpPr>
                <p:cNvPr id="2294" name="Google Shape;2294;p66"/>
                <p:cNvSpPr/>
                <p:nvPr/>
              </p:nvSpPr>
              <p:spPr>
                <a:xfrm>
                  <a:off x="3871085" y="374082"/>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Support Vector Machines Icon - Free PNG &amp; SVG 1374192 - Noun Project" id="2295" name="Google Shape;2295;p66"/>
                <p:cNvPicPr preferRelativeResize="0"/>
                <p:nvPr/>
              </p:nvPicPr>
              <p:blipFill rotWithShape="1">
                <a:blip r:embed="rId10">
                  <a:alphaModFix/>
                </a:blip>
                <a:srcRect b="0" l="0" r="0" t="0"/>
                <a:stretch/>
              </p:blipFill>
              <p:spPr>
                <a:xfrm>
                  <a:off x="4173156" y="419164"/>
                  <a:ext cx="346367" cy="346367"/>
                </a:xfrm>
                <a:prstGeom prst="rect">
                  <a:avLst/>
                </a:prstGeom>
                <a:noFill/>
                <a:ln>
                  <a:noFill/>
                </a:ln>
              </p:spPr>
            </p:pic>
          </p:grpSp>
          <p:grpSp>
            <p:nvGrpSpPr>
              <p:cNvPr id="2296" name="Google Shape;2296;p66"/>
              <p:cNvGrpSpPr/>
              <p:nvPr/>
            </p:nvGrpSpPr>
            <p:grpSpPr>
              <a:xfrm>
                <a:off x="3113374" y="375696"/>
                <a:ext cx="1000764" cy="414018"/>
                <a:chOff x="3113374" y="372277"/>
                <a:chExt cx="1000764" cy="414018"/>
              </a:xfrm>
            </p:grpSpPr>
            <p:sp>
              <p:nvSpPr>
                <p:cNvPr id="2297" name="Google Shape;2297;p66"/>
                <p:cNvSpPr/>
                <p:nvPr/>
              </p:nvSpPr>
              <p:spPr>
                <a:xfrm>
                  <a:off x="3113374" y="372277"/>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Engranajes mecanicos - Iconos gratis de" id="2298" name="Google Shape;2298;p66"/>
                <p:cNvPicPr preferRelativeResize="0"/>
                <p:nvPr/>
              </p:nvPicPr>
              <p:blipFill rotWithShape="1">
                <a:blip r:embed="rId11">
                  <a:alphaModFix/>
                </a:blip>
                <a:srcRect b="0" l="0" r="0" t="0"/>
                <a:stretch/>
              </p:blipFill>
              <p:spPr>
                <a:xfrm>
                  <a:off x="3385545" y="415071"/>
                  <a:ext cx="363370" cy="363370"/>
                </a:xfrm>
                <a:prstGeom prst="rect">
                  <a:avLst/>
                </a:prstGeom>
                <a:noFill/>
                <a:ln>
                  <a:noFill/>
                </a:ln>
              </p:spPr>
            </p:pic>
          </p:grpSp>
          <p:grpSp>
            <p:nvGrpSpPr>
              <p:cNvPr id="2299" name="Google Shape;2299;p66"/>
              <p:cNvGrpSpPr/>
              <p:nvPr/>
            </p:nvGrpSpPr>
            <p:grpSpPr>
              <a:xfrm>
                <a:off x="2322427" y="375696"/>
                <a:ext cx="1000764" cy="414018"/>
                <a:chOff x="2322427" y="369857"/>
                <a:chExt cx="1000764" cy="414018"/>
              </a:xfrm>
            </p:grpSpPr>
            <p:sp>
              <p:nvSpPr>
                <p:cNvPr id="2300" name="Google Shape;2300;p66"/>
                <p:cNvSpPr/>
                <p:nvPr/>
              </p:nvSpPr>
              <p:spPr>
                <a:xfrm>
                  <a:off x="2322427" y="369857"/>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HMS20278 | Datasets2Tools" id="2301" name="Google Shape;2301;p66"/>
                <p:cNvPicPr preferRelativeResize="0"/>
                <p:nvPr/>
              </p:nvPicPr>
              <p:blipFill rotWithShape="1">
                <a:blip r:embed="rId12">
                  <a:alphaModFix/>
                </a:blip>
                <a:srcRect b="0" l="0" r="0" t="0"/>
                <a:stretch/>
              </p:blipFill>
              <p:spPr>
                <a:xfrm>
                  <a:off x="2651068" y="441638"/>
                  <a:ext cx="310236" cy="310236"/>
                </a:xfrm>
                <a:prstGeom prst="rect">
                  <a:avLst/>
                </a:prstGeom>
                <a:noFill/>
                <a:ln>
                  <a:noFill/>
                </a:ln>
              </p:spPr>
            </p:pic>
          </p:grpSp>
          <p:sp>
            <p:nvSpPr>
              <p:cNvPr id="2302" name="Google Shape;2302;p66"/>
              <p:cNvSpPr/>
              <p:nvPr/>
            </p:nvSpPr>
            <p:spPr>
              <a:xfrm>
                <a:off x="1528134" y="375696"/>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Forma llena de bandera - Iconos gratis de mapas y banderas" id="2303" name="Google Shape;2303;p66"/>
              <p:cNvPicPr preferRelativeResize="0"/>
              <p:nvPr/>
            </p:nvPicPr>
            <p:blipFill rotWithShape="1">
              <a:blip r:embed="rId13">
                <a:alphaModFix/>
              </a:blip>
              <a:srcRect b="0" l="0" r="0" t="0"/>
              <a:stretch/>
            </p:blipFill>
            <p:spPr>
              <a:xfrm>
                <a:off x="1916987" y="427785"/>
                <a:ext cx="309840" cy="309840"/>
              </a:xfrm>
              <a:prstGeom prst="rect">
                <a:avLst/>
              </a:prstGeom>
              <a:noFill/>
              <a:ln>
                <a:noFill/>
              </a:ln>
            </p:spPr>
          </p:pic>
          <p:sp>
            <p:nvSpPr>
              <p:cNvPr id="2304" name="Google Shape;2304;p66"/>
              <p:cNvSpPr/>
              <p:nvPr/>
            </p:nvSpPr>
            <p:spPr>
              <a:xfrm>
                <a:off x="791487" y="375696"/>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2305" name="Google Shape;2305;p66"/>
              <p:cNvSpPr/>
              <p:nvPr/>
            </p:nvSpPr>
            <p:spPr>
              <a:xfrm>
                <a:off x="5344640" y="375696"/>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grpSp>
        <p:pic>
          <p:nvPicPr>
            <p:cNvPr descr="Resolution - Free computer icons" id="2306" name="Google Shape;2306;p66"/>
            <p:cNvPicPr preferRelativeResize="0"/>
            <p:nvPr/>
          </p:nvPicPr>
          <p:blipFill rotWithShape="1">
            <a:blip r:embed="rId14">
              <a:alphaModFix/>
            </a:blip>
            <a:srcRect b="0" l="0" r="0" t="0"/>
            <a:stretch/>
          </p:blipFill>
          <p:spPr>
            <a:xfrm>
              <a:off x="1132929" y="433985"/>
              <a:ext cx="337219" cy="337219"/>
            </a:xfrm>
            <a:prstGeom prst="rect">
              <a:avLst/>
            </a:prstGeom>
            <a:noFill/>
            <a:ln>
              <a:noFill/>
            </a:ln>
          </p:spPr>
        </p:pic>
      </p:grpSp>
      <p:sp>
        <p:nvSpPr>
          <p:cNvPr id="2307" name="Google Shape;2307;p66"/>
          <p:cNvSpPr/>
          <p:nvPr/>
        </p:nvSpPr>
        <p:spPr>
          <a:xfrm>
            <a:off x="6777743" y="375696"/>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metrics Icon - Free PNG &amp; SVG 105414 - Noun Project" id="2308" name="Google Shape;2308;p66"/>
          <p:cNvPicPr preferRelativeResize="0"/>
          <p:nvPr/>
        </p:nvPicPr>
        <p:blipFill rotWithShape="1">
          <a:blip r:embed="rId15">
            <a:alphaModFix/>
          </a:blip>
          <a:srcRect b="0" l="0" r="0" t="0"/>
          <a:stretch/>
        </p:blipFill>
        <p:spPr>
          <a:xfrm>
            <a:off x="7096476" y="436857"/>
            <a:ext cx="322932" cy="322932"/>
          </a:xfrm>
          <a:prstGeom prst="rect">
            <a:avLst/>
          </a:prstGeom>
          <a:noFill/>
          <a:ln>
            <a:noFill/>
          </a:ln>
        </p:spPr>
      </p:pic>
      <p:sp>
        <p:nvSpPr>
          <p:cNvPr id="2309" name="Google Shape;2309;p66"/>
          <p:cNvSpPr/>
          <p:nvPr/>
        </p:nvSpPr>
        <p:spPr>
          <a:xfrm>
            <a:off x="235754" y="4617666"/>
            <a:ext cx="504000" cy="504000"/>
          </a:xfrm>
          <a:prstGeom prst="ellipse">
            <a:avLst/>
          </a:prstGeom>
          <a:blipFill rotWithShape="1">
            <a:blip r:embed="rId16">
              <a:alphaModFix/>
            </a:blip>
            <a:stretch>
              <a:fillRect b="0" l="0" r="0" t="0"/>
            </a:stretch>
          </a:blipFill>
          <a:ln cap="flat" cmpd="sng" w="12700">
            <a:solidFill>
              <a:srgbClr val="007B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310" name="Google Shape;2310;p66"/>
          <p:cNvSpPr txBox="1"/>
          <p:nvPr/>
        </p:nvSpPr>
        <p:spPr>
          <a:xfrm>
            <a:off x="639229" y="4755087"/>
            <a:ext cx="1130177" cy="276999"/>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600"/>
              <a:buFont typeface="Arial"/>
              <a:buNone/>
            </a:pPr>
            <a:r>
              <a:rPr b="1" i="0" lang="ca" sz="600" u="none" cap="none" strike="noStrike">
                <a:solidFill>
                  <a:srgbClr val="000000"/>
                </a:solidFill>
                <a:latin typeface="Arial"/>
                <a:ea typeface="Arial"/>
                <a:cs typeface="Arial"/>
                <a:sym typeface="Arial"/>
              </a:rPr>
              <a:t>PROJECT ADVISOR: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600"/>
              <a:buFont typeface="Arial"/>
              <a:buNone/>
            </a:pPr>
            <a:r>
              <a:rPr b="1" i="0" lang="ca" sz="600" u="none" cap="none" strike="noStrike">
                <a:solidFill>
                  <a:srgbClr val="000000"/>
                </a:solidFill>
                <a:latin typeface="Arial"/>
                <a:ea typeface="Arial"/>
                <a:cs typeface="Arial"/>
                <a:sym typeface="Arial"/>
              </a:rPr>
              <a:t>DANI FOJO</a:t>
            </a:r>
            <a:endParaRPr b="0" i="0" sz="1400" u="none" cap="none" strike="noStrike">
              <a:solidFill>
                <a:srgbClr val="000000"/>
              </a:solidFill>
              <a:latin typeface="Arial"/>
              <a:ea typeface="Arial"/>
              <a:cs typeface="Arial"/>
              <a:sym typeface="Arial"/>
            </a:endParaRPr>
          </a:p>
        </p:txBody>
      </p:sp>
      <p:pic>
        <p:nvPicPr>
          <p:cNvPr descr="Statistical Analysis Icon - Download in Glyph Style" id="2311" name="Google Shape;2311;p66"/>
          <p:cNvPicPr preferRelativeResize="0"/>
          <p:nvPr/>
        </p:nvPicPr>
        <p:blipFill rotWithShape="1">
          <a:blip r:embed="rId17">
            <a:alphaModFix/>
          </a:blip>
          <a:srcRect b="0" l="0" r="0" t="0"/>
          <a:stretch/>
        </p:blipFill>
        <p:spPr>
          <a:xfrm>
            <a:off x="7029504" y="2497212"/>
            <a:ext cx="852875" cy="852875"/>
          </a:xfrm>
          <a:prstGeom prst="rect">
            <a:avLst/>
          </a:prstGeom>
          <a:noFill/>
          <a:ln>
            <a:noFill/>
          </a:ln>
        </p:spPr>
      </p:pic>
      <p:sp>
        <p:nvSpPr>
          <p:cNvPr id="2312" name="Google Shape;2312;p66"/>
          <p:cNvSpPr/>
          <p:nvPr/>
        </p:nvSpPr>
        <p:spPr>
          <a:xfrm>
            <a:off x="7477265" y="375696"/>
            <a:ext cx="1000764" cy="414018"/>
          </a:xfrm>
          <a:prstGeom prst="round2SameRect">
            <a:avLst>
              <a:gd fmla="val 35910" name="adj1"/>
              <a:gd fmla="val 0" name="adj2"/>
            </a:avLst>
          </a:prstGeom>
          <a:solidFill>
            <a:srgbClr val="007BC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Statistical Analysis Icon - Download in Glyph Style" id="2313" name="Google Shape;2313;p66"/>
          <p:cNvPicPr preferRelativeResize="0"/>
          <p:nvPr/>
        </p:nvPicPr>
        <p:blipFill rotWithShape="1">
          <a:blip r:embed="rId17">
            <a:alphaModFix/>
          </a:blip>
          <a:srcRect b="0" l="0" r="0" t="0"/>
          <a:stretch/>
        </p:blipFill>
        <p:spPr>
          <a:xfrm>
            <a:off x="7843649" y="456021"/>
            <a:ext cx="283664" cy="283664"/>
          </a:xfrm>
          <a:prstGeom prst="rect">
            <a:avLst/>
          </a:prstGeom>
          <a:noFill/>
          <a:ln>
            <a:noFill/>
          </a:ln>
        </p:spPr>
      </p:pic>
      <p:sp>
        <p:nvSpPr>
          <p:cNvPr id="2314" name="Google Shape;2314;p66"/>
          <p:cNvSpPr/>
          <p:nvPr/>
        </p:nvSpPr>
        <p:spPr>
          <a:xfrm>
            <a:off x="0" y="788715"/>
            <a:ext cx="9144000" cy="3782700"/>
          </a:xfrm>
          <a:prstGeom prst="frame">
            <a:avLst>
              <a:gd fmla="val 1815" name="adj1"/>
            </a:avLst>
          </a:prstGeom>
          <a:solidFill>
            <a:srgbClr val="007BC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dk1"/>
              </a:solidFill>
              <a:latin typeface="Arial"/>
              <a:ea typeface="Arial"/>
              <a:cs typeface="Arial"/>
              <a:sym typeface="Arial"/>
            </a:endParaRPr>
          </a:p>
        </p:txBody>
      </p:sp>
      <p:pic>
        <p:nvPicPr>
          <p:cNvPr id="2315" name="Google Shape;2315;p66"/>
          <p:cNvPicPr preferRelativeResize="0"/>
          <p:nvPr/>
        </p:nvPicPr>
        <p:blipFill rotWithShape="1">
          <a:blip r:embed="rId18">
            <a:alphaModFix/>
          </a:blip>
          <a:srcRect b="0" l="0" r="0" t="0"/>
          <a:stretch/>
        </p:blipFill>
        <p:spPr>
          <a:xfrm>
            <a:off x="8752300" y="29649"/>
            <a:ext cx="337224" cy="337254"/>
          </a:xfrm>
          <a:prstGeom prst="rect">
            <a:avLst/>
          </a:prstGeom>
          <a:noFill/>
          <a:ln>
            <a:noFill/>
          </a:ln>
        </p:spPr>
      </p:pic>
      <p:sp>
        <p:nvSpPr>
          <p:cNvPr id="2316" name="Google Shape;2316;p66"/>
          <p:cNvSpPr txBox="1"/>
          <p:nvPr/>
        </p:nvSpPr>
        <p:spPr>
          <a:xfrm>
            <a:off x="-3530717" y="0"/>
            <a:ext cx="3007918"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7" name="Google Shape;2317;p66"/>
          <p:cNvSpPr txBox="1"/>
          <p:nvPr/>
        </p:nvSpPr>
        <p:spPr>
          <a:xfrm>
            <a:off x="176005" y="867005"/>
            <a:ext cx="3049478" cy="21544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800"/>
              <a:buFont typeface="Arial"/>
              <a:buNone/>
            </a:pPr>
            <a:r>
              <a:rPr b="1" i="0" lang="ca" sz="800" u="none" cap="none" strike="noStrike">
                <a:solidFill>
                  <a:srgbClr val="000000"/>
                </a:solidFill>
                <a:latin typeface="Arial"/>
                <a:ea typeface="Arial"/>
                <a:cs typeface="Arial"/>
                <a:sym typeface="Arial"/>
              </a:rPr>
              <a:t>DISCRIMINATOR ADVERSARIAL LOSS TRAINING</a:t>
            </a:r>
            <a:endParaRPr b="0" i="0" sz="1400" u="none" cap="none" strike="noStrike">
              <a:solidFill>
                <a:srgbClr val="000000"/>
              </a:solidFill>
              <a:latin typeface="Arial"/>
              <a:ea typeface="Arial"/>
              <a:cs typeface="Arial"/>
              <a:sym typeface="Arial"/>
            </a:endParaRPr>
          </a:p>
        </p:txBody>
      </p:sp>
      <p:sp>
        <p:nvSpPr>
          <p:cNvPr id="2318" name="Google Shape;2318;p66"/>
          <p:cNvSpPr txBox="1"/>
          <p:nvPr/>
        </p:nvSpPr>
        <p:spPr>
          <a:xfrm>
            <a:off x="3225483" y="867216"/>
            <a:ext cx="2659094" cy="21544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800"/>
              <a:buFont typeface="Arial"/>
              <a:buNone/>
            </a:pPr>
            <a:r>
              <a:rPr b="1" i="0" lang="ca" sz="800" u="none" cap="none" strike="noStrike">
                <a:solidFill>
                  <a:srgbClr val="000000"/>
                </a:solidFill>
                <a:latin typeface="Arial"/>
                <a:ea typeface="Arial"/>
                <a:cs typeface="Arial"/>
                <a:sym typeface="Arial"/>
              </a:rPr>
              <a:t>GENERATOR ADVERSARIAL LOSS TRAINING</a:t>
            </a:r>
            <a:endParaRPr b="0" i="0" sz="1400" u="none" cap="none" strike="noStrike">
              <a:solidFill>
                <a:srgbClr val="000000"/>
              </a:solidFill>
              <a:latin typeface="Arial"/>
              <a:ea typeface="Arial"/>
              <a:cs typeface="Arial"/>
              <a:sym typeface="Arial"/>
            </a:endParaRPr>
          </a:p>
        </p:txBody>
      </p:sp>
      <p:pic>
        <p:nvPicPr>
          <p:cNvPr id="2319" name="Google Shape;2319;p66"/>
          <p:cNvPicPr preferRelativeResize="0"/>
          <p:nvPr/>
        </p:nvPicPr>
        <p:blipFill rotWithShape="1">
          <a:blip r:embed="rId19">
            <a:alphaModFix/>
          </a:blip>
          <a:srcRect b="0" l="0" r="0" t="0"/>
          <a:stretch/>
        </p:blipFill>
        <p:spPr>
          <a:xfrm>
            <a:off x="81062" y="1082626"/>
            <a:ext cx="2876400" cy="1555200"/>
          </a:xfrm>
          <a:prstGeom prst="rect">
            <a:avLst/>
          </a:prstGeom>
          <a:noFill/>
          <a:ln cap="flat" cmpd="sng" w="9525">
            <a:solidFill>
              <a:schemeClr val="dk1"/>
            </a:solidFill>
            <a:prstDash val="solid"/>
            <a:round/>
            <a:headEnd len="sm" w="sm" type="none"/>
            <a:tailEnd len="sm" w="sm" type="none"/>
          </a:ln>
        </p:spPr>
      </p:pic>
      <p:pic>
        <p:nvPicPr>
          <p:cNvPr id="2320" name="Google Shape;2320;p66"/>
          <p:cNvPicPr preferRelativeResize="0"/>
          <p:nvPr/>
        </p:nvPicPr>
        <p:blipFill rotWithShape="1">
          <a:blip r:embed="rId20">
            <a:alphaModFix/>
          </a:blip>
          <a:srcRect b="0" l="0" r="0" t="0"/>
          <a:stretch/>
        </p:blipFill>
        <p:spPr>
          <a:xfrm>
            <a:off x="3015236" y="1082626"/>
            <a:ext cx="2876400" cy="1555200"/>
          </a:xfrm>
          <a:prstGeom prst="rect">
            <a:avLst/>
          </a:prstGeom>
          <a:noFill/>
          <a:ln cap="flat" cmpd="sng" w="9525">
            <a:solidFill>
              <a:schemeClr val="dk1"/>
            </a:solidFill>
            <a:prstDash val="solid"/>
            <a:round/>
            <a:headEnd len="sm" w="sm" type="none"/>
            <a:tailEnd len="sm" w="sm" type="none"/>
          </a:ln>
        </p:spPr>
      </p:pic>
      <p:pic>
        <p:nvPicPr>
          <p:cNvPr id="2321" name="Google Shape;2321;p66"/>
          <p:cNvPicPr preferRelativeResize="0"/>
          <p:nvPr/>
        </p:nvPicPr>
        <p:blipFill rotWithShape="1">
          <a:blip r:embed="rId21">
            <a:alphaModFix/>
          </a:blip>
          <a:srcRect b="0" l="0" r="0" t="0"/>
          <a:stretch/>
        </p:blipFill>
        <p:spPr>
          <a:xfrm>
            <a:off x="1616009" y="2932859"/>
            <a:ext cx="2879009" cy="1557283"/>
          </a:xfrm>
          <a:prstGeom prst="rect">
            <a:avLst/>
          </a:prstGeom>
          <a:noFill/>
          <a:ln cap="flat" cmpd="sng" w="9525">
            <a:solidFill>
              <a:schemeClr val="dk1"/>
            </a:solidFill>
            <a:prstDash val="solid"/>
            <a:round/>
            <a:headEnd len="sm" w="sm" type="none"/>
            <a:tailEnd len="sm" w="sm" type="none"/>
          </a:ln>
        </p:spPr>
      </p:pic>
      <p:sp>
        <p:nvSpPr>
          <p:cNvPr id="2322" name="Google Shape;2322;p66"/>
          <p:cNvSpPr txBox="1"/>
          <p:nvPr/>
        </p:nvSpPr>
        <p:spPr>
          <a:xfrm>
            <a:off x="2322427" y="2709561"/>
            <a:ext cx="2326188" cy="21544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800"/>
              <a:buFont typeface="Arial"/>
              <a:buNone/>
            </a:pPr>
            <a:r>
              <a:rPr b="1" i="0" lang="ca" sz="800" u="none" cap="none" strike="noStrike">
                <a:solidFill>
                  <a:srgbClr val="000000"/>
                </a:solidFill>
                <a:latin typeface="Arial"/>
                <a:ea typeface="Arial"/>
                <a:cs typeface="Arial"/>
                <a:sym typeface="Arial"/>
              </a:rPr>
              <a:t>TOTAL LOSS GAN TRAINING</a:t>
            </a:r>
            <a:endParaRPr b="0" i="0" sz="1400" u="none" cap="none" strike="noStrike">
              <a:solidFill>
                <a:srgbClr val="000000"/>
              </a:solidFill>
              <a:latin typeface="Arial"/>
              <a:ea typeface="Arial"/>
              <a:cs typeface="Arial"/>
              <a:sym typeface="Arial"/>
            </a:endParaRPr>
          </a:p>
        </p:txBody>
      </p:sp>
      <p:pic>
        <p:nvPicPr>
          <p:cNvPr descr="weight, Weightlifter, Man, Silhouette, Fitness Forever, sport, Excercise,  sports, weightlifting, Lifting icon" id="2323" name="Google Shape;2323;p66"/>
          <p:cNvPicPr preferRelativeResize="0"/>
          <p:nvPr/>
        </p:nvPicPr>
        <p:blipFill rotWithShape="1">
          <a:blip r:embed="rId22">
            <a:alphaModFix/>
          </a:blip>
          <a:srcRect b="0" l="0" r="0" t="0"/>
          <a:stretch/>
        </p:blipFill>
        <p:spPr>
          <a:xfrm>
            <a:off x="5672477" y="414045"/>
            <a:ext cx="326958" cy="326958"/>
          </a:xfrm>
          <a:prstGeom prst="rect">
            <a:avLst/>
          </a:prstGeom>
          <a:noFill/>
          <a:ln>
            <a:noFill/>
          </a:ln>
        </p:spPr>
      </p:pic>
      <p:pic>
        <p:nvPicPr>
          <p:cNvPr descr="Black Down Arrow Png For Kids - Decrease Arrow Icon Png | Full Size PNG  Download | SeekPNG" id="2324" name="Google Shape;2324;p66"/>
          <p:cNvPicPr preferRelativeResize="0"/>
          <p:nvPr/>
        </p:nvPicPr>
        <p:blipFill rotWithShape="1">
          <a:blip r:embed="rId23">
            <a:alphaModFix/>
          </a:blip>
          <a:srcRect b="0" l="0" r="0" t="0"/>
          <a:stretch/>
        </p:blipFill>
        <p:spPr>
          <a:xfrm>
            <a:off x="4961259" y="504307"/>
            <a:ext cx="290979" cy="196574"/>
          </a:xfrm>
          <a:prstGeom prst="rect">
            <a:avLst/>
          </a:prstGeom>
          <a:noFill/>
          <a:ln>
            <a:noFill/>
          </a:ln>
        </p:spPr>
      </p:pic>
      <p:sp>
        <p:nvSpPr>
          <p:cNvPr id="2325" name="Google Shape;2325;p66"/>
          <p:cNvSpPr txBox="1"/>
          <p:nvPr>
            <p:ph idx="12" type="sldNum"/>
          </p:nvPr>
        </p:nvSpPr>
        <p:spPr>
          <a:xfrm>
            <a:off x="2413125" y="4847763"/>
            <a:ext cx="2057400" cy="273900"/>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Clr>
                <a:srgbClr val="000000"/>
              </a:buClr>
              <a:buSzPts val="900"/>
              <a:buFont typeface="Arial"/>
              <a:buNone/>
            </a:pPr>
            <a:r>
              <a:rPr b="1" lang="ca" sz="1200"/>
              <a:t>29</a:t>
            </a:r>
            <a:r>
              <a:rPr b="1" lang="ca" sz="1200"/>
              <a:t>/38</a:t>
            </a:r>
            <a:endParaRPr b="1" sz="1200"/>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pic>
        <p:nvPicPr>
          <p:cNvPr descr="Take Off Icon #360398 - Free Icons Library" id="327" name="Google Shape;327;p40"/>
          <p:cNvPicPr preferRelativeResize="0"/>
          <p:nvPr/>
        </p:nvPicPr>
        <p:blipFill rotWithShape="1">
          <a:blip r:embed="rId3">
            <a:alphaModFix/>
          </a:blip>
          <a:srcRect b="0" l="0" r="0" t="0"/>
          <a:stretch/>
        </p:blipFill>
        <p:spPr>
          <a:xfrm>
            <a:off x="123300" y="2498530"/>
            <a:ext cx="623248" cy="623248"/>
          </a:xfrm>
          <a:prstGeom prst="rect">
            <a:avLst/>
          </a:prstGeom>
          <a:noFill/>
          <a:ln>
            <a:noFill/>
          </a:ln>
        </p:spPr>
      </p:pic>
      <p:sp>
        <p:nvSpPr>
          <p:cNvPr id="328" name="Google Shape;328;p40"/>
          <p:cNvSpPr txBox="1"/>
          <p:nvPr/>
        </p:nvSpPr>
        <p:spPr>
          <a:xfrm>
            <a:off x="2139231" y="900207"/>
            <a:ext cx="1705708" cy="47651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050"/>
              <a:buFont typeface="Arial"/>
              <a:buNone/>
            </a:pPr>
            <a:r>
              <a:rPr b="1" i="0" lang="ca" sz="1050" u="none" cap="none" strike="noStrike">
                <a:solidFill>
                  <a:schemeClr val="lt1"/>
                </a:solidFill>
                <a:latin typeface="Verdana"/>
                <a:ea typeface="Verdana"/>
                <a:cs typeface="Verdana"/>
                <a:sym typeface="Verdana"/>
              </a:rPr>
              <a:t>SOP</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050"/>
              <a:buFont typeface="Arial"/>
              <a:buNone/>
            </a:pPr>
            <a:r>
              <a:rPr b="0" i="0" lang="ca" sz="1050" u="none" cap="none" strike="noStrike">
                <a:solidFill>
                  <a:schemeClr val="lt1"/>
                </a:solidFill>
                <a:latin typeface="Verdana"/>
                <a:ea typeface="Verdana"/>
                <a:cs typeface="Verdana"/>
                <a:sym typeface="Verdana"/>
              </a:rPr>
              <a:t>Motor Combustión</a:t>
            </a:r>
            <a:endParaRPr b="0" i="0" sz="1050" u="none" cap="none" strike="noStrike">
              <a:solidFill>
                <a:schemeClr val="lt1"/>
              </a:solidFill>
              <a:latin typeface="Verdana"/>
              <a:ea typeface="Verdana"/>
              <a:cs typeface="Verdana"/>
              <a:sym typeface="Verdana"/>
            </a:endParaRPr>
          </a:p>
        </p:txBody>
      </p:sp>
      <p:sp>
        <p:nvSpPr>
          <p:cNvPr id="329" name="Google Shape;329;p40"/>
          <p:cNvSpPr txBox="1"/>
          <p:nvPr/>
        </p:nvSpPr>
        <p:spPr>
          <a:xfrm>
            <a:off x="2868301" y="4122889"/>
            <a:ext cx="1693264" cy="47651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050"/>
              <a:buFont typeface="Arial"/>
              <a:buNone/>
            </a:pPr>
            <a:r>
              <a:rPr b="1" i="0" lang="ca" sz="1050" u="none" cap="none" strike="noStrike">
                <a:solidFill>
                  <a:schemeClr val="lt1"/>
                </a:solidFill>
                <a:latin typeface="Verdana"/>
                <a:ea typeface="Verdana"/>
                <a:cs typeface="Verdana"/>
                <a:sym typeface="Verdana"/>
              </a:rPr>
              <a:t>SOP</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050"/>
              <a:buFont typeface="Arial"/>
              <a:buNone/>
            </a:pPr>
            <a:r>
              <a:rPr b="0" i="0" lang="ca" sz="1050" u="none" cap="none" strike="noStrike">
                <a:solidFill>
                  <a:schemeClr val="lt1"/>
                </a:solidFill>
                <a:latin typeface="Verdana"/>
                <a:ea typeface="Verdana"/>
                <a:cs typeface="Verdana"/>
                <a:sym typeface="Verdana"/>
              </a:rPr>
              <a:t>Coche Eléctrico</a:t>
            </a:r>
            <a:endParaRPr b="0" i="0" sz="1050" u="none" cap="none" strike="noStrike">
              <a:solidFill>
                <a:schemeClr val="lt1"/>
              </a:solidFill>
              <a:latin typeface="Verdana"/>
              <a:ea typeface="Verdana"/>
              <a:cs typeface="Verdana"/>
              <a:sym typeface="Verdana"/>
            </a:endParaRPr>
          </a:p>
        </p:txBody>
      </p:sp>
      <p:sp>
        <p:nvSpPr>
          <p:cNvPr id="330" name="Google Shape;330;p40"/>
          <p:cNvSpPr txBox="1"/>
          <p:nvPr/>
        </p:nvSpPr>
        <p:spPr>
          <a:xfrm>
            <a:off x="1262922" y="4112954"/>
            <a:ext cx="1693264" cy="47651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050"/>
              <a:buFont typeface="Arial"/>
              <a:buNone/>
            </a:pPr>
            <a:r>
              <a:rPr b="1" i="0" lang="ca" sz="1050" u="none" cap="none" strike="noStrike">
                <a:solidFill>
                  <a:schemeClr val="lt1"/>
                </a:solidFill>
                <a:latin typeface="Verdana"/>
                <a:ea typeface="Verdana"/>
                <a:cs typeface="Verdana"/>
                <a:sym typeface="Verdana"/>
              </a:rPr>
              <a:t>Industrialización</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050"/>
              <a:buFont typeface="Arial"/>
              <a:buNone/>
            </a:pPr>
            <a:r>
              <a:rPr b="0" i="0" lang="ca" sz="1050" u="none" cap="none" strike="noStrike">
                <a:solidFill>
                  <a:schemeClr val="lt1"/>
                </a:solidFill>
                <a:latin typeface="Verdana"/>
                <a:ea typeface="Verdana"/>
                <a:cs typeface="Verdana"/>
                <a:sym typeface="Verdana"/>
              </a:rPr>
              <a:t>concepto</a:t>
            </a:r>
            <a:endParaRPr b="0" i="0" sz="1050" u="none" cap="none" strike="noStrike">
              <a:solidFill>
                <a:schemeClr val="lt1"/>
              </a:solidFill>
              <a:latin typeface="Verdana"/>
              <a:ea typeface="Verdana"/>
              <a:cs typeface="Verdana"/>
              <a:sym typeface="Verdana"/>
            </a:endParaRPr>
          </a:p>
        </p:txBody>
      </p:sp>
      <p:sp>
        <p:nvSpPr>
          <p:cNvPr id="331" name="Google Shape;331;p40"/>
          <p:cNvSpPr txBox="1"/>
          <p:nvPr/>
        </p:nvSpPr>
        <p:spPr>
          <a:xfrm>
            <a:off x="3712401" y="900205"/>
            <a:ext cx="1693264" cy="47651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050"/>
              <a:buFont typeface="Arial"/>
              <a:buNone/>
            </a:pPr>
            <a:r>
              <a:rPr b="1" i="0" lang="ca" sz="1050" u="none" cap="none" strike="noStrike">
                <a:solidFill>
                  <a:schemeClr val="lt1"/>
                </a:solidFill>
                <a:latin typeface="Verdana"/>
                <a:ea typeface="Verdana"/>
                <a:cs typeface="Verdana"/>
                <a:sym typeface="Verdana"/>
              </a:rPr>
              <a:t>EOP</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050"/>
              <a:buFont typeface="Arial"/>
              <a:buNone/>
            </a:pPr>
            <a:r>
              <a:rPr b="0" i="0" lang="ca" sz="1050" u="none" cap="none" strike="noStrike">
                <a:solidFill>
                  <a:schemeClr val="lt1"/>
                </a:solidFill>
                <a:latin typeface="Verdana"/>
                <a:ea typeface="Verdana"/>
                <a:cs typeface="Verdana"/>
                <a:sym typeface="Verdana"/>
              </a:rPr>
              <a:t>VS11 CCGW</a:t>
            </a:r>
            <a:endParaRPr b="0" i="0" sz="1050" u="none" cap="none" strike="noStrike">
              <a:solidFill>
                <a:schemeClr val="lt1"/>
              </a:solidFill>
              <a:latin typeface="Verdana"/>
              <a:ea typeface="Verdana"/>
              <a:cs typeface="Verdana"/>
              <a:sym typeface="Verdana"/>
            </a:endParaRPr>
          </a:p>
        </p:txBody>
      </p:sp>
      <p:pic>
        <p:nvPicPr>
          <p:cNvPr id="332" name="Google Shape;332;p40"/>
          <p:cNvPicPr preferRelativeResize="0"/>
          <p:nvPr/>
        </p:nvPicPr>
        <p:blipFill rotWithShape="1">
          <a:blip r:embed="rId4">
            <a:alphaModFix/>
          </a:blip>
          <a:srcRect b="1357" l="0" r="0" t="255"/>
          <a:stretch/>
        </p:blipFill>
        <p:spPr>
          <a:xfrm>
            <a:off x="18100" y="853925"/>
            <a:ext cx="1734600" cy="3648050"/>
          </a:xfrm>
          <a:prstGeom prst="rect">
            <a:avLst/>
          </a:prstGeom>
          <a:noFill/>
          <a:ln>
            <a:noFill/>
          </a:ln>
        </p:spPr>
      </p:pic>
      <p:grpSp>
        <p:nvGrpSpPr>
          <p:cNvPr id="333" name="Google Shape;333;p40"/>
          <p:cNvGrpSpPr/>
          <p:nvPr/>
        </p:nvGrpSpPr>
        <p:grpSpPr>
          <a:xfrm>
            <a:off x="6927009" y="4606492"/>
            <a:ext cx="2029295" cy="407107"/>
            <a:chOff x="6568690" y="4701027"/>
            <a:chExt cx="2539705" cy="504004"/>
          </a:xfrm>
        </p:grpSpPr>
        <p:sp>
          <p:nvSpPr>
            <p:cNvPr id="334" name="Google Shape;334;p40"/>
            <p:cNvSpPr/>
            <p:nvPr/>
          </p:nvSpPr>
          <p:spPr>
            <a:xfrm>
              <a:off x="6568690" y="4701027"/>
              <a:ext cx="509119" cy="504001"/>
            </a:xfrm>
            <a:prstGeom prst="ellipse">
              <a:avLst/>
            </a:prstGeom>
            <a:blipFill rotWithShape="1">
              <a:blip r:embed="rId5">
                <a:alphaModFix/>
              </a:blip>
              <a:stretch>
                <a:fillRect b="-21990" l="-21991" r="-21990" t="-21991"/>
              </a:stretch>
            </a:blipFill>
            <a:ln cap="flat" cmpd="sng" w="12700">
              <a:solidFill>
                <a:srgbClr val="007B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35" name="Google Shape;335;p40"/>
            <p:cNvSpPr/>
            <p:nvPr/>
          </p:nvSpPr>
          <p:spPr>
            <a:xfrm>
              <a:off x="7583983" y="4701027"/>
              <a:ext cx="509119" cy="504001"/>
            </a:xfrm>
            <a:prstGeom prst="ellipse">
              <a:avLst/>
            </a:prstGeom>
            <a:blipFill rotWithShape="1">
              <a:blip r:embed="rId6">
                <a:alphaModFix/>
              </a:blip>
              <a:stretch>
                <a:fillRect b="0" l="0" r="0" t="0"/>
              </a:stretch>
            </a:blipFill>
            <a:ln cap="flat" cmpd="sng" w="12700">
              <a:solidFill>
                <a:srgbClr val="007B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36" name="Google Shape;336;p40"/>
            <p:cNvSpPr/>
            <p:nvPr/>
          </p:nvSpPr>
          <p:spPr>
            <a:xfrm>
              <a:off x="8599276" y="4701030"/>
              <a:ext cx="509119" cy="504001"/>
            </a:xfrm>
            <a:prstGeom prst="ellipse">
              <a:avLst/>
            </a:prstGeom>
            <a:blipFill rotWithShape="1">
              <a:blip r:embed="rId7">
                <a:alphaModFix/>
              </a:blip>
              <a:stretch>
                <a:fillRect b="0" l="0" r="0" t="0"/>
              </a:stretch>
            </a:blipFill>
            <a:ln cap="flat" cmpd="sng" w="12700">
              <a:solidFill>
                <a:srgbClr val="007B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sp>
        <p:nvSpPr>
          <p:cNvPr id="337" name="Google Shape;337;p40"/>
          <p:cNvSpPr txBox="1"/>
          <p:nvPr/>
        </p:nvSpPr>
        <p:spPr>
          <a:xfrm>
            <a:off x="6570049" y="4993376"/>
            <a:ext cx="1130177" cy="18466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600"/>
              <a:buFont typeface="Arial"/>
              <a:buNone/>
            </a:pPr>
            <a:r>
              <a:rPr b="1" i="0" lang="ca" sz="600" u="none" cap="none" strike="noStrike">
                <a:solidFill>
                  <a:srgbClr val="000000"/>
                </a:solidFill>
                <a:latin typeface="Arial"/>
                <a:ea typeface="Arial"/>
                <a:cs typeface="Arial"/>
                <a:sym typeface="Arial"/>
              </a:rPr>
              <a:t>MARC BERMEJO</a:t>
            </a:r>
            <a:endParaRPr b="0" i="0" sz="1400" u="none" cap="none" strike="noStrike">
              <a:solidFill>
                <a:srgbClr val="000000"/>
              </a:solidFill>
              <a:latin typeface="Arial"/>
              <a:ea typeface="Arial"/>
              <a:cs typeface="Arial"/>
              <a:sym typeface="Arial"/>
            </a:endParaRPr>
          </a:p>
        </p:txBody>
      </p:sp>
      <p:sp>
        <p:nvSpPr>
          <p:cNvPr id="338" name="Google Shape;338;p40"/>
          <p:cNvSpPr txBox="1"/>
          <p:nvPr/>
        </p:nvSpPr>
        <p:spPr>
          <a:xfrm>
            <a:off x="7375522" y="4993376"/>
            <a:ext cx="1130177" cy="18466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600"/>
              <a:buFont typeface="Arial"/>
              <a:buNone/>
            </a:pPr>
            <a:r>
              <a:rPr b="1" i="0" lang="ca" sz="600" u="none" cap="none" strike="noStrike">
                <a:solidFill>
                  <a:srgbClr val="000000"/>
                </a:solidFill>
                <a:latin typeface="Arial"/>
                <a:ea typeface="Arial"/>
                <a:cs typeface="Arial"/>
                <a:sym typeface="Arial"/>
              </a:rPr>
              <a:t>RAUL PUENTE</a:t>
            </a:r>
            <a:endParaRPr b="0" i="0" sz="1400" u="none" cap="none" strike="noStrike">
              <a:solidFill>
                <a:srgbClr val="000000"/>
              </a:solidFill>
              <a:latin typeface="Arial"/>
              <a:ea typeface="Arial"/>
              <a:cs typeface="Arial"/>
              <a:sym typeface="Arial"/>
            </a:endParaRPr>
          </a:p>
        </p:txBody>
      </p:sp>
      <p:sp>
        <p:nvSpPr>
          <p:cNvPr id="339" name="Google Shape;339;p40"/>
          <p:cNvSpPr txBox="1"/>
          <p:nvPr/>
        </p:nvSpPr>
        <p:spPr>
          <a:xfrm>
            <a:off x="8187815" y="4993376"/>
            <a:ext cx="1130177" cy="18466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600"/>
              <a:buFont typeface="Arial"/>
              <a:buNone/>
            </a:pPr>
            <a:r>
              <a:rPr b="1" i="0" lang="ca" sz="600" u="none" cap="none" strike="noStrike">
                <a:solidFill>
                  <a:srgbClr val="000000"/>
                </a:solidFill>
                <a:latin typeface="Arial"/>
                <a:ea typeface="Arial"/>
                <a:cs typeface="Arial"/>
                <a:sym typeface="Arial"/>
              </a:rPr>
              <a:t>FERRAN TORRES</a:t>
            </a:r>
            <a:endParaRPr b="0" i="0" sz="1400" u="none" cap="none" strike="noStrike">
              <a:solidFill>
                <a:srgbClr val="000000"/>
              </a:solidFill>
              <a:latin typeface="Arial"/>
              <a:ea typeface="Arial"/>
              <a:cs typeface="Arial"/>
              <a:sym typeface="Arial"/>
            </a:endParaRPr>
          </a:p>
        </p:txBody>
      </p:sp>
      <p:sp>
        <p:nvSpPr>
          <p:cNvPr id="340" name="Google Shape;340;p40"/>
          <p:cNvSpPr/>
          <p:nvPr/>
        </p:nvSpPr>
        <p:spPr>
          <a:xfrm>
            <a:off x="235754" y="4617666"/>
            <a:ext cx="504000" cy="504000"/>
          </a:xfrm>
          <a:prstGeom prst="ellipse">
            <a:avLst/>
          </a:prstGeom>
          <a:blipFill rotWithShape="1">
            <a:blip r:embed="rId8">
              <a:alphaModFix/>
            </a:blip>
            <a:stretch>
              <a:fillRect b="0" l="0" r="0" t="0"/>
            </a:stretch>
          </a:blipFill>
          <a:ln cap="flat" cmpd="sng" w="12700">
            <a:solidFill>
              <a:srgbClr val="007B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41" name="Google Shape;341;p40"/>
          <p:cNvSpPr txBox="1"/>
          <p:nvPr/>
        </p:nvSpPr>
        <p:spPr>
          <a:xfrm>
            <a:off x="639229" y="4755087"/>
            <a:ext cx="1130177" cy="276999"/>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600"/>
              <a:buFont typeface="Arial"/>
              <a:buNone/>
            </a:pPr>
            <a:r>
              <a:rPr b="1" i="0" lang="ca" sz="600" u="none" cap="none" strike="noStrike">
                <a:solidFill>
                  <a:srgbClr val="000000"/>
                </a:solidFill>
                <a:latin typeface="Arial"/>
                <a:ea typeface="Arial"/>
                <a:cs typeface="Arial"/>
                <a:sym typeface="Arial"/>
              </a:rPr>
              <a:t>PROJECT ADVISOR: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600"/>
              <a:buFont typeface="Arial"/>
              <a:buNone/>
            </a:pPr>
            <a:r>
              <a:rPr b="1" i="0" lang="ca" sz="600" u="none" cap="none" strike="noStrike">
                <a:solidFill>
                  <a:srgbClr val="000000"/>
                </a:solidFill>
                <a:latin typeface="Arial"/>
                <a:ea typeface="Arial"/>
                <a:cs typeface="Arial"/>
                <a:sym typeface="Arial"/>
              </a:rPr>
              <a:t>DANI FOJO</a:t>
            </a:r>
            <a:endParaRPr b="0" i="0" sz="1400" u="none" cap="none" strike="noStrike">
              <a:solidFill>
                <a:srgbClr val="000000"/>
              </a:solidFill>
              <a:latin typeface="Arial"/>
              <a:ea typeface="Arial"/>
              <a:cs typeface="Arial"/>
              <a:sym typeface="Arial"/>
            </a:endParaRPr>
          </a:p>
        </p:txBody>
      </p:sp>
      <p:sp>
        <p:nvSpPr>
          <p:cNvPr id="342" name="Google Shape;342;p40"/>
          <p:cNvSpPr txBox="1"/>
          <p:nvPr/>
        </p:nvSpPr>
        <p:spPr>
          <a:xfrm>
            <a:off x="3543392" y="4761203"/>
            <a:ext cx="3358310" cy="18466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600"/>
              <a:buFont typeface="Arial"/>
              <a:buNone/>
            </a:pPr>
            <a:r>
              <a:rPr b="1" i="0" lang="ca" sz="600" u="none" cap="none" strike="noStrike">
                <a:solidFill>
                  <a:srgbClr val="000000"/>
                </a:solidFill>
                <a:latin typeface="Arial"/>
                <a:ea typeface="Arial"/>
                <a:cs typeface="Arial"/>
                <a:sym typeface="Arial"/>
              </a:rPr>
              <a:t>GAN HYPER RESOLUTION PROJECT</a:t>
            </a:r>
            <a:endParaRPr b="1" i="0" sz="600" u="none" cap="none" strike="noStrike">
              <a:solidFill>
                <a:srgbClr val="000000"/>
              </a:solidFill>
              <a:latin typeface="Arial"/>
              <a:ea typeface="Arial"/>
              <a:cs typeface="Arial"/>
              <a:sym typeface="Arial"/>
            </a:endParaRPr>
          </a:p>
        </p:txBody>
      </p:sp>
      <p:grpSp>
        <p:nvGrpSpPr>
          <p:cNvPr id="343" name="Google Shape;343;p40"/>
          <p:cNvGrpSpPr/>
          <p:nvPr/>
        </p:nvGrpSpPr>
        <p:grpSpPr>
          <a:xfrm>
            <a:off x="791465" y="3468767"/>
            <a:ext cx="873040" cy="851930"/>
            <a:chOff x="1278325" y="845236"/>
            <a:chExt cx="873040" cy="851930"/>
          </a:xfrm>
        </p:grpSpPr>
        <p:sp>
          <p:nvSpPr>
            <p:cNvPr id="344" name="Google Shape;344;p40"/>
            <p:cNvSpPr/>
            <p:nvPr/>
          </p:nvSpPr>
          <p:spPr>
            <a:xfrm>
              <a:off x="1315958" y="877540"/>
              <a:ext cx="797611" cy="784897"/>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345" name="Google Shape;345;p40"/>
            <p:cNvSpPr/>
            <p:nvPr/>
          </p:nvSpPr>
          <p:spPr>
            <a:xfrm>
              <a:off x="1278325" y="845236"/>
              <a:ext cx="873040" cy="851930"/>
            </a:xfrm>
            <a:prstGeom prst="donut">
              <a:avLst>
                <a:gd fmla="val 5682" name="adj"/>
              </a:avLst>
            </a:prstGeom>
            <a:solidFill>
              <a:srgbClr val="007BC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dk1"/>
                </a:solidFill>
                <a:latin typeface="Arial"/>
                <a:ea typeface="Arial"/>
                <a:cs typeface="Arial"/>
                <a:sym typeface="Arial"/>
              </a:endParaRPr>
            </a:p>
          </p:txBody>
        </p:sp>
      </p:grpSp>
      <p:grpSp>
        <p:nvGrpSpPr>
          <p:cNvPr id="346" name="Google Shape;346;p40"/>
          <p:cNvGrpSpPr/>
          <p:nvPr/>
        </p:nvGrpSpPr>
        <p:grpSpPr>
          <a:xfrm>
            <a:off x="1034319" y="2254673"/>
            <a:ext cx="873040" cy="851930"/>
            <a:chOff x="954094" y="1472773"/>
            <a:chExt cx="873040" cy="851930"/>
          </a:xfrm>
        </p:grpSpPr>
        <p:grpSp>
          <p:nvGrpSpPr>
            <p:cNvPr id="347" name="Google Shape;347;p40"/>
            <p:cNvGrpSpPr/>
            <p:nvPr/>
          </p:nvGrpSpPr>
          <p:grpSpPr>
            <a:xfrm>
              <a:off x="954094" y="1472773"/>
              <a:ext cx="873040" cy="851930"/>
              <a:chOff x="1278325" y="845236"/>
              <a:chExt cx="873040" cy="851930"/>
            </a:xfrm>
          </p:grpSpPr>
          <p:sp>
            <p:nvSpPr>
              <p:cNvPr id="348" name="Google Shape;348;p40"/>
              <p:cNvSpPr/>
              <p:nvPr/>
            </p:nvSpPr>
            <p:spPr>
              <a:xfrm>
                <a:off x="1315958" y="877540"/>
                <a:ext cx="797611" cy="784897"/>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349" name="Google Shape;349;p40"/>
              <p:cNvSpPr/>
              <p:nvPr/>
            </p:nvSpPr>
            <p:spPr>
              <a:xfrm>
                <a:off x="1278325" y="845236"/>
                <a:ext cx="873040" cy="851930"/>
              </a:xfrm>
              <a:prstGeom prst="donut">
                <a:avLst>
                  <a:gd fmla="val 5682" name="adj"/>
                </a:avLst>
              </a:prstGeom>
              <a:solidFill>
                <a:srgbClr val="007BC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dk1"/>
                  </a:solidFill>
                  <a:latin typeface="Arial"/>
                  <a:ea typeface="Arial"/>
                  <a:cs typeface="Arial"/>
                  <a:sym typeface="Arial"/>
                </a:endParaRPr>
              </a:p>
            </p:txBody>
          </p:sp>
        </p:grpSp>
        <p:pic>
          <p:nvPicPr>
            <p:cNvPr descr="Introduction to GAN Models - BLOCKGENI" id="350" name="Google Shape;350;p40"/>
            <p:cNvPicPr preferRelativeResize="0"/>
            <p:nvPr/>
          </p:nvPicPr>
          <p:blipFill rotWithShape="1">
            <a:blip r:embed="rId9">
              <a:alphaModFix/>
            </a:blip>
            <a:srcRect b="0" l="0" r="0" t="0"/>
            <a:stretch/>
          </p:blipFill>
          <p:spPr>
            <a:xfrm>
              <a:off x="1081517" y="1713121"/>
              <a:ext cx="345856" cy="371234"/>
            </a:xfrm>
            <a:prstGeom prst="rect">
              <a:avLst/>
            </a:prstGeom>
            <a:noFill/>
            <a:ln>
              <a:noFill/>
            </a:ln>
          </p:spPr>
        </p:pic>
        <p:pic>
          <p:nvPicPr>
            <p:cNvPr descr="Right Icon #371201 - Free Icons Library" id="351" name="Google Shape;351;p40"/>
            <p:cNvPicPr preferRelativeResize="0"/>
            <p:nvPr/>
          </p:nvPicPr>
          <p:blipFill rotWithShape="1">
            <a:blip r:embed="rId10">
              <a:alphaModFix/>
            </a:blip>
            <a:srcRect b="0" l="0" r="0" t="0"/>
            <a:stretch/>
          </p:blipFill>
          <p:spPr>
            <a:xfrm>
              <a:off x="1468603" y="1668981"/>
              <a:ext cx="187856" cy="187856"/>
            </a:xfrm>
            <a:prstGeom prst="rect">
              <a:avLst/>
            </a:prstGeom>
            <a:noFill/>
            <a:ln>
              <a:noFill/>
            </a:ln>
          </p:spPr>
        </p:pic>
        <p:pic>
          <p:nvPicPr>
            <p:cNvPr descr="Erase Svg Png Icon Free Download - Wrong Cross Symbol Black, Transparent  Png - kindpng" id="352" name="Google Shape;352;p40"/>
            <p:cNvPicPr preferRelativeResize="0"/>
            <p:nvPr/>
          </p:nvPicPr>
          <p:blipFill rotWithShape="1">
            <a:blip r:embed="rId11">
              <a:alphaModFix/>
            </a:blip>
            <a:srcRect b="0" l="0" r="0" t="0"/>
            <a:stretch/>
          </p:blipFill>
          <p:spPr>
            <a:xfrm>
              <a:off x="1459130" y="1946444"/>
              <a:ext cx="204294" cy="187856"/>
            </a:xfrm>
            <a:prstGeom prst="rect">
              <a:avLst/>
            </a:prstGeom>
            <a:noFill/>
            <a:ln>
              <a:noFill/>
            </a:ln>
          </p:spPr>
        </p:pic>
      </p:grpSp>
      <p:pic>
        <p:nvPicPr>
          <p:cNvPr descr="Lightbulb - Free business icons" id="353" name="Google Shape;353;p40"/>
          <p:cNvPicPr preferRelativeResize="0"/>
          <p:nvPr/>
        </p:nvPicPr>
        <p:blipFill rotWithShape="1">
          <a:blip r:embed="rId12">
            <a:alphaModFix/>
          </a:blip>
          <a:srcRect b="0" l="0" r="0" t="0"/>
          <a:stretch/>
        </p:blipFill>
        <p:spPr>
          <a:xfrm>
            <a:off x="921970" y="3567986"/>
            <a:ext cx="611867" cy="611867"/>
          </a:xfrm>
          <a:prstGeom prst="rect">
            <a:avLst/>
          </a:prstGeom>
          <a:noFill/>
          <a:ln>
            <a:noFill/>
          </a:ln>
        </p:spPr>
      </p:pic>
      <p:sp>
        <p:nvSpPr>
          <p:cNvPr id="354" name="Google Shape;354;p40"/>
          <p:cNvSpPr/>
          <p:nvPr/>
        </p:nvSpPr>
        <p:spPr>
          <a:xfrm>
            <a:off x="4610433" y="375696"/>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grpSp>
        <p:nvGrpSpPr>
          <p:cNvPr id="355" name="Google Shape;355;p40"/>
          <p:cNvGrpSpPr/>
          <p:nvPr/>
        </p:nvGrpSpPr>
        <p:grpSpPr>
          <a:xfrm>
            <a:off x="3871085" y="375696"/>
            <a:ext cx="1000764" cy="414018"/>
            <a:chOff x="3871085" y="374082"/>
            <a:chExt cx="1000764" cy="414018"/>
          </a:xfrm>
        </p:grpSpPr>
        <p:sp>
          <p:nvSpPr>
            <p:cNvPr id="356" name="Google Shape;356;p40"/>
            <p:cNvSpPr/>
            <p:nvPr/>
          </p:nvSpPr>
          <p:spPr>
            <a:xfrm>
              <a:off x="3871085" y="374082"/>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Support Vector Machines Icon - Free PNG &amp; SVG 1374192 - Noun Project" id="357" name="Google Shape;357;p40"/>
            <p:cNvPicPr preferRelativeResize="0"/>
            <p:nvPr/>
          </p:nvPicPr>
          <p:blipFill rotWithShape="1">
            <a:blip r:embed="rId13">
              <a:alphaModFix/>
            </a:blip>
            <a:srcRect b="0" l="0" r="0" t="0"/>
            <a:stretch/>
          </p:blipFill>
          <p:spPr>
            <a:xfrm>
              <a:off x="4173156" y="419164"/>
              <a:ext cx="346367" cy="346367"/>
            </a:xfrm>
            <a:prstGeom prst="rect">
              <a:avLst/>
            </a:prstGeom>
            <a:noFill/>
            <a:ln>
              <a:noFill/>
            </a:ln>
          </p:spPr>
        </p:pic>
      </p:grpSp>
      <p:grpSp>
        <p:nvGrpSpPr>
          <p:cNvPr id="358" name="Google Shape;358;p40"/>
          <p:cNvGrpSpPr/>
          <p:nvPr/>
        </p:nvGrpSpPr>
        <p:grpSpPr>
          <a:xfrm>
            <a:off x="3113374" y="375696"/>
            <a:ext cx="1000764" cy="414018"/>
            <a:chOff x="3113374" y="372277"/>
            <a:chExt cx="1000764" cy="414018"/>
          </a:xfrm>
        </p:grpSpPr>
        <p:sp>
          <p:nvSpPr>
            <p:cNvPr id="359" name="Google Shape;359;p40"/>
            <p:cNvSpPr/>
            <p:nvPr/>
          </p:nvSpPr>
          <p:spPr>
            <a:xfrm>
              <a:off x="3113374" y="372277"/>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Engranajes mecanicos - Iconos gratis de" id="360" name="Google Shape;360;p40"/>
            <p:cNvPicPr preferRelativeResize="0"/>
            <p:nvPr/>
          </p:nvPicPr>
          <p:blipFill rotWithShape="1">
            <a:blip r:embed="rId14">
              <a:alphaModFix/>
            </a:blip>
            <a:srcRect b="0" l="0" r="0" t="0"/>
            <a:stretch/>
          </p:blipFill>
          <p:spPr>
            <a:xfrm>
              <a:off x="3385545" y="415071"/>
              <a:ext cx="363370" cy="363370"/>
            </a:xfrm>
            <a:prstGeom prst="rect">
              <a:avLst/>
            </a:prstGeom>
            <a:noFill/>
            <a:ln>
              <a:noFill/>
            </a:ln>
          </p:spPr>
        </p:pic>
      </p:grpSp>
      <p:grpSp>
        <p:nvGrpSpPr>
          <p:cNvPr id="361" name="Google Shape;361;p40"/>
          <p:cNvGrpSpPr/>
          <p:nvPr/>
        </p:nvGrpSpPr>
        <p:grpSpPr>
          <a:xfrm>
            <a:off x="2322427" y="375696"/>
            <a:ext cx="1000764" cy="414018"/>
            <a:chOff x="2322427" y="369857"/>
            <a:chExt cx="1000764" cy="414018"/>
          </a:xfrm>
        </p:grpSpPr>
        <p:sp>
          <p:nvSpPr>
            <p:cNvPr id="362" name="Google Shape;362;p40"/>
            <p:cNvSpPr/>
            <p:nvPr/>
          </p:nvSpPr>
          <p:spPr>
            <a:xfrm>
              <a:off x="2322427" y="369857"/>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HMS20278 | Datasets2Tools" id="363" name="Google Shape;363;p40"/>
            <p:cNvPicPr preferRelativeResize="0"/>
            <p:nvPr/>
          </p:nvPicPr>
          <p:blipFill rotWithShape="1">
            <a:blip r:embed="rId15">
              <a:alphaModFix/>
            </a:blip>
            <a:srcRect b="0" l="0" r="0" t="0"/>
            <a:stretch/>
          </p:blipFill>
          <p:spPr>
            <a:xfrm>
              <a:off x="2651068" y="441638"/>
              <a:ext cx="310236" cy="310236"/>
            </a:xfrm>
            <a:prstGeom prst="rect">
              <a:avLst/>
            </a:prstGeom>
            <a:noFill/>
            <a:ln>
              <a:noFill/>
            </a:ln>
          </p:spPr>
        </p:pic>
      </p:grpSp>
      <p:sp>
        <p:nvSpPr>
          <p:cNvPr id="364" name="Google Shape;364;p40"/>
          <p:cNvSpPr/>
          <p:nvPr/>
        </p:nvSpPr>
        <p:spPr>
          <a:xfrm>
            <a:off x="1528134" y="375696"/>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Forma llena de bandera - Iconos gratis de mapas y banderas" id="365" name="Google Shape;365;p40"/>
          <p:cNvPicPr preferRelativeResize="0"/>
          <p:nvPr/>
        </p:nvPicPr>
        <p:blipFill rotWithShape="1">
          <a:blip r:embed="rId16">
            <a:alphaModFix/>
          </a:blip>
          <a:srcRect b="0" l="0" r="0" t="0"/>
          <a:stretch/>
        </p:blipFill>
        <p:spPr>
          <a:xfrm>
            <a:off x="1916987" y="427785"/>
            <a:ext cx="309840" cy="309840"/>
          </a:xfrm>
          <a:prstGeom prst="rect">
            <a:avLst/>
          </a:prstGeom>
          <a:noFill/>
          <a:ln>
            <a:noFill/>
          </a:ln>
        </p:spPr>
      </p:pic>
      <p:sp>
        <p:nvSpPr>
          <p:cNvPr id="366" name="Google Shape;366;p40"/>
          <p:cNvSpPr/>
          <p:nvPr/>
        </p:nvSpPr>
        <p:spPr>
          <a:xfrm>
            <a:off x="791487" y="375696"/>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367" name="Google Shape;367;p40"/>
          <p:cNvSpPr/>
          <p:nvPr/>
        </p:nvSpPr>
        <p:spPr>
          <a:xfrm>
            <a:off x="3047" y="375696"/>
            <a:ext cx="1000764" cy="414018"/>
          </a:xfrm>
          <a:prstGeom prst="round2SameRect">
            <a:avLst>
              <a:gd fmla="val 35910" name="adj1"/>
              <a:gd fmla="val 0" name="adj2"/>
            </a:avLst>
          </a:prstGeom>
          <a:solidFill>
            <a:srgbClr val="007BC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motivation Icon - Download motivation Icon 1110005 | Noun Project" id="368" name="Google Shape;368;p40"/>
          <p:cNvPicPr preferRelativeResize="0"/>
          <p:nvPr/>
        </p:nvPicPr>
        <p:blipFill rotWithShape="1">
          <a:blip r:embed="rId17">
            <a:alphaModFix/>
          </a:blip>
          <a:srcRect b="0" l="0" r="0" t="0"/>
          <a:stretch/>
        </p:blipFill>
        <p:spPr>
          <a:xfrm>
            <a:off x="315282" y="397803"/>
            <a:ext cx="369805" cy="369805"/>
          </a:xfrm>
          <a:prstGeom prst="rect">
            <a:avLst/>
          </a:prstGeom>
          <a:noFill/>
          <a:ln>
            <a:noFill/>
          </a:ln>
        </p:spPr>
      </p:pic>
      <p:pic>
        <p:nvPicPr>
          <p:cNvPr descr="Resolution - Free computer icons" id="369" name="Google Shape;369;p40"/>
          <p:cNvPicPr preferRelativeResize="0"/>
          <p:nvPr/>
        </p:nvPicPr>
        <p:blipFill rotWithShape="1">
          <a:blip r:embed="rId18">
            <a:alphaModFix/>
          </a:blip>
          <a:srcRect b="0" l="0" r="0" t="0"/>
          <a:stretch/>
        </p:blipFill>
        <p:spPr>
          <a:xfrm>
            <a:off x="1132929" y="433985"/>
            <a:ext cx="337219" cy="337219"/>
          </a:xfrm>
          <a:prstGeom prst="rect">
            <a:avLst/>
          </a:prstGeom>
          <a:noFill/>
          <a:ln>
            <a:noFill/>
          </a:ln>
        </p:spPr>
      </p:pic>
      <p:pic>
        <p:nvPicPr>
          <p:cNvPr id="370" name="Google Shape;370;p40"/>
          <p:cNvPicPr preferRelativeResize="0"/>
          <p:nvPr/>
        </p:nvPicPr>
        <p:blipFill rotWithShape="1">
          <a:blip r:embed="rId19">
            <a:alphaModFix/>
          </a:blip>
          <a:srcRect b="0" l="0" r="0" t="0"/>
          <a:stretch/>
        </p:blipFill>
        <p:spPr>
          <a:xfrm>
            <a:off x="8752300" y="29649"/>
            <a:ext cx="337224" cy="337254"/>
          </a:xfrm>
          <a:prstGeom prst="rect">
            <a:avLst/>
          </a:prstGeom>
          <a:noFill/>
          <a:ln>
            <a:noFill/>
          </a:ln>
        </p:spPr>
      </p:pic>
      <p:pic>
        <p:nvPicPr>
          <p:cNvPr id="371" name="Google Shape;371;p40"/>
          <p:cNvPicPr preferRelativeResize="0"/>
          <p:nvPr/>
        </p:nvPicPr>
        <p:blipFill rotWithShape="1">
          <a:blip r:embed="rId20">
            <a:alphaModFix/>
          </a:blip>
          <a:srcRect b="0" l="0" r="0" t="0"/>
          <a:stretch/>
        </p:blipFill>
        <p:spPr>
          <a:xfrm>
            <a:off x="4572000" y="1102975"/>
            <a:ext cx="369800" cy="369800"/>
          </a:xfrm>
          <a:prstGeom prst="rect">
            <a:avLst/>
          </a:prstGeom>
          <a:noFill/>
          <a:ln>
            <a:noFill/>
          </a:ln>
        </p:spPr>
      </p:pic>
      <p:grpSp>
        <p:nvGrpSpPr>
          <p:cNvPr id="372" name="Google Shape;372;p40"/>
          <p:cNvGrpSpPr/>
          <p:nvPr/>
        </p:nvGrpSpPr>
        <p:grpSpPr>
          <a:xfrm>
            <a:off x="5940658" y="796089"/>
            <a:ext cx="3203400" cy="3751200"/>
            <a:chOff x="10613097" y="2495041"/>
            <a:chExt cx="3203400" cy="3751200"/>
          </a:xfrm>
        </p:grpSpPr>
        <p:pic>
          <p:nvPicPr>
            <p:cNvPr descr="Wallpaper Courage to challenge the climb of the cliff 1920x1200 HD Picture,  Image" id="373" name="Google Shape;373;p40"/>
            <p:cNvPicPr preferRelativeResize="0"/>
            <p:nvPr/>
          </p:nvPicPr>
          <p:blipFill rotWithShape="1">
            <a:blip r:embed="rId21">
              <a:alphaModFix/>
            </a:blip>
            <a:srcRect b="0" l="23131" r="13040" t="0"/>
            <a:stretch/>
          </p:blipFill>
          <p:spPr>
            <a:xfrm>
              <a:off x="10624136" y="2495041"/>
              <a:ext cx="3192304" cy="3751083"/>
            </a:xfrm>
            <a:prstGeom prst="rect">
              <a:avLst/>
            </a:prstGeom>
            <a:noFill/>
            <a:ln>
              <a:noFill/>
            </a:ln>
          </p:spPr>
        </p:pic>
        <p:sp>
          <p:nvSpPr>
            <p:cNvPr id="374" name="Google Shape;374;p40"/>
            <p:cNvSpPr/>
            <p:nvPr/>
          </p:nvSpPr>
          <p:spPr>
            <a:xfrm>
              <a:off x="10613097" y="2495041"/>
              <a:ext cx="3203400" cy="3751200"/>
            </a:xfrm>
            <a:prstGeom prst="rect">
              <a:avLst/>
            </a:prstGeom>
            <a:solidFill>
              <a:schemeClr val="dk1">
                <a:alpha val="76862"/>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sp>
        <p:nvSpPr>
          <p:cNvPr id="375" name="Google Shape;375;p40"/>
          <p:cNvSpPr/>
          <p:nvPr/>
        </p:nvSpPr>
        <p:spPr>
          <a:xfrm>
            <a:off x="6229550" y="1331275"/>
            <a:ext cx="2940300" cy="923400"/>
          </a:xfrm>
          <a:prstGeom prst="rect">
            <a:avLst/>
          </a:prstGeom>
          <a:noFill/>
          <a:ln>
            <a:noFill/>
          </a:ln>
        </p:spPr>
        <p:txBody>
          <a:bodyPr anchorCtr="0" anchor="t" bIns="45700" lIns="0" spcFirstLastPara="1" rIns="91425" wrap="square" tIns="45700">
            <a:noAutofit/>
          </a:bodyPr>
          <a:lstStyle/>
          <a:p>
            <a:pPr indent="0" lvl="0" marL="0" marR="0" rtl="0" algn="ctr">
              <a:lnSpc>
                <a:spcPct val="100000"/>
              </a:lnSpc>
              <a:spcBef>
                <a:spcPts val="0"/>
              </a:spcBef>
              <a:spcAft>
                <a:spcPts val="0"/>
              </a:spcAft>
              <a:buClr>
                <a:srgbClr val="000000"/>
              </a:buClr>
              <a:buSzPts val="2700"/>
              <a:buFont typeface="Arial"/>
              <a:buNone/>
            </a:pPr>
            <a:r>
              <a:rPr b="0" i="0" lang="ca" sz="2700" u="none" cap="none" strike="noStrike">
                <a:solidFill>
                  <a:schemeClr val="lt1"/>
                </a:solidFill>
                <a:latin typeface="Arial Black"/>
                <a:ea typeface="Arial Black"/>
                <a:cs typeface="Arial Black"/>
                <a:sym typeface="Arial Black"/>
              </a:rPr>
              <a:t> OF THE</a:t>
            </a:r>
            <a:endParaRPr b="0" i="0" sz="2700" u="none" cap="none" strike="noStrike">
              <a:solidFill>
                <a:schemeClr val="lt1"/>
              </a:solidFill>
              <a:latin typeface="Arial Black"/>
              <a:ea typeface="Arial Black"/>
              <a:cs typeface="Arial Black"/>
              <a:sym typeface="Arial Black"/>
            </a:endParaRPr>
          </a:p>
          <a:p>
            <a:pPr indent="0" lvl="0" marL="0" marR="0" rtl="0" algn="l">
              <a:lnSpc>
                <a:spcPct val="100000"/>
              </a:lnSpc>
              <a:spcBef>
                <a:spcPts val="0"/>
              </a:spcBef>
              <a:spcAft>
                <a:spcPts val="0"/>
              </a:spcAft>
              <a:buClr>
                <a:srgbClr val="000000"/>
              </a:buClr>
              <a:buSzPts val="2700"/>
              <a:buFont typeface="Arial"/>
              <a:buNone/>
            </a:pPr>
            <a:r>
              <a:rPr b="0" i="0" lang="ca" sz="2700" u="none" cap="none" strike="noStrike">
                <a:solidFill>
                  <a:schemeClr val="lt1"/>
                </a:solidFill>
                <a:latin typeface="Arial Black"/>
                <a:ea typeface="Arial Black"/>
                <a:cs typeface="Arial Black"/>
                <a:sym typeface="Arial Black"/>
              </a:rPr>
              <a:t>     PROJECT</a:t>
            </a:r>
            <a:endParaRPr b="0" i="0" sz="2700" u="none" cap="none" strike="noStrike">
              <a:solidFill>
                <a:schemeClr val="lt1"/>
              </a:solidFill>
              <a:latin typeface="Arial Black"/>
              <a:ea typeface="Arial Black"/>
              <a:cs typeface="Arial Black"/>
              <a:sym typeface="Arial Black"/>
            </a:endParaRPr>
          </a:p>
        </p:txBody>
      </p:sp>
      <p:sp>
        <p:nvSpPr>
          <p:cNvPr id="376" name="Google Shape;376;p40"/>
          <p:cNvSpPr/>
          <p:nvPr/>
        </p:nvSpPr>
        <p:spPr>
          <a:xfrm>
            <a:off x="1240820" y="4571559"/>
            <a:ext cx="259425" cy="11182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motivation Icon - Download motivation Icon 1110005 | Noun Project" id="377" name="Google Shape;377;p40"/>
          <p:cNvPicPr preferRelativeResize="0"/>
          <p:nvPr/>
        </p:nvPicPr>
        <p:blipFill rotWithShape="1">
          <a:blip r:embed="rId17">
            <a:alphaModFix/>
          </a:blip>
          <a:srcRect b="0" l="0" r="0" t="0"/>
          <a:stretch/>
        </p:blipFill>
        <p:spPr>
          <a:xfrm>
            <a:off x="6935148" y="2331970"/>
            <a:ext cx="1169010" cy="1169010"/>
          </a:xfrm>
          <a:prstGeom prst="rect">
            <a:avLst/>
          </a:prstGeom>
          <a:noFill/>
          <a:ln>
            <a:noFill/>
          </a:ln>
        </p:spPr>
      </p:pic>
      <p:grpSp>
        <p:nvGrpSpPr>
          <p:cNvPr id="378" name="Google Shape;378;p40"/>
          <p:cNvGrpSpPr/>
          <p:nvPr/>
        </p:nvGrpSpPr>
        <p:grpSpPr>
          <a:xfrm>
            <a:off x="8141262" y="375696"/>
            <a:ext cx="1000800" cy="414000"/>
            <a:chOff x="8141262" y="376015"/>
            <a:chExt cx="1000800" cy="414000"/>
          </a:xfrm>
        </p:grpSpPr>
        <p:sp>
          <p:nvSpPr>
            <p:cNvPr id="379" name="Google Shape;379;p40"/>
            <p:cNvSpPr/>
            <p:nvPr/>
          </p:nvSpPr>
          <p:spPr>
            <a:xfrm>
              <a:off x="8141262" y="376015"/>
              <a:ext cx="1000800" cy="414000"/>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thoughtful Icon - Free PNG &amp; SVG 1757003 - Noun Project" id="380" name="Google Shape;380;p40"/>
            <p:cNvPicPr preferRelativeResize="0"/>
            <p:nvPr/>
          </p:nvPicPr>
          <p:blipFill rotWithShape="1">
            <a:blip r:embed="rId22">
              <a:alphaModFix/>
            </a:blip>
            <a:srcRect b="0" l="0" r="0" t="0"/>
            <a:stretch/>
          </p:blipFill>
          <p:spPr>
            <a:xfrm>
              <a:off x="8517066" y="464108"/>
              <a:ext cx="259551" cy="259551"/>
            </a:xfrm>
            <a:prstGeom prst="rect">
              <a:avLst/>
            </a:prstGeom>
            <a:noFill/>
            <a:ln>
              <a:noFill/>
            </a:ln>
          </p:spPr>
        </p:pic>
      </p:grpSp>
      <p:grpSp>
        <p:nvGrpSpPr>
          <p:cNvPr id="381" name="Google Shape;381;p40"/>
          <p:cNvGrpSpPr/>
          <p:nvPr/>
        </p:nvGrpSpPr>
        <p:grpSpPr>
          <a:xfrm>
            <a:off x="7477265" y="375696"/>
            <a:ext cx="1000800" cy="414000"/>
            <a:chOff x="7477265" y="375308"/>
            <a:chExt cx="1000800" cy="414000"/>
          </a:xfrm>
        </p:grpSpPr>
        <p:sp>
          <p:nvSpPr>
            <p:cNvPr id="382" name="Google Shape;382;p40"/>
            <p:cNvSpPr/>
            <p:nvPr/>
          </p:nvSpPr>
          <p:spPr>
            <a:xfrm>
              <a:off x="7477265" y="375308"/>
              <a:ext cx="1000800" cy="414000"/>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Statistical Analysis Icon - Download in Glyph Style" id="383" name="Google Shape;383;p40"/>
            <p:cNvPicPr preferRelativeResize="0"/>
            <p:nvPr/>
          </p:nvPicPr>
          <p:blipFill rotWithShape="1">
            <a:blip r:embed="rId23">
              <a:alphaModFix/>
            </a:blip>
            <a:srcRect b="0" l="0" r="0" t="0"/>
            <a:stretch/>
          </p:blipFill>
          <p:spPr>
            <a:xfrm>
              <a:off x="7843649" y="455633"/>
              <a:ext cx="283664" cy="283664"/>
            </a:xfrm>
            <a:prstGeom prst="rect">
              <a:avLst/>
            </a:prstGeom>
            <a:noFill/>
            <a:ln>
              <a:noFill/>
            </a:ln>
          </p:spPr>
        </p:pic>
      </p:grpSp>
      <p:grpSp>
        <p:nvGrpSpPr>
          <p:cNvPr id="384" name="Google Shape;384;p40"/>
          <p:cNvGrpSpPr/>
          <p:nvPr/>
        </p:nvGrpSpPr>
        <p:grpSpPr>
          <a:xfrm>
            <a:off x="6777743" y="375696"/>
            <a:ext cx="1000800" cy="414000"/>
            <a:chOff x="6777743" y="373411"/>
            <a:chExt cx="1000800" cy="414000"/>
          </a:xfrm>
        </p:grpSpPr>
        <p:sp>
          <p:nvSpPr>
            <p:cNvPr id="385" name="Google Shape;385;p40"/>
            <p:cNvSpPr/>
            <p:nvPr/>
          </p:nvSpPr>
          <p:spPr>
            <a:xfrm>
              <a:off x="6777743" y="373411"/>
              <a:ext cx="1000800" cy="414000"/>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metrics Icon - Free PNG &amp; SVG 105414 - Noun Project" id="386" name="Google Shape;386;p40"/>
            <p:cNvPicPr preferRelativeResize="0"/>
            <p:nvPr/>
          </p:nvPicPr>
          <p:blipFill rotWithShape="1">
            <a:blip r:embed="rId24">
              <a:alphaModFix/>
            </a:blip>
            <a:srcRect b="0" l="0" r="0" t="0"/>
            <a:stretch/>
          </p:blipFill>
          <p:spPr>
            <a:xfrm>
              <a:off x="7096476" y="434572"/>
              <a:ext cx="322932" cy="322932"/>
            </a:xfrm>
            <a:prstGeom prst="rect">
              <a:avLst/>
            </a:prstGeom>
            <a:noFill/>
            <a:ln>
              <a:noFill/>
            </a:ln>
          </p:spPr>
        </p:pic>
      </p:grpSp>
      <p:grpSp>
        <p:nvGrpSpPr>
          <p:cNvPr id="387" name="Google Shape;387;p40"/>
          <p:cNvGrpSpPr/>
          <p:nvPr/>
        </p:nvGrpSpPr>
        <p:grpSpPr>
          <a:xfrm>
            <a:off x="6043799" y="375696"/>
            <a:ext cx="1000800" cy="414000"/>
            <a:chOff x="6043799" y="374249"/>
            <a:chExt cx="1000800" cy="414000"/>
          </a:xfrm>
        </p:grpSpPr>
        <p:sp>
          <p:nvSpPr>
            <p:cNvPr id="388" name="Google Shape;388;p40"/>
            <p:cNvSpPr/>
            <p:nvPr/>
          </p:nvSpPr>
          <p:spPr>
            <a:xfrm>
              <a:off x="6043799" y="374249"/>
              <a:ext cx="1000800" cy="414000"/>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Parameter Icon #356991 - Free Icons Library" id="389" name="Google Shape;389;p40"/>
            <p:cNvPicPr preferRelativeResize="0"/>
            <p:nvPr/>
          </p:nvPicPr>
          <p:blipFill rotWithShape="1">
            <a:blip r:embed="rId25">
              <a:alphaModFix/>
            </a:blip>
            <a:srcRect b="0" l="0" r="0" t="0"/>
            <a:stretch/>
          </p:blipFill>
          <p:spPr>
            <a:xfrm>
              <a:off x="6410183" y="464558"/>
              <a:ext cx="262052" cy="262052"/>
            </a:xfrm>
            <a:prstGeom prst="rect">
              <a:avLst/>
            </a:prstGeom>
            <a:noFill/>
            <a:ln>
              <a:noFill/>
            </a:ln>
          </p:spPr>
        </p:pic>
      </p:grpSp>
      <p:sp>
        <p:nvSpPr>
          <p:cNvPr id="390" name="Google Shape;390;p40"/>
          <p:cNvSpPr/>
          <p:nvPr/>
        </p:nvSpPr>
        <p:spPr>
          <a:xfrm>
            <a:off x="5344640" y="375696"/>
            <a:ext cx="1000800" cy="414000"/>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391" name="Google Shape;391;p40"/>
          <p:cNvSpPr/>
          <p:nvPr/>
        </p:nvSpPr>
        <p:spPr>
          <a:xfrm>
            <a:off x="0" y="788715"/>
            <a:ext cx="9144000" cy="3782700"/>
          </a:xfrm>
          <a:prstGeom prst="frame">
            <a:avLst>
              <a:gd fmla="val 1815" name="adj1"/>
            </a:avLst>
          </a:prstGeom>
          <a:solidFill>
            <a:srgbClr val="007BC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dk1"/>
              </a:solidFill>
              <a:latin typeface="Arial"/>
              <a:ea typeface="Arial"/>
              <a:cs typeface="Arial"/>
              <a:sym typeface="Arial"/>
            </a:endParaRPr>
          </a:p>
        </p:txBody>
      </p:sp>
      <p:pic>
        <p:nvPicPr>
          <p:cNvPr id="392" name="Google Shape;392;p40"/>
          <p:cNvPicPr preferRelativeResize="0"/>
          <p:nvPr/>
        </p:nvPicPr>
        <p:blipFill rotWithShape="1">
          <a:blip r:embed="rId4">
            <a:alphaModFix/>
          </a:blip>
          <a:srcRect b="1357" l="0" r="0" t="255"/>
          <a:stretch/>
        </p:blipFill>
        <p:spPr>
          <a:xfrm>
            <a:off x="3535375" y="859825"/>
            <a:ext cx="1734600" cy="3648050"/>
          </a:xfrm>
          <a:prstGeom prst="rect">
            <a:avLst/>
          </a:prstGeom>
          <a:noFill/>
          <a:ln>
            <a:noFill/>
          </a:ln>
        </p:spPr>
      </p:pic>
      <p:sp>
        <p:nvSpPr>
          <p:cNvPr id="393" name="Google Shape;393;p40"/>
          <p:cNvSpPr/>
          <p:nvPr/>
        </p:nvSpPr>
        <p:spPr>
          <a:xfrm>
            <a:off x="5899125" y="796089"/>
            <a:ext cx="142500" cy="3775500"/>
          </a:xfrm>
          <a:prstGeom prst="rect">
            <a:avLst/>
          </a:prstGeom>
          <a:solidFill>
            <a:srgbClr val="007BC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EOS LandViewer: Browse Real-Time Earth Observation" id="394" name="Google Shape;394;p40"/>
          <p:cNvPicPr preferRelativeResize="0"/>
          <p:nvPr/>
        </p:nvPicPr>
        <p:blipFill rotWithShape="1">
          <a:blip r:embed="rId26">
            <a:alphaModFix/>
          </a:blip>
          <a:srcRect b="0" l="0" r="0" t="0"/>
          <a:stretch/>
        </p:blipFill>
        <p:spPr>
          <a:xfrm>
            <a:off x="3499252" y="2736064"/>
            <a:ext cx="3216000" cy="2040724"/>
          </a:xfrm>
          <a:prstGeom prst="rect">
            <a:avLst/>
          </a:prstGeom>
          <a:noFill/>
          <a:ln>
            <a:noFill/>
          </a:ln>
        </p:spPr>
      </p:pic>
      <p:pic>
        <p:nvPicPr>
          <p:cNvPr id="395" name="Google Shape;395;p40"/>
          <p:cNvPicPr preferRelativeResize="0"/>
          <p:nvPr/>
        </p:nvPicPr>
        <p:blipFill rotWithShape="1">
          <a:blip r:embed="rId27">
            <a:alphaModFix/>
          </a:blip>
          <a:srcRect b="0" l="0" r="0" t="0"/>
          <a:stretch/>
        </p:blipFill>
        <p:spPr>
          <a:xfrm>
            <a:off x="4048851" y="1178400"/>
            <a:ext cx="2347406" cy="1169001"/>
          </a:xfrm>
          <a:prstGeom prst="rect">
            <a:avLst/>
          </a:prstGeom>
          <a:noFill/>
          <a:ln>
            <a:noFill/>
          </a:ln>
        </p:spPr>
      </p:pic>
      <p:sp>
        <p:nvSpPr>
          <p:cNvPr id="396" name="Google Shape;396;p40"/>
          <p:cNvSpPr txBox="1"/>
          <p:nvPr/>
        </p:nvSpPr>
        <p:spPr>
          <a:xfrm>
            <a:off x="1818295" y="3823297"/>
            <a:ext cx="2753700" cy="3078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1400"/>
              <a:buFont typeface="Arial"/>
              <a:buNone/>
            </a:pPr>
            <a:r>
              <a:rPr b="0" i="0" lang="ca" sz="1400" u="none" cap="none" strike="noStrike">
                <a:solidFill>
                  <a:srgbClr val="000000"/>
                </a:solidFill>
                <a:latin typeface="Calibri"/>
                <a:ea typeface="Calibri"/>
                <a:cs typeface="Calibri"/>
                <a:sym typeface="Calibri"/>
              </a:rPr>
              <a:t>Solution at business level</a:t>
            </a:r>
            <a:endParaRPr b="0" i="0" sz="1400" u="none" cap="none" strike="noStrike">
              <a:solidFill>
                <a:srgbClr val="000000"/>
              </a:solidFill>
              <a:latin typeface="Arial"/>
              <a:ea typeface="Arial"/>
              <a:cs typeface="Arial"/>
              <a:sym typeface="Arial"/>
            </a:endParaRPr>
          </a:p>
        </p:txBody>
      </p:sp>
      <p:sp>
        <p:nvSpPr>
          <p:cNvPr id="397" name="Google Shape;397;p40"/>
          <p:cNvSpPr txBox="1"/>
          <p:nvPr/>
        </p:nvSpPr>
        <p:spPr>
          <a:xfrm>
            <a:off x="1978908" y="2526737"/>
            <a:ext cx="3269700" cy="3078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1400"/>
              <a:buFont typeface="Arial"/>
              <a:buNone/>
            </a:pPr>
            <a:r>
              <a:rPr b="0" i="0" lang="ca" sz="1400" u="none" cap="none" strike="noStrike">
                <a:solidFill>
                  <a:srgbClr val="000000"/>
                </a:solidFill>
                <a:latin typeface="Calibri"/>
                <a:ea typeface="Calibri"/>
                <a:cs typeface="Calibri"/>
                <a:sym typeface="Calibri"/>
              </a:rPr>
              <a:t>Deeper understanding of GANs</a:t>
            </a:r>
            <a:endParaRPr b="0" i="0" sz="1400" u="none" cap="none" strike="noStrike">
              <a:solidFill>
                <a:srgbClr val="000000"/>
              </a:solidFill>
              <a:latin typeface="Arial"/>
              <a:ea typeface="Arial"/>
              <a:cs typeface="Arial"/>
              <a:sym typeface="Arial"/>
            </a:endParaRPr>
          </a:p>
        </p:txBody>
      </p:sp>
      <p:grpSp>
        <p:nvGrpSpPr>
          <p:cNvPr id="398" name="Google Shape;398;p40"/>
          <p:cNvGrpSpPr/>
          <p:nvPr/>
        </p:nvGrpSpPr>
        <p:grpSpPr>
          <a:xfrm>
            <a:off x="791490" y="1040492"/>
            <a:ext cx="873000" cy="852000"/>
            <a:chOff x="1278325" y="845236"/>
            <a:chExt cx="873000" cy="852000"/>
          </a:xfrm>
        </p:grpSpPr>
        <p:sp>
          <p:nvSpPr>
            <p:cNvPr id="399" name="Google Shape;399;p40"/>
            <p:cNvSpPr/>
            <p:nvPr/>
          </p:nvSpPr>
          <p:spPr>
            <a:xfrm>
              <a:off x="1315958" y="877540"/>
              <a:ext cx="797700" cy="7848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400" name="Google Shape;400;p40"/>
            <p:cNvSpPr/>
            <p:nvPr/>
          </p:nvSpPr>
          <p:spPr>
            <a:xfrm>
              <a:off x="1278325" y="845236"/>
              <a:ext cx="873000" cy="852000"/>
            </a:xfrm>
            <a:prstGeom prst="donut">
              <a:avLst>
                <a:gd fmla="val 5682" name="adj"/>
              </a:avLst>
            </a:prstGeom>
            <a:solidFill>
              <a:srgbClr val="007BC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dk1"/>
                </a:solidFill>
                <a:latin typeface="Arial"/>
                <a:ea typeface="Arial"/>
                <a:cs typeface="Arial"/>
                <a:sym typeface="Arial"/>
              </a:endParaRPr>
            </a:p>
          </p:txBody>
        </p:sp>
      </p:grpSp>
      <p:pic>
        <p:nvPicPr>
          <p:cNvPr id="401" name="Google Shape;401;p40"/>
          <p:cNvPicPr preferRelativeResize="0"/>
          <p:nvPr/>
        </p:nvPicPr>
        <p:blipFill rotWithShape="1">
          <a:blip r:embed="rId28">
            <a:alphaModFix/>
          </a:blip>
          <a:srcRect b="0" l="0" r="0" t="0"/>
          <a:stretch/>
        </p:blipFill>
        <p:spPr>
          <a:xfrm>
            <a:off x="976012" y="1214500"/>
            <a:ext cx="504000" cy="504000"/>
          </a:xfrm>
          <a:prstGeom prst="rect">
            <a:avLst/>
          </a:prstGeom>
          <a:noFill/>
          <a:ln>
            <a:noFill/>
          </a:ln>
        </p:spPr>
      </p:pic>
      <p:sp>
        <p:nvSpPr>
          <p:cNvPr id="402" name="Google Shape;402;p40"/>
          <p:cNvSpPr/>
          <p:nvPr/>
        </p:nvSpPr>
        <p:spPr>
          <a:xfrm>
            <a:off x="6570050" y="916175"/>
            <a:ext cx="2599800" cy="507900"/>
          </a:xfrm>
          <a:prstGeom prst="rect">
            <a:avLst/>
          </a:prstGeom>
          <a:noFill/>
          <a:ln>
            <a:noFill/>
          </a:ln>
        </p:spPr>
        <p:txBody>
          <a:bodyPr anchorCtr="0" anchor="t" bIns="45700" lIns="0" spcFirstLastPara="1" rIns="91425" wrap="square" tIns="45700">
            <a:noAutofit/>
          </a:bodyPr>
          <a:lstStyle/>
          <a:p>
            <a:pPr indent="0" lvl="0" marL="0" marR="0" rtl="0" algn="l">
              <a:lnSpc>
                <a:spcPct val="100000"/>
              </a:lnSpc>
              <a:spcBef>
                <a:spcPts val="0"/>
              </a:spcBef>
              <a:spcAft>
                <a:spcPts val="0"/>
              </a:spcAft>
              <a:buClr>
                <a:srgbClr val="000000"/>
              </a:buClr>
              <a:buSzPts val="2700"/>
              <a:buFont typeface="Arial"/>
              <a:buNone/>
            </a:pPr>
            <a:r>
              <a:rPr b="0" i="0" lang="ca" sz="2700" u="none" cap="none" strike="noStrike">
                <a:solidFill>
                  <a:schemeClr val="lt1"/>
                </a:solidFill>
                <a:latin typeface="Arial Black"/>
                <a:ea typeface="Arial Black"/>
                <a:cs typeface="Arial Black"/>
                <a:sym typeface="Arial Black"/>
              </a:rPr>
              <a:t>MOTIVATION</a:t>
            </a:r>
            <a:endParaRPr b="0" i="0" sz="1400" u="none" cap="none" strike="noStrike">
              <a:solidFill>
                <a:srgbClr val="000000"/>
              </a:solidFill>
              <a:latin typeface="Arial"/>
              <a:ea typeface="Arial"/>
              <a:cs typeface="Arial"/>
              <a:sym typeface="Arial"/>
            </a:endParaRPr>
          </a:p>
        </p:txBody>
      </p:sp>
      <p:sp>
        <p:nvSpPr>
          <p:cNvPr id="403" name="Google Shape;403;p40"/>
          <p:cNvSpPr txBox="1"/>
          <p:nvPr/>
        </p:nvSpPr>
        <p:spPr>
          <a:xfrm>
            <a:off x="1818308" y="1312612"/>
            <a:ext cx="3269700" cy="3078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1400"/>
              <a:buFont typeface="Arial"/>
              <a:buNone/>
            </a:pPr>
            <a:r>
              <a:rPr b="0" i="0" lang="ca" sz="1400" u="none" cap="none" strike="noStrike">
                <a:solidFill>
                  <a:srgbClr val="000000"/>
                </a:solidFill>
                <a:latin typeface="Calibri"/>
                <a:ea typeface="Calibri"/>
                <a:cs typeface="Calibri"/>
                <a:sym typeface="Calibri"/>
              </a:rPr>
              <a:t>Super Resolution and its application</a:t>
            </a:r>
            <a:endParaRPr b="0" i="0" sz="1400" u="none" cap="none" strike="noStrike">
              <a:solidFill>
                <a:srgbClr val="000000"/>
              </a:solidFill>
              <a:latin typeface="Arial"/>
              <a:ea typeface="Arial"/>
              <a:cs typeface="Arial"/>
              <a:sym typeface="Arial"/>
            </a:endParaRPr>
          </a:p>
        </p:txBody>
      </p:sp>
      <p:pic>
        <p:nvPicPr>
          <p:cNvPr descr="weight, Weightlifter, Man, Silhouette, Fitness Forever, sport, Excercise,  sports, weightlifting, Lifting icon" id="404" name="Google Shape;404;p40"/>
          <p:cNvPicPr preferRelativeResize="0"/>
          <p:nvPr/>
        </p:nvPicPr>
        <p:blipFill rotWithShape="1">
          <a:blip r:embed="rId29">
            <a:alphaModFix/>
          </a:blip>
          <a:srcRect b="0" l="0" r="0" t="0"/>
          <a:stretch/>
        </p:blipFill>
        <p:spPr>
          <a:xfrm>
            <a:off x="5672477" y="414045"/>
            <a:ext cx="326958" cy="326958"/>
          </a:xfrm>
          <a:prstGeom prst="rect">
            <a:avLst/>
          </a:prstGeom>
          <a:noFill/>
          <a:ln>
            <a:noFill/>
          </a:ln>
        </p:spPr>
      </p:pic>
      <p:pic>
        <p:nvPicPr>
          <p:cNvPr descr="Black Down Arrow Png For Kids - Decrease Arrow Icon Png | Full Size PNG  Download | SeekPNG" id="405" name="Google Shape;405;p40"/>
          <p:cNvPicPr preferRelativeResize="0"/>
          <p:nvPr/>
        </p:nvPicPr>
        <p:blipFill rotWithShape="1">
          <a:blip r:embed="rId30">
            <a:alphaModFix/>
          </a:blip>
          <a:srcRect b="0" l="0" r="0" t="0"/>
          <a:stretch/>
        </p:blipFill>
        <p:spPr>
          <a:xfrm>
            <a:off x="4961259" y="504307"/>
            <a:ext cx="290979" cy="196574"/>
          </a:xfrm>
          <a:prstGeom prst="rect">
            <a:avLst/>
          </a:prstGeom>
          <a:noFill/>
          <a:ln>
            <a:noFill/>
          </a:ln>
        </p:spPr>
      </p:pic>
      <p:sp>
        <p:nvSpPr>
          <p:cNvPr id="406" name="Google Shape;406;p40"/>
          <p:cNvSpPr txBox="1"/>
          <p:nvPr>
            <p:ph idx="12" type="sldNum"/>
          </p:nvPr>
        </p:nvSpPr>
        <p:spPr>
          <a:xfrm>
            <a:off x="2413125" y="4847763"/>
            <a:ext cx="2057400" cy="273900"/>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Clr>
                <a:srgbClr val="000000"/>
              </a:buClr>
              <a:buSzPts val="900"/>
              <a:buFont typeface="Arial"/>
              <a:buNone/>
            </a:pPr>
            <a:r>
              <a:rPr b="1" lang="ca" sz="1200"/>
              <a:t>3</a:t>
            </a:r>
            <a:r>
              <a:rPr b="1" lang="ca" sz="1200"/>
              <a:t>/38</a:t>
            </a:r>
            <a:endParaRPr b="1" sz="1200"/>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0" name="Shape 2330"/>
        <p:cNvGrpSpPr/>
        <p:nvPr/>
      </p:nvGrpSpPr>
      <p:grpSpPr>
        <a:xfrm>
          <a:off x="0" y="0"/>
          <a:ext cx="0" cy="0"/>
          <a:chOff x="0" y="0"/>
          <a:chExt cx="0" cy="0"/>
        </a:xfrm>
      </p:grpSpPr>
      <p:pic>
        <p:nvPicPr>
          <p:cNvPr id="2331" name="Google Shape;2331;p67"/>
          <p:cNvPicPr preferRelativeResize="0"/>
          <p:nvPr/>
        </p:nvPicPr>
        <p:blipFill rotWithShape="1">
          <a:blip r:embed="rId3">
            <a:alphaModFix/>
          </a:blip>
          <a:srcRect b="0" l="37730" r="6813" t="0"/>
          <a:stretch/>
        </p:blipFill>
        <p:spPr>
          <a:xfrm>
            <a:off x="5981254" y="820010"/>
            <a:ext cx="3122980" cy="3750544"/>
          </a:xfrm>
          <a:prstGeom prst="rect">
            <a:avLst/>
          </a:prstGeom>
          <a:noFill/>
          <a:ln>
            <a:noFill/>
          </a:ln>
        </p:spPr>
      </p:pic>
      <p:sp>
        <p:nvSpPr>
          <p:cNvPr id="2332" name="Google Shape;2332;p67"/>
          <p:cNvSpPr/>
          <p:nvPr/>
        </p:nvSpPr>
        <p:spPr>
          <a:xfrm>
            <a:off x="5940658" y="796089"/>
            <a:ext cx="3203341" cy="3751083"/>
          </a:xfrm>
          <a:prstGeom prst="rect">
            <a:avLst/>
          </a:prstGeom>
          <a:solidFill>
            <a:schemeClr val="dk1">
              <a:alpha val="76078"/>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333" name="Google Shape;2333;p67"/>
          <p:cNvSpPr/>
          <p:nvPr/>
        </p:nvSpPr>
        <p:spPr>
          <a:xfrm>
            <a:off x="6131168" y="916180"/>
            <a:ext cx="2836827" cy="507831"/>
          </a:xfrm>
          <a:prstGeom prst="rect">
            <a:avLst/>
          </a:prstGeom>
          <a:noFill/>
          <a:ln>
            <a:noFill/>
          </a:ln>
        </p:spPr>
        <p:txBody>
          <a:bodyPr anchorCtr="0" anchor="t" bIns="45700" lIns="0" spcFirstLastPara="1" rIns="91425" wrap="square" tIns="45700">
            <a:noAutofit/>
          </a:bodyPr>
          <a:lstStyle/>
          <a:p>
            <a:pPr indent="0" lvl="0" marL="0" marR="0" rtl="0" algn="l">
              <a:lnSpc>
                <a:spcPct val="100000"/>
              </a:lnSpc>
              <a:spcBef>
                <a:spcPts val="0"/>
              </a:spcBef>
              <a:spcAft>
                <a:spcPts val="0"/>
              </a:spcAft>
              <a:buClr>
                <a:srgbClr val="000000"/>
              </a:buClr>
              <a:buSzPts val="2700"/>
              <a:buFont typeface="Arial"/>
              <a:buNone/>
            </a:pPr>
            <a:r>
              <a:rPr b="0" i="0" lang="ca" sz="2700" u="none" cap="none" strike="noStrike">
                <a:solidFill>
                  <a:schemeClr val="lt1"/>
                </a:solidFill>
                <a:latin typeface="Arial Black"/>
                <a:ea typeface="Arial Black"/>
                <a:cs typeface="Arial Black"/>
                <a:sym typeface="Arial Black"/>
              </a:rPr>
              <a:t>RESULTS FOR</a:t>
            </a:r>
            <a:endParaRPr b="0" i="0" sz="1400" u="none" cap="none" strike="noStrike">
              <a:solidFill>
                <a:srgbClr val="000000"/>
              </a:solidFill>
              <a:latin typeface="Arial"/>
              <a:ea typeface="Arial"/>
              <a:cs typeface="Arial"/>
              <a:sym typeface="Arial"/>
            </a:endParaRPr>
          </a:p>
        </p:txBody>
      </p:sp>
      <p:sp>
        <p:nvSpPr>
          <p:cNvPr id="2334" name="Google Shape;2334;p67"/>
          <p:cNvSpPr/>
          <p:nvPr/>
        </p:nvSpPr>
        <p:spPr>
          <a:xfrm>
            <a:off x="6570049" y="1437074"/>
            <a:ext cx="2599681" cy="507831"/>
          </a:xfrm>
          <a:prstGeom prst="rect">
            <a:avLst/>
          </a:prstGeom>
          <a:noFill/>
          <a:ln>
            <a:noFill/>
          </a:ln>
        </p:spPr>
        <p:txBody>
          <a:bodyPr anchorCtr="0" anchor="t" bIns="45700" lIns="0" spcFirstLastPara="1" rIns="91425" wrap="square" tIns="45700">
            <a:noAutofit/>
          </a:bodyPr>
          <a:lstStyle/>
          <a:p>
            <a:pPr indent="0" lvl="0" marL="0" marR="0" rtl="0" algn="l">
              <a:lnSpc>
                <a:spcPct val="100000"/>
              </a:lnSpc>
              <a:spcBef>
                <a:spcPts val="0"/>
              </a:spcBef>
              <a:spcAft>
                <a:spcPts val="0"/>
              </a:spcAft>
              <a:buClr>
                <a:srgbClr val="000000"/>
              </a:buClr>
              <a:buSzPts val="2700"/>
              <a:buFont typeface="Arial"/>
              <a:buNone/>
            </a:pPr>
            <a:r>
              <a:rPr b="0" i="0" lang="ca" sz="2700" u="none" cap="none" strike="noStrike">
                <a:solidFill>
                  <a:schemeClr val="lt1"/>
                </a:solidFill>
                <a:latin typeface="Arial Black"/>
                <a:ea typeface="Arial Black"/>
                <a:cs typeface="Arial Black"/>
                <a:sym typeface="Arial Black"/>
              </a:rPr>
              <a:t>DISCUSSION </a:t>
            </a:r>
            <a:endParaRPr b="0" i="0" sz="2700" u="none" cap="none" strike="noStrike">
              <a:solidFill>
                <a:schemeClr val="lt1"/>
              </a:solidFill>
              <a:latin typeface="Arial Black"/>
              <a:ea typeface="Arial Black"/>
              <a:cs typeface="Arial Black"/>
              <a:sym typeface="Arial Black"/>
            </a:endParaRPr>
          </a:p>
        </p:txBody>
      </p:sp>
      <p:sp>
        <p:nvSpPr>
          <p:cNvPr id="2335" name="Google Shape;2335;p67"/>
          <p:cNvSpPr/>
          <p:nvPr/>
        </p:nvSpPr>
        <p:spPr>
          <a:xfrm>
            <a:off x="5899125" y="796089"/>
            <a:ext cx="142448" cy="3775464"/>
          </a:xfrm>
          <a:prstGeom prst="rect">
            <a:avLst/>
          </a:prstGeom>
          <a:solidFill>
            <a:srgbClr val="007BC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grpSp>
        <p:nvGrpSpPr>
          <p:cNvPr id="2336" name="Google Shape;2336;p67"/>
          <p:cNvGrpSpPr/>
          <p:nvPr/>
        </p:nvGrpSpPr>
        <p:grpSpPr>
          <a:xfrm>
            <a:off x="1240820" y="4571552"/>
            <a:ext cx="6596003" cy="176993"/>
            <a:chOff x="1654426" y="6095402"/>
            <a:chExt cx="8794671" cy="235991"/>
          </a:xfrm>
        </p:grpSpPr>
        <p:sp>
          <p:nvSpPr>
            <p:cNvPr id="2337" name="Google Shape;2337;p67"/>
            <p:cNvSpPr/>
            <p:nvPr/>
          </p:nvSpPr>
          <p:spPr>
            <a:xfrm>
              <a:off x="1654426" y="6095403"/>
              <a:ext cx="345930" cy="149066"/>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2338" name="Google Shape;2338;p67"/>
            <p:cNvSpPr/>
            <p:nvPr/>
          </p:nvSpPr>
          <p:spPr>
            <a:xfrm>
              <a:off x="10103167" y="6095402"/>
              <a:ext cx="345930" cy="235991"/>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grpSp>
      <p:grpSp>
        <p:nvGrpSpPr>
          <p:cNvPr id="2339" name="Google Shape;2339;p67"/>
          <p:cNvGrpSpPr/>
          <p:nvPr/>
        </p:nvGrpSpPr>
        <p:grpSpPr>
          <a:xfrm>
            <a:off x="6927009" y="4606492"/>
            <a:ext cx="2029295" cy="407107"/>
            <a:chOff x="6568690" y="4701027"/>
            <a:chExt cx="2539705" cy="504004"/>
          </a:xfrm>
        </p:grpSpPr>
        <p:sp>
          <p:nvSpPr>
            <p:cNvPr id="2340" name="Google Shape;2340;p67"/>
            <p:cNvSpPr/>
            <p:nvPr/>
          </p:nvSpPr>
          <p:spPr>
            <a:xfrm>
              <a:off x="6568690" y="4701027"/>
              <a:ext cx="509119" cy="504001"/>
            </a:xfrm>
            <a:prstGeom prst="ellipse">
              <a:avLst/>
            </a:prstGeom>
            <a:blipFill rotWithShape="1">
              <a:blip r:embed="rId4">
                <a:alphaModFix/>
              </a:blip>
              <a:stretch>
                <a:fillRect b="-21986" l="-21989" r="-21986" t="-21989"/>
              </a:stretch>
            </a:blipFill>
            <a:ln cap="flat" cmpd="sng" w="12700">
              <a:solidFill>
                <a:srgbClr val="007B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341" name="Google Shape;2341;p67"/>
            <p:cNvSpPr/>
            <p:nvPr/>
          </p:nvSpPr>
          <p:spPr>
            <a:xfrm>
              <a:off x="7583983" y="4701027"/>
              <a:ext cx="509119" cy="504001"/>
            </a:xfrm>
            <a:prstGeom prst="ellipse">
              <a:avLst/>
            </a:prstGeom>
            <a:blipFill rotWithShape="1">
              <a:blip r:embed="rId5">
                <a:alphaModFix/>
              </a:blip>
              <a:stretch>
                <a:fillRect b="0" l="0" r="0" t="0"/>
              </a:stretch>
            </a:blipFill>
            <a:ln cap="flat" cmpd="sng" w="12700">
              <a:solidFill>
                <a:srgbClr val="007B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342" name="Google Shape;2342;p67"/>
            <p:cNvSpPr/>
            <p:nvPr/>
          </p:nvSpPr>
          <p:spPr>
            <a:xfrm>
              <a:off x="8599276" y="4701030"/>
              <a:ext cx="509119" cy="504001"/>
            </a:xfrm>
            <a:prstGeom prst="ellipse">
              <a:avLst/>
            </a:prstGeom>
            <a:blipFill rotWithShape="1">
              <a:blip r:embed="rId6">
                <a:alphaModFix/>
              </a:blip>
              <a:stretch>
                <a:fillRect b="0" l="0" r="0" t="0"/>
              </a:stretch>
            </a:blipFill>
            <a:ln cap="flat" cmpd="sng" w="12700">
              <a:solidFill>
                <a:srgbClr val="007B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sp>
        <p:nvSpPr>
          <p:cNvPr id="2343" name="Google Shape;2343;p67"/>
          <p:cNvSpPr txBox="1"/>
          <p:nvPr/>
        </p:nvSpPr>
        <p:spPr>
          <a:xfrm>
            <a:off x="6570049" y="4993376"/>
            <a:ext cx="1130177" cy="18466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600"/>
              <a:buFont typeface="Arial"/>
              <a:buNone/>
            </a:pPr>
            <a:r>
              <a:rPr b="1" i="0" lang="ca" sz="600" u="none" cap="none" strike="noStrike">
                <a:solidFill>
                  <a:srgbClr val="000000"/>
                </a:solidFill>
                <a:latin typeface="Arial"/>
                <a:ea typeface="Arial"/>
                <a:cs typeface="Arial"/>
                <a:sym typeface="Arial"/>
              </a:rPr>
              <a:t>MARC BERMEJO</a:t>
            </a:r>
            <a:endParaRPr b="0" i="0" sz="1400" u="none" cap="none" strike="noStrike">
              <a:solidFill>
                <a:srgbClr val="000000"/>
              </a:solidFill>
              <a:latin typeface="Arial"/>
              <a:ea typeface="Arial"/>
              <a:cs typeface="Arial"/>
              <a:sym typeface="Arial"/>
            </a:endParaRPr>
          </a:p>
        </p:txBody>
      </p:sp>
      <p:sp>
        <p:nvSpPr>
          <p:cNvPr id="2344" name="Google Shape;2344;p67"/>
          <p:cNvSpPr txBox="1"/>
          <p:nvPr/>
        </p:nvSpPr>
        <p:spPr>
          <a:xfrm>
            <a:off x="7375522" y="4993376"/>
            <a:ext cx="1130177" cy="18466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600"/>
              <a:buFont typeface="Arial"/>
              <a:buNone/>
            </a:pPr>
            <a:r>
              <a:rPr b="1" i="0" lang="ca" sz="600" u="none" cap="none" strike="noStrike">
                <a:solidFill>
                  <a:srgbClr val="000000"/>
                </a:solidFill>
                <a:latin typeface="Arial"/>
                <a:ea typeface="Arial"/>
                <a:cs typeface="Arial"/>
                <a:sym typeface="Arial"/>
              </a:rPr>
              <a:t>RAUL PUENTE</a:t>
            </a:r>
            <a:endParaRPr b="0" i="0" sz="1400" u="none" cap="none" strike="noStrike">
              <a:solidFill>
                <a:srgbClr val="000000"/>
              </a:solidFill>
              <a:latin typeface="Arial"/>
              <a:ea typeface="Arial"/>
              <a:cs typeface="Arial"/>
              <a:sym typeface="Arial"/>
            </a:endParaRPr>
          </a:p>
        </p:txBody>
      </p:sp>
      <p:sp>
        <p:nvSpPr>
          <p:cNvPr id="2345" name="Google Shape;2345;p67"/>
          <p:cNvSpPr txBox="1"/>
          <p:nvPr/>
        </p:nvSpPr>
        <p:spPr>
          <a:xfrm>
            <a:off x="8187815" y="4993376"/>
            <a:ext cx="1130177" cy="18466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600"/>
              <a:buFont typeface="Arial"/>
              <a:buNone/>
            </a:pPr>
            <a:r>
              <a:rPr b="1" i="0" lang="ca" sz="600" u="none" cap="none" strike="noStrike">
                <a:solidFill>
                  <a:srgbClr val="000000"/>
                </a:solidFill>
                <a:latin typeface="Arial"/>
                <a:ea typeface="Arial"/>
                <a:cs typeface="Arial"/>
                <a:sym typeface="Arial"/>
              </a:rPr>
              <a:t>FERRAN TORRES</a:t>
            </a:r>
            <a:endParaRPr b="0" i="0" sz="1400" u="none" cap="none" strike="noStrike">
              <a:solidFill>
                <a:srgbClr val="000000"/>
              </a:solidFill>
              <a:latin typeface="Arial"/>
              <a:ea typeface="Arial"/>
              <a:cs typeface="Arial"/>
              <a:sym typeface="Arial"/>
            </a:endParaRPr>
          </a:p>
        </p:txBody>
      </p:sp>
      <p:sp>
        <p:nvSpPr>
          <p:cNvPr id="2346" name="Google Shape;2346;p67"/>
          <p:cNvSpPr txBox="1"/>
          <p:nvPr/>
        </p:nvSpPr>
        <p:spPr>
          <a:xfrm>
            <a:off x="3543392" y="4761203"/>
            <a:ext cx="3358310" cy="18466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600"/>
              <a:buFont typeface="Arial"/>
              <a:buNone/>
            </a:pPr>
            <a:r>
              <a:rPr b="1" i="0" lang="ca" sz="600" u="none" cap="none" strike="noStrike">
                <a:solidFill>
                  <a:srgbClr val="000000"/>
                </a:solidFill>
                <a:latin typeface="Arial"/>
                <a:ea typeface="Arial"/>
                <a:cs typeface="Arial"/>
                <a:sym typeface="Arial"/>
              </a:rPr>
              <a:t>GAN HYPER RESOLUTION PROJECT</a:t>
            </a:r>
            <a:endParaRPr b="1" i="0" sz="600" u="none" cap="none" strike="noStrike">
              <a:solidFill>
                <a:srgbClr val="000000"/>
              </a:solidFill>
              <a:latin typeface="Arial"/>
              <a:ea typeface="Arial"/>
              <a:cs typeface="Arial"/>
              <a:sym typeface="Arial"/>
            </a:endParaRPr>
          </a:p>
        </p:txBody>
      </p:sp>
      <p:grpSp>
        <p:nvGrpSpPr>
          <p:cNvPr id="2347" name="Google Shape;2347;p67"/>
          <p:cNvGrpSpPr/>
          <p:nvPr/>
        </p:nvGrpSpPr>
        <p:grpSpPr>
          <a:xfrm>
            <a:off x="3047" y="375696"/>
            <a:ext cx="9138979" cy="414018"/>
            <a:chOff x="3047" y="375696"/>
            <a:chExt cx="9138979" cy="414018"/>
          </a:xfrm>
        </p:grpSpPr>
        <p:grpSp>
          <p:nvGrpSpPr>
            <p:cNvPr id="2348" name="Google Shape;2348;p67"/>
            <p:cNvGrpSpPr/>
            <p:nvPr/>
          </p:nvGrpSpPr>
          <p:grpSpPr>
            <a:xfrm>
              <a:off x="3047" y="375696"/>
              <a:ext cx="9138979" cy="414018"/>
              <a:chOff x="3047" y="375696"/>
              <a:chExt cx="9138979" cy="414018"/>
            </a:xfrm>
          </p:grpSpPr>
          <p:sp>
            <p:nvSpPr>
              <p:cNvPr id="2349" name="Google Shape;2349;p67"/>
              <p:cNvSpPr/>
              <p:nvPr/>
            </p:nvSpPr>
            <p:spPr>
              <a:xfrm>
                <a:off x="3047" y="375696"/>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grpSp>
            <p:nvGrpSpPr>
              <p:cNvPr id="2350" name="Google Shape;2350;p67"/>
              <p:cNvGrpSpPr/>
              <p:nvPr/>
            </p:nvGrpSpPr>
            <p:grpSpPr>
              <a:xfrm>
                <a:off x="8141262" y="375696"/>
                <a:ext cx="1000764" cy="414018"/>
                <a:chOff x="8141262" y="376015"/>
                <a:chExt cx="1000764" cy="414018"/>
              </a:xfrm>
            </p:grpSpPr>
            <p:sp>
              <p:nvSpPr>
                <p:cNvPr id="2351" name="Google Shape;2351;p67"/>
                <p:cNvSpPr/>
                <p:nvPr/>
              </p:nvSpPr>
              <p:spPr>
                <a:xfrm>
                  <a:off x="8141262" y="376015"/>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thoughtful Icon - Free PNG &amp; SVG 1757003 - Noun Project" id="2352" name="Google Shape;2352;p67"/>
                <p:cNvPicPr preferRelativeResize="0"/>
                <p:nvPr/>
              </p:nvPicPr>
              <p:blipFill rotWithShape="1">
                <a:blip r:embed="rId7">
                  <a:alphaModFix/>
                </a:blip>
                <a:srcRect b="0" l="0" r="0" t="0"/>
                <a:stretch/>
              </p:blipFill>
              <p:spPr>
                <a:xfrm>
                  <a:off x="8517066" y="464108"/>
                  <a:ext cx="259551" cy="259551"/>
                </a:xfrm>
                <a:prstGeom prst="rect">
                  <a:avLst/>
                </a:prstGeom>
                <a:noFill/>
                <a:ln>
                  <a:noFill/>
                </a:ln>
              </p:spPr>
            </p:pic>
          </p:grpSp>
          <p:pic>
            <p:nvPicPr>
              <p:cNvPr descr="motivation Icon - Download motivation Icon 1110005 | Noun Project" id="2353" name="Google Shape;2353;p67"/>
              <p:cNvPicPr preferRelativeResize="0"/>
              <p:nvPr/>
            </p:nvPicPr>
            <p:blipFill rotWithShape="1">
              <a:blip r:embed="rId8">
                <a:alphaModFix/>
              </a:blip>
              <a:srcRect b="0" l="0" r="0" t="0"/>
              <a:stretch/>
            </p:blipFill>
            <p:spPr>
              <a:xfrm>
                <a:off x="315282" y="397803"/>
                <a:ext cx="369805" cy="369805"/>
              </a:xfrm>
              <a:prstGeom prst="rect">
                <a:avLst/>
              </a:prstGeom>
              <a:noFill/>
              <a:ln>
                <a:noFill/>
              </a:ln>
            </p:spPr>
          </p:pic>
          <p:grpSp>
            <p:nvGrpSpPr>
              <p:cNvPr id="2354" name="Google Shape;2354;p67"/>
              <p:cNvGrpSpPr/>
              <p:nvPr/>
            </p:nvGrpSpPr>
            <p:grpSpPr>
              <a:xfrm>
                <a:off x="6043799" y="375696"/>
                <a:ext cx="1000764" cy="414018"/>
                <a:chOff x="6043799" y="374249"/>
                <a:chExt cx="1000764" cy="414018"/>
              </a:xfrm>
            </p:grpSpPr>
            <p:sp>
              <p:nvSpPr>
                <p:cNvPr id="2355" name="Google Shape;2355;p67"/>
                <p:cNvSpPr/>
                <p:nvPr/>
              </p:nvSpPr>
              <p:spPr>
                <a:xfrm>
                  <a:off x="6043799" y="374249"/>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Parameter Icon #356991 - Free Icons Library" id="2356" name="Google Shape;2356;p67"/>
                <p:cNvPicPr preferRelativeResize="0"/>
                <p:nvPr/>
              </p:nvPicPr>
              <p:blipFill rotWithShape="1">
                <a:blip r:embed="rId9">
                  <a:alphaModFix/>
                </a:blip>
                <a:srcRect b="0" l="0" r="0" t="0"/>
                <a:stretch/>
              </p:blipFill>
              <p:spPr>
                <a:xfrm>
                  <a:off x="6410183" y="464558"/>
                  <a:ext cx="262052" cy="262052"/>
                </a:xfrm>
                <a:prstGeom prst="rect">
                  <a:avLst/>
                </a:prstGeom>
                <a:noFill/>
                <a:ln>
                  <a:noFill/>
                </a:ln>
              </p:spPr>
            </p:pic>
          </p:grpSp>
          <p:sp>
            <p:nvSpPr>
              <p:cNvPr id="2357" name="Google Shape;2357;p67"/>
              <p:cNvSpPr/>
              <p:nvPr/>
            </p:nvSpPr>
            <p:spPr>
              <a:xfrm>
                <a:off x="4610433" y="375696"/>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grpSp>
            <p:nvGrpSpPr>
              <p:cNvPr id="2358" name="Google Shape;2358;p67"/>
              <p:cNvGrpSpPr/>
              <p:nvPr/>
            </p:nvGrpSpPr>
            <p:grpSpPr>
              <a:xfrm>
                <a:off x="3871085" y="375696"/>
                <a:ext cx="1000764" cy="414018"/>
                <a:chOff x="3871085" y="374082"/>
                <a:chExt cx="1000764" cy="414018"/>
              </a:xfrm>
            </p:grpSpPr>
            <p:sp>
              <p:nvSpPr>
                <p:cNvPr id="2359" name="Google Shape;2359;p67"/>
                <p:cNvSpPr/>
                <p:nvPr/>
              </p:nvSpPr>
              <p:spPr>
                <a:xfrm>
                  <a:off x="3871085" y="374082"/>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Support Vector Machines Icon - Free PNG &amp; SVG 1374192 - Noun Project" id="2360" name="Google Shape;2360;p67"/>
                <p:cNvPicPr preferRelativeResize="0"/>
                <p:nvPr/>
              </p:nvPicPr>
              <p:blipFill rotWithShape="1">
                <a:blip r:embed="rId10">
                  <a:alphaModFix/>
                </a:blip>
                <a:srcRect b="0" l="0" r="0" t="0"/>
                <a:stretch/>
              </p:blipFill>
              <p:spPr>
                <a:xfrm>
                  <a:off x="4173156" y="419164"/>
                  <a:ext cx="346367" cy="346367"/>
                </a:xfrm>
                <a:prstGeom prst="rect">
                  <a:avLst/>
                </a:prstGeom>
                <a:noFill/>
                <a:ln>
                  <a:noFill/>
                </a:ln>
              </p:spPr>
            </p:pic>
          </p:grpSp>
          <p:grpSp>
            <p:nvGrpSpPr>
              <p:cNvPr id="2361" name="Google Shape;2361;p67"/>
              <p:cNvGrpSpPr/>
              <p:nvPr/>
            </p:nvGrpSpPr>
            <p:grpSpPr>
              <a:xfrm>
                <a:off x="3113374" y="375696"/>
                <a:ext cx="1000764" cy="414018"/>
                <a:chOff x="3113374" y="372277"/>
                <a:chExt cx="1000764" cy="414018"/>
              </a:xfrm>
            </p:grpSpPr>
            <p:sp>
              <p:nvSpPr>
                <p:cNvPr id="2362" name="Google Shape;2362;p67"/>
                <p:cNvSpPr/>
                <p:nvPr/>
              </p:nvSpPr>
              <p:spPr>
                <a:xfrm>
                  <a:off x="3113374" y="372277"/>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Engranajes mecanicos - Iconos gratis de" id="2363" name="Google Shape;2363;p67"/>
                <p:cNvPicPr preferRelativeResize="0"/>
                <p:nvPr/>
              </p:nvPicPr>
              <p:blipFill rotWithShape="1">
                <a:blip r:embed="rId11">
                  <a:alphaModFix/>
                </a:blip>
                <a:srcRect b="0" l="0" r="0" t="0"/>
                <a:stretch/>
              </p:blipFill>
              <p:spPr>
                <a:xfrm>
                  <a:off x="3385545" y="415071"/>
                  <a:ext cx="363370" cy="363370"/>
                </a:xfrm>
                <a:prstGeom prst="rect">
                  <a:avLst/>
                </a:prstGeom>
                <a:noFill/>
                <a:ln>
                  <a:noFill/>
                </a:ln>
              </p:spPr>
            </p:pic>
          </p:grpSp>
          <p:grpSp>
            <p:nvGrpSpPr>
              <p:cNvPr id="2364" name="Google Shape;2364;p67"/>
              <p:cNvGrpSpPr/>
              <p:nvPr/>
            </p:nvGrpSpPr>
            <p:grpSpPr>
              <a:xfrm>
                <a:off x="2322427" y="375696"/>
                <a:ext cx="1000764" cy="414018"/>
                <a:chOff x="2322427" y="369857"/>
                <a:chExt cx="1000764" cy="414018"/>
              </a:xfrm>
            </p:grpSpPr>
            <p:sp>
              <p:nvSpPr>
                <p:cNvPr id="2365" name="Google Shape;2365;p67"/>
                <p:cNvSpPr/>
                <p:nvPr/>
              </p:nvSpPr>
              <p:spPr>
                <a:xfrm>
                  <a:off x="2322427" y="369857"/>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HMS20278 | Datasets2Tools" id="2366" name="Google Shape;2366;p67"/>
                <p:cNvPicPr preferRelativeResize="0"/>
                <p:nvPr/>
              </p:nvPicPr>
              <p:blipFill rotWithShape="1">
                <a:blip r:embed="rId12">
                  <a:alphaModFix/>
                </a:blip>
                <a:srcRect b="0" l="0" r="0" t="0"/>
                <a:stretch/>
              </p:blipFill>
              <p:spPr>
                <a:xfrm>
                  <a:off x="2651068" y="441638"/>
                  <a:ext cx="310236" cy="310236"/>
                </a:xfrm>
                <a:prstGeom prst="rect">
                  <a:avLst/>
                </a:prstGeom>
                <a:noFill/>
                <a:ln>
                  <a:noFill/>
                </a:ln>
              </p:spPr>
            </p:pic>
          </p:grpSp>
          <p:sp>
            <p:nvSpPr>
              <p:cNvPr id="2367" name="Google Shape;2367;p67"/>
              <p:cNvSpPr/>
              <p:nvPr/>
            </p:nvSpPr>
            <p:spPr>
              <a:xfrm>
                <a:off x="1528134" y="375696"/>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Forma llena de bandera - Iconos gratis de mapas y banderas" id="2368" name="Google Shape;2368;p67"/>
              <p:cNvPicPr preferRelativeResize="0"/>
              <p:nvPr/>
            </p:nvPicPr>
            <p:blipFill rotWithShape="1">
              <a:blip r:embed="rId13">
                <a:alphaModFix/>
              </a:blip>
              <a:srcRect b="0" l="0" r="0" t="0"/>
              <a:stretch/>
            </p:blipFill>
            <p:spPr>
              <a:xfrm>
                <a:off x="1916987" y="427785"/>
                <a:ext cx="309840" cy="309840"/>
              </a:xfrm>
              <a:prstGeom prst="rect">
                <a:avLst/>
              </a:prstGeom>
              <a:noFill/>
              <a:ln>
                <a:noFill/>
              </a:ln>
            </p:spPr>
          </p:pic>
          <p:sp>
            <p:nvSpPr>
              <p:cNvPr id="2369" name="Google Shape;2369;p67"/>
              <p:cNvSpPr/>
              <p:nvPr/>
            </p:nvSpPr>
            <p:spPr>
              <a:xfrm>
                <a:off x="791487" y="375696"/>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2370" name="Google Shape;2370;p67"/>
              <p:cNvSpPr/>
              <p:nvPr/>
            </p:nvSpPr>
            <p:spPr>
              <a:xfrm>
                <a:off x="5344640" y="375696"/>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grpSp>
        <p:pic>
          <p:nvPicPr>
            <p:cNvPr descr="Resolution - Free computer icons" id="2371" name="Google Shape;2371;p67"/>
            <p:cNvPicPr preferRelativeResize="0"/>
            <p:nvPr/>
          </p:nvPicPr>
          <p:blipFill rotWithShape="1">
            <a:blip r:embed="rId14">
              <a:alphaModFix/>
            </a:blip>
            <a:srcRect b="0" l="0" r="0" t="0"/>
            <a:stretch/>
          </p:blipFill>
          <p:spPr>
            <a:xfrm>
              <a:off x="1132929" y="433985"/>
              <a:ext cx="337219" cy="337219"/>
            </a:xfrm>
            <a:prstGeom prst="rect">
              <a:avLst/>
            </a:prstGeom>
            <a:noFill/>
            <a:ln>
              <a:noFill/>
            </a:ln>
          </p:spPr>
        </p:pic>
      </p:grpSp>
      <p:sp>
        <p:nvSpPr>
          <p:cNvPr id="2372" name="Google Shape;2372;p67"/>
          <p:cNvSpPr/>
          <p:nvPr/>
        </p:nvSpPr>
        <p:spPr>
          <a:xfrm>
            <a:off x="6777743" y="375696"/>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metrics Icon - Free PNG &amp; SVG 105414 - Noun Project" id="2373" name="Google Shape;2373;p67"/>
          <p:cNvPicPr preferRelativeResize="0"/>
          <p:nvPr/>
        </p:nvPicPr>
        <p:blipFill rotWithShape="1">
          <a:blip r:embed="rId15">
            <a:alphaModFix/>
          </a:blip>
          <a:srcRect b="0" l="0" r="0" t="0"/>
          <a:stretch/>
        </p:blipFill>
        <p:spPr>
          <a:xfrm>
            <a:off x="7096476" y="436857"/>
            <a:ext cx="322932" cy="322932"/>
          </a:xfrm>
          <a:prstGeom prst="rect">
            <a:avLst/>
          </a:prstGeom>
          <a:noFill/>
          <a:ln>
            <a:noFill/>
          </a:ln>
        </p:spPr>
      </p:pic>
      <p:sp>
        <p:nvSpPr>
          <p:cNvPr id="2374" name="Google Shape;2374;p67"/>
          <p:cNvSpPr/>
          <p:nvPr/>
        </p:nvSpPr>
        <p:spPr>
          <a:xfrm>
            <a:off x="235754" y="4617666"/>
            <a:ext cx="504000" cy="504000"/>
          </a:xfrm>
          <a:prstGeom prst="ellipse">
            <a:avLst/>
          </a:prstGeom>
          <a:blipFill rotWithShape="1">
            <a:blip r:embed="rId16">
              <a:alphaModFix/>
            </a:blip>
            <a:stretch>
              <a:fillRect b="0" l="0" r="0" t="0"/>
            </a:stretch>
          </a:blipFill>
          <a:ln cap="flat" cmpd="sng" w="12700">
            <a:solidFill>
              <a:srgbClr val="007B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375" name="Google Shape;2375;p67"/>
          <p:cNvSpPr txBox="1"/>
          <p:nvPr/>
        </p:nvSpPr>
        <p:spPr>
          <a:xfrm>
            <a:off x="639229" y="4755087"/>
            <a:ext cx="1130177" cy="276999"/>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600"/>
              <a:buFont typeface="Arial"/>
              <a:buNone/>
            </a:pPr>
            <a:r>
              <a:rPr b="1" i="0" lang="ca" sz="600" u="none" cap="none" strike="noStrike">
                <a:solidFill>
                  <a:srgbClr val="000000"/>
                </a:solidFill>
                <a:latin typeface="Arial"/>
                <a:ea typeface="Arial"/>
                <a:cs typeface="Arial"/>
                <a:sym typeface="Arial"/>
              </a:rPr>
              <a:t>PROJECT ADVISOR: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600"/>
              <a:buFont typeface="Arial"/>
              <a:buNone/>
            </a:pPr>
            <a:r>
              <a:rPr b="1" i="0" lang="ca" sz="600" u="none" cap="none" strike="noStrike">
                <a:solidFill>
                  <a:srgbClr val="000000"/>
                </a:solidFill>
                <a:latin typeface="Arial"/>
                <a:ea typeface="Arial"/>
                <a:cs typeface="Arial"/>
                <a:sym typeface="Arial"/>
              </a:rPr>
              <a:t>DANI FOJO</a:t>
            </a:r>
            <a:endParaRPr b="0" i="0" sz="1400" u="none" cap="none" strike="noStrike">
              <a:solidFill>
                <a:srgbClr val="000000"/>
              </a:solidFill>
              <a:latin typeface="Arial"/>
              <a:ea typeface="Arial"/>
              <a:cs typeface="Arial"/>
              <a:sym typeface="Arial"/>
            </a:endParaRPr>
          </a:p>
        </p:txBody>
      </p:sp>
      <p:pic>
        <p:nvPicPr>
          <p:cNvPr descr="Statistical Analysis Icon - Download in Glyph Style" id="2376" name="Google Shape;2376;p67"/>
          <p:cNvPicPr preferRelativeResize="0"/>
          <p:nvPr/>
        </p:nvPicPr>
        <p:blipFill rotWithShape="1">
          <a:blip r:embed="rId17">
            <a:alphaModFix/>
          </a:blip>
          <a:srcRect b="0" l="0" r="0" t="0"/>
          <a:stretch/>
        </p:blipFill>
        <p:spPr>
          <a:xfrm>
            <a:off x="7029504" y="2497212"/>
            <a:ext cx="852875" cy="852875"/>
          </a:xfrm>
          <a:prstGeom prst="rect">
            <a:avLst/>
          </a:prstGeom>
          <a:noFill/>
          <a:ln>
            <a:noFill/>
          </a:ln>
        </p:spPr>
      </p:pic>
      <p:sp>
        <p:nvSpPr>
          <p:cNvPr id="2377" name="Google Shape;2377;p67"/>
          <p:cNvSpPr/>
          <p:nvPr/>
        </p:nvSpPr>
        <p:spPr>
          <a:xfrm>
            <a:off x="7477265" y="375696"/>
            <a:ext cx="1000764" cy="414018"/>
          </a:xfrm>
          <a:prstGeom prst="round2SameRect">
            <a:avLst>
              <a:gd fmla="val 35910" name="adj1"/>
              <a:gd fmla="val 0" name="adj2"/>
            </a:avLst>
          </a:prstGeom>
          <a:solidFill>
            <a:srgbClr val="007BC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Statistical Analysis Icon - Download in Glyph Style" id="2378" name="Google Shape;2378;p67"/>
          <p:cNvPicPr preferRelativeResize="0"/>
          <p:nvPr/>
        </p:nvPicPr>
        <p:blipFill rotWithShape="1">
          <a:blip r:embed="rId17">
            <a:alphaModFix/>
          </a:blip>
          <a:srcRect b="0" l="0" r="0" t="0"/>
          <a:stretch/>
        </p:blipFill>
        <p:spPr>
          <a:xfrm>
            <a:off x="7843649" y="456021"/>
            <a:ext cx="283664" cy="283664"/>
          </a:xfrm>
          <a:prstGeom prst="rect">
            <a:avLst/>
          </a:prstGeom>
          <a:noFill/>
          <a:ln>
            <a:noFill/>
          </a:ln>
        </p:spPr>
      </p:pic>
      <p:sp>
        <p:nvSpPr>
          <p:cNvPr id="2379" name="Google Shape;2379;p67"/>
          <p:cNvSpPr/>
          <p:nvPr/>
        </p:nvSpPr>
        <p:spPr>
          <a:xfrm>
            <a:off x="0" y="788715"/>
            <a:ext cx="9144000" cy="3782700"/>
          </a:xfrm>
          <a:prstGeom prst="frame">
            <a:avLst>
              <a:gd fmla="val 1815" name="adj1"/>
            </a:avLst>
          </a:prstGeom>
          <a:solidFill>
            <a:srgbClr val="007BC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dk1"/>
              </a:solidFill>
              <a:latin typeface="Arial"/>
              <a:ea typeface="Arial"/>
              <a:cs typeface="Arial"/>
              <a:sym typeface="Arial"/>
            </a:endParaRPr>
          </a:p>
        </p:txBody>
      </p:sp>
      <p:pic>
        <p:nvPicPr>
          <p:cNvPr id="2380" name="Google Shape;2380;p67"/>
          <p:cNvPicPr preferRelativeResize="0"/>
          <p:nvPr/>
        </p:nvPicPr>
        <p:blipFill rotWithShape="1">
          <a:blip r:embed="rId18">
            <a:alphaModFix/>
          </a:blip>
          <a:srcRect b="0" l="0" r="0" t="0"/>
          <a:stretch/>
        </p:blipFill>
        <p:spPr>
          <a:xfrm>
            <a:off x="8752300" y="29649"/>
            <a:ext cx="337224" cy="337254"/>
          </a:xfrm>
          <a:prstGeom prst="rect">
            <a:avLst/>
          </a:prstGeom>
          <a:noFill/>
          <a:ln>
            <a:noFill/>
          </a:ln>
        </p:spPr>
      </p:pic>
      <p:sp>
        <p:nvSpPr>
          <p:cNvPr id="2381" name="Google Shape;2381;p67"/>
          <p:cNvSpPr txBox="1"/>
          <p:nvPr/>
        </p:nvSpPr>
        <p:spPr>
          <a:xfrm>
            <a:off x="-3530717" y="0"/>
            <a:ext cx="3007918"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2" name="Google Shape;2382;p67"/>
          <p:cNvSpPr txBox="1"/>
          <p:nvPr/>
        </p:nvSpPr>
        <p:spPr>
          <a:xfrm>
            <a:off x="819150" y="874450"/>
            <a:ext cx="2166000" cy="215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800"/>
              <a:buFont typeface="Arial"/>
              <a:buNone/>
            </a:pPr>
            <a:r>
              <a:rPr b="1" i="0" lang="ca" sz="800" u="none" cap="none" strike="noStrike">
                <a:solidFill>
                  <a:srgbClr val="000000"/>
                </a:solidFill>
                <a:latin typeface="Arial"/>
                <a:ea typeface="Arial"/>
                <a:cs typeface="Arial"/>
                <a:sym typeface="Arial"/>
              </a:rPr>
              <a:t>PSNR WARM-UP VALIDATION</a:t>
            </a:r>
            <a:endParaRPr b="0" i="0" sz="1400" u="none" cap="none" strike="noStrike">
              <a:solidFill>
                <a:srgbClr val="000000"/>
              </a:solidFill>
              <a:latin typeface="Arial"/>
              <a:ea typeface="Arial"/>
              <a:cs typeface="Arial"/>
              <a:sym typeface="Arial"/>
            </a:endParaRPr>
          </a:p>
        </p:txBody>
      </p:sp>
      <p:sp>
        <p:nvSpPr>
          <p:cNvPr id="2383" name="Google Shape;2383;p67"/>
          <p:cNvSpPr txBox="1"/>
          <p:nvPr/>
        </p:nvSpPr>
        <p:spPr>
          <a:xfrm>
            <a:off x="3667125" y="867225"/>
            <a:ext cx="2217600" cy="215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800"/>
              <a:buFont typeface="Arial"/>
              <a:buNone/>
            </a:pPr>
            <a:r>
              <a:rPr b="1" i="0" lang="ca" sz="800" u="none" cap="none" strike="noStrike">
                <a:solidFill>
                  <a:srgbClr val="000000"/>
                </a:solidFill>
                <a:latin typeface="Arial"/>
                <a:ea typeface="Arial"/>
                <a:cs typeface="Arial"/>
                <a:sym typeface="Arial"/>
              </a:rPr>
              <a:t>SSIM WARM-UP VALIDATION</a:t>
            </a:r>
            <a:endParaRPr b="0" i="0" sz="1400" u="none" cap="none" strike="noStrike">
              <a:solidFill>
                <a:srgbClr val="000000"/>
              </a:solidFill>
              <a:latin typeface="Arial"/>
              <a:ea typeface="Arial"/>
              <a:cs typeface="Arial"/>
              <a:sym typeface="Arial"/>
            </a:endParaRPr>
          </a:p>
        </p:txBody>
      </p:sp>
      <p:sp>
        <p:nvSpPr>
          <p:cNvPr id="2384" name="Google Shape;2384;p67"/>
          <p:cNvSpPr txBox="1"/>
          <p:nvPr/>
        </p:nvSpPr>
        <p:spPr>
          <a:xfrm>
            <a:off x="3244876" y="2647460"/>
            <a:ext cx="2594422" cy="21544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800"/>
              <a:buFont typeface="Arial"/>
              <a:buNone/>
            </a:pPr>
            <a:r>
              <a:rPr b="1" i="0" lang="ca" sz="800" u="none" cap="none" strike="noStrike">
                <a:solidFill>
                  <a:srgbClr val="000000"/>
                </a:solidFill>
                <a:latin typeface="Arial"/>
                <a:ea typeface="Arial"/>
                <a:cs typeface="Arial"/>
                <a:sym typeface="Arial"/>
              </a:rPr>
              <a:t>PERCEPTUAL LOSS WARM-UP VALIDATION</a:t>
            </a:r>
            <a:endParaRPr b="0" i="0" sz="1400" u="none" cap="none" strike="noStrike">
              <a:solidFill>
                <a:srgbClr val="000000"/>
              </a:solidFill>
              <a:latin typeface="Arial"/>
              <a:ea typeface="Arial"/>
              <a:cs typeface="Arial"/>
              <a:sym typeface="Arial"/>
            </a:endParaRPr>
          </a:p>
        </p:txBody>
      </p:sp>
      <p:sp>
        <p:nvSpPr>
          <p:cNvPr id="2385" name="Google Shape;2385;p67"/>
          <p:cNvSpPr txBox="1"/>
          <p:nvPr/>
        </p:nvSpPr>
        <p:spPr>
          <a:xfrm>
            <a:off x="496904" y="2638842"/>
            <a:ext cx="2546129" cy="21544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800"/>
              <a:buFont typeface="Arial"/>
              <a:buNone/>
            </a:pPr>
            <a:r>
              <a:rPr b="1" i="0" lang="ca" sz="800" u="none" cap="none" strike="noStrike">
                <a:solidFill>
                  <a:srgbClr val="000000"/>
                </a:solidFill>
                <a:latin typeface="Arial"/>
                <a:ea typeface="Arial"/>
                <a:cs typeface="Arial"/>
                <a:sym typeface="Arial"/>
              </a:rPr>
              <a:t>CONTENT LOSS WARM-UP VALIDATION</a:t>
            </a:r>
            <a:endParaRPr b="0" i="0" sz="1400" u="none" cap="none" strike="noStrike">
              <a:solidFill>
                <a:srgbClr val="000000"/>
              </a:solidFill>
              <a:latin typeface="Arial"/>
              <a:ea typeface="Arial"/>
              <a:cs typeface="Arial"/>
              <a:sym typeface="Arial"/>
            </a:endParaRPr>
          </a:p>
        </p:txBody>
      </p:sp>
      <p:grpSp>
        <p:nvGrpSpPr>
          <p:cNvPr id="2386" name="Google Shape;2386;p67"/>
          <p:cNvGrpSpPr/>
          <p:nvPr/>
        </p:nvGrpSpPr>
        <p:grpSpPr>
          <a:xfrm>
            <a:off x="80402" y="1080990"/>
            <a:ext cx="5806939" cy="1557411"/>
            <a:chOff x="80402" y="1080990"/>
            <a:chExt cx="5806939" cy="1557411"/>
          </a:xfrm>
        </p:grpSpPr>
        <p:pic>
          <p:nvPicPr>
            <p:cNvPr id="2387" name="Google Shape;2387;p67"/>
            <p:cNvPicPr preferRelativeResize="0"/>
            <p:nvPr/>
          </p:nvPicPr>
          <p:blipFill rotWithShape="1">
            <a:blip r:embed="rId19">
              <a:alphaModFix/>
            </a:blip>
            <a:srcRect b="0" l="0" r="0" t="0"/>
            <a:stretch/>
          </p:blipFill>
          <p:spPr>
            <a:xfrm>
              <a:off x="80402" y="1080990"/>
              <a:ext cx="2876400" cy="1555200"/>
            </a:xfrm>
            <a:prstGeom prst="rect">
              <a:avLst/>
            </a:prstGeom>
            <a:noFill/>
            <a:ln cap="flat" cmpd="sng" w="9525">
              <a:solidFill>
                <a:schemeClr val="dk1"/>
              </a:solidFill>
              <a:prstDash val="solid"/>
              <a:round/>
              <a:headEnd len="sm" w="sm" type="none"/>
              <a:tailEnd len="sm" w="sm" type="none"/>
            </a:ln>
          </p:spPr>
        </p:pic>
        <p:pic>
          <p:nvPicPr>
            <p:cNvPr id="2388" name="Google Shape;2388;p67"/>
            <p:cNvPicPr preferRelativeResize="0"/>
            <p:nvPr/>
          </p:nvPicPr>
          <p:blipFill rotWithShape="1">
            <a:blip r:embed="rId20">
              <a:alphaModFix/>
            </a:blip>
            <a:srcRect b="0" l="0" r="0" t="0"/>
            <a:stretch/>
          </p:blipFill>
          <p:spPr>
            <a:xfrm>
              <a:off x="3010941" y="1083201"/>
              <a:ext cx="2876400" cy="1555200"/>
            </a:xfrm>
            <a:prstGeom prst="rect">
              <a:avLst/>
            </a:prstGeom>
            <a:noFill/>
            <a:ln cap="flat" cmpd="sng" w="9525">
              <a:solidFill>
                <a:schemeClr val="dk1"/>
              </a:solidFill>
              <a:prstDash val="solid"/>
              <a:round/>
              <a:headEnd len="sm" w="sm" type="none"/>
              <a:tailEnd len="sm" w="sm" type="none"/>
            </a:ln>
          </p:spPr>
        </p:pic>
      </p:grpSp>
      <p:pic>
        <p:nvPicPr>
          <p:cNvPr id="2389" name="Google Shape;2389;p67"/>
          <p:cNvPicPr preferRelativeResize="0"/>
          <p:nvPr/>
        </p:nvPicPr>
        <p:blipFill rotWithShape="1">
          <a:blip r:embed="rId21">
            <a:alphaModFix/>
          </a:blip>
          <a:srcRect b="0" l="0" r="0" t="0"/>
          <a:stretch/>
        </p:blipFill>
        <p:spPr>
          <a:xfrm>
            <a:off x="87733" y="2856938"/>
            <a:ext cx="2876400" cy="1555200"/>
          </a:xfrm>
          <a:prstGeom prst="rect">
            <a:avLst/>
          </a:prstGeom>
          <a:noFill/>
          <a:ln cap="flat" cmpd="sng" w="9525">
            <a:solidFill>
              <a:schemeClr val="dk1"/>
            </a:solidFill>
            <a:prstDash val="solid"/>
            <a:round/>
            <a:headEnd len="sm" w="sm" type="none"/>
            <a:tailEnd len="sm" w="sm" type="none"/>
          </a:ln>
        </p:spPr>
      </p:pic>
      <p:pic>
        <p:nvPicPr>
          <p:cNvPr id="2390" name="Google Shape;2390;p67"/>
          <p:cNvPicPr preferRelativeResize="0"/>
          <p:nvPr/>
        </p:nvPicPr>
        <p:blipFill rotWithShape="1">
          <a:blip r:embed="rId22">
            <a:alphaModFix/>
          </a:blip>
          <a:srcRect b="0" l="0" r="0" t="0"/>
          <a:stretch/>
        </p:blipFill>
        <p:spPr>
          <a:xfrm>
            <a:off x="3013917" y="2851657"/>
            <a:ext cx="2876400" cy="1555200"/>
          </a:xfrm>
          <a:prstGeom prst="rect">
            <a:avLst/>
          </a:prstGeom>
          <a:noFill/>
          <a:ln cap="flat" cmpd="sng" w="9525">
            <a:solidFill>
              <a:schemeClr val="dk1"/>
            </a:solidFill>
            <a:prstDash val="solid"/>
            <a:round/>
            <a:headEnd len="sm" w="sm" type="none"/>
            <a:tailEnd len="sm" w="sm" type="none"/>
          </a:ln>
        </p:spPr>
      </p:pic>
      <p:pic>
        <p:nvPicPr>
          <p:cNvPr descr="weight, Weightlifter, Man, Silhouette, Fitness Forever, sport, Excercise,  sports, weightlifting, Lifting icon" id="2391" name="Google Shape;2391;p67"/>
          <p:cNvPicPr preferRelativeResize="0"/>
          <p:nvPr/>
        </p:nvPicPr>
        <p:blipFill rotWithShape="1">
          <a:blip r:embed="rId23">
            <a:alphaModFix/>
          </a:blip>
          <a:srcRect b="0" l="0" r="0" t="0"/>
          <a:stretch/>
        </p:blipFill>
        <p:spPr>
          <a:xfrm>
            <a:off x="5672477" y="414045"/>
            <a:ext cx="326958" cy="326958"/>
          </a:xfrm>
          <a:prstGeom prst="rect">
            <a:avLst/>
          </a:prstGeom>
          <a:noFill/>
          <a:ln>
            <a:noFill/>
          </a:ln>
        </p:spPr>
      </p:pic>
      <p:pic>
        <p:nvPicPr>
          <p:cNvPr descr="Black Down Arrow Png For Kids - Decrease Arrow Icon Png | Full Size PNG  Download | SeekPNG" id="2392" name="Google Shape;2392;p67"/>
          <p:cNvPicPr preferRelativeResize="0"/>
          <p:nvPr/>
        </p:nvPicPr>
        <p:blipFill rotWithShape="1">
          <a:blip r:embed="rId24">
            <a:alphaModFix/>
          </a:blip>
          <a:srcRect b="0" l="0" r="0" t="0"/>
          <a:stretch/>
        </p:blipFill>
        <p:spPr>
          <a:xfrm>
            <a:off x="4961259" y="504307"/>
            <a:ext cx="290979" cy="196574"/>
          </a:xfrm>
          <a:prstGeom prst="rect">
            <a:avLst/>
          </a:prstGeom>
          <a:noFill/>
          <a:ln>
            <a:noFill/>
          </a:ln>
        </p:spPr>
      </p:pic>
      <p:sp>
        <p:nvSpPr>
          <p:cNvPr id="2393" name="Google Shape;2393;p67"/>
          <p:cNvSpPr txBox="1"/>
          <p:nvPr>
            <p:ph idx="12" type="sldNum"/>
          </p:nvPr>
        </p:nvSpPr>
        <p:spPr>
          <a:xfrm>
            <a:off x="2413125" y="4847763"/>
            <a:ext cx="2057400" cy="273900"/>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Clr>
                <a:srgbClr val="000000"/>
              </a:buClr>
              <a:buSzPts val="900"/>
              <a:buFont typeface="Arial"/>
              <a:buNone/>
            </a:pPr>
            <a:r>
              <a:rPr b="1" lang="ca" sz="1200"/>
              <a:t>30</a:t>
            </a:r>
            <a:r>
              <a:rPr b="1" lang="ca" sz="1200"/>
              <a:t>/38</a:t>
            </a:r>
            <a:endParaRPr b="1" sz="1200"/>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8" name="Shape 2398"/>
        <p:cNvGrpSpPr/>
        <p:nvPr/>
      </p:nvGrpSpPr>
      <p:grpSpPr>
        <a:xfrm>
          <a:off x="0" y="0"/>
          <a:ext cx="0" cy="0"/>
          <a:chOff x="0" y="0"/>
          <a:chExt cx="0" cy="0"/>
        </a:xfrm>
      </p:grpSpPr>
      <p:pic>
        <p:nvPicPr>
          <p:cNvPr id="2399" name="Google Shape;2399;p68"/>
          <p:cNvPicPr preferRelativeResize="0"/>
          <p:nvPr/>
        </p:nvPicPr>
        <p:blipFill rotWithShape="1">
          <a:blip r:embed="rId3">
            <a:alphaModFix/>
          </a:blip>
          <a:srcRect b="0" l="37730" r="6813" t="0"/>
          <a:stretch/>
        </p:blipFill>
        <p:spPr>
          <a:xfrm>
            <a:off x="5981254" y="820010"/>
            <a:ext cx="3122980" cy="3750544"/>
          </a:xfrm>
          <a:prstGeom prst="rect">
            <a:avLst/>
          </a:prstGeom>
          <a:noFill/>
          <a:ln>
            <a:noFill/>
          </a:ln>
        </p:spPr>
      </p:pic>
      <p:sp>
        <p:nvSpPr>
          <p:cNvPr id="2400" name="Google Shape;2400;p68"/>
          <p:cNvSpPr/>
          <p:nvPr/>
        </p:nvSpPr>
        <p:spPr>
          <a:xfrm>
            <a:off x="5940658" y="796089"/>
            <a:ext cx="3203341" cy="3751083"/>
          </a:xfrm>
          <a:prstGeom prst="rect">
            <a:avLst/>
          </a:prstGeom>
          <a:solidFill>
            <a:schemeClr val="dk1">
              <a:alpha val="76078"/>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401" name="Google Shape;2401;p68"/>
          <p:cNvSpPr/>
          <p:nvPr/>
        </p:nvSpPr>
        <p:spPr>
          <a:xfrm>
            <a:off x="6131168" y="916180"/>
            <a:ext cx="2836827" cy="507831"/>
          </a:xfrm>
          <a:prstGeom prst="rect">
            <a:avLst/>
          </a:prstGeom>
          <a:noFill/>
          <a:ln>
            <a:noFill/>
          </a:ln>
        </p:spPr>
        <p:txBody>
          <a:bodyPr anchorCtr="0" anchor="t" bIns="45700" lIns="0" spcFirstLastPara="1" rIns="91425" wrap="square" tIns="45700">
            <a:noAutofit/>
          </a:bodyPr>
          <a:lstStyle/>
          <a:p>
            <a:pPr indent="0" lvl="0" marL="0" marR="0" rtl="0" algn="l">
              <a:lnSpc>
                <a:spcPct val="100000"/>
              </a:lnSpc>
              <a:spcBef>
                <a:spcPts val="0"/>
              </a:spcBef>
              <a:spcAft>
                <a:spcPts val="0"/>
              </a:spcAft>
              <a:buClr>
                <a:srgbClr val="000000"/>
              </a:buClr>
              <a:buSzPts val="2700"/>
              <a:buFont typeface="Arial"/>
              <a:buNone/>
            </a:pPr>
            <a:r>
              <a:rPr b="0" i="0" lang="ca" sz="2700" u="none" cap="none" strike="noStrike">
                <a:solidFill>
                  <a:schemeClr val="lt1"/>
                </a:solidFill>
                <a:latin typeface="Arial Black"/>
                <a:ea typeface="Arial Black"/>
                <a:cs typeface="Arial Black"/>
                <a:sym typeface="Arial Black"/>
              </a:rPr>
              <a:t>RESULTS FOR</a:t>
            </a:r>
            <a:endParaRPr b="0" i="0" sz="1400" u="none" cap="none" strike="noStrike">
              <a:solidFill>
                <a:srgbClr val="000000"/>
              </a:solidFill>
              <a:latin typeface="Arial"/>
              <a:ea typeface="Arial"/>
              <a:cs typeface="Arial"/>
              <a:sym typeface="Arial"/>
            </a:endParaRPr>
          </a:p>
        </p:txBody>
      </p:sp>
      <p:sp>
        <p:nvSpPr>
          <p:cNvPr id="2402" name="Google Shape;2402;p68"/>
          <p:cNvSpPr/>
          <p:nvPr/>
        </p:nvSpPr>
        <p:spPr>
          <a:xfrm>
            <a:off x="6570049" y="1437074"/>
            <a:ext cx="2599681" cy="507831"/>
          </a:xfrm>
          <a:prstGeom prst="rect">
            <a:avLst/>
          </a:prstGeom>
          <a:noFill/>
          <a:ln>
            <a:noFill/>
          </a:ln>
        </p:spPr>
        <p:txBody>
          <a:bodyPr anchorCtr="0" anchor="t" bIns="45700" lIns="0" spcFirstLastPara="1" rIns="91425" wrap="square" tIns="45700">
            <a:noAutofit/>
          </a:bodyPr>
          <a:lstStyle/>
          <a:p>
            <a:pPr indent="0" lvl="0" marL="0" marR="0" rtl="0" algn="l">
              <a:lnSpc>
                <a:spcPct val="100000"/>
              </a:lnSpc>
              <a:spcBef>
                <a:spcPts val="0"/>
              </a:spcBef>
              <a:spcAft>
                <a:spcPts val="0"/>
              </a:spcAft>
              <a:buClr>
                <a:srgbClr val="000000"/>
              </a:buClr>
              <a:buSzPts val="2700"/>
              <a:buFont typeface="Arial"/>
              <a:buNone/>
            </a:pPr>
            <a:r>
              <a:rPr b="0" i="0" lang="ca" sz="2700" u="none" cap="none" strike="noStrike">
                <a:solidFill>
                  <a:schemeClr val="lt1"/>
                </a:solidFill>
                <a:latin typeface="Arial Black"/>
                <a:ea typeface="Arial Black"/>
                <a:cs typeface="Arial Black"/>
                <a:sym typeface="Arial Black"/>
              </a:rPr>
              <a:t>DISCUSSION </a:t>
            </a:r>
            <a:endParaRPr b="0" i="0" sz="2700" u="none" cap="none" strike="noStrike">
              <a:solidFill>
                <a:schemeClr val="lt1"/>
              </a:solidFill>
              <a:latin typeface="Arial Black"/>
              <a:ea typeface="Arial Black"/>
              <a:cs typeface="Arial Black"/>
              <a:sym typeface="Arial Black"/>
            </a:endParaRPr>
          </a:p>
        </p:txBody>
      </p:sp>
      <p:sp>
        <p:nvSpPr>
          <p:cNvPr id="2403" name="Google Shape;2403;p68"/>
          <p:cNvSpPr/>
          <p:nvPr/>
        </p:nvSpPr>
        <p:spPr>
          <a:xfrm>
            <a:off x="5899125" y="796089"/>
            <a:ext cx="142448" cy="3775464"/>
          </a:xfrm>
          <a:prstGeom prst="rect">
            <a:avLst/>
          </a:prstGeom>
          <a:solidFill>
            <a:srgbClr val="007BC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grpSp>
        <p:nvGrpSpPr>
          <p:cNvPr id="2404" name="Google Shape;2404;p68"/>
          <p:cNvGrpSpPr/>
          <p:nvPr/>
        </p:nvGrpSpPr>
        <p:grpSpPr>
          <a:xfrm>
            <a:off x="1240820" y="4571552"/>
            <a:ext cx="6596003" cy="176993"/>
            <a:chOff x="1654426" y="6095402"/>
            <a:chExt cx="8794671" cy="235991"/>
          </a:xfrm>
        </p:grpSpPr>
        <p:sp>
          <p:nvSpPr>
            <p:cNvPr id="2405" name="Google Shape;2405;p68"/>
            <p:cNvSpPr/>
            <p:nvPr/>
          </p:nvSpPr>
          <p:spPr>
            <a:xfrm>
              <a:off x="1654426" y="6095403"/>
              <a:ext cx="345930" cy="149066"/>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2406" name="Google Shape;2406;p68"/>
            <p:cNvSpPr/>
            <p:nvPr/>
          </p:nvSpPr>
          <p:spPr>
            <a:xfrm>
              <a:off x="10103167" y="6095402"/>
              <a:ext cx="345930" cy="235991"/>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grpSp>
      <p:grpSp>
        <p:nvGrpSpPr>
          <p:cNvPr id="2407" name="Google Shape;2407;p68"/>
          <p:cNvGrpSpPr/>
          <p:nvPr/>
        </p:nvGrpSpPr>
        <p:grpSpPr>
          <a:xfrm>
            <a:off x="6927009" y="4606492"/>
            <a:ext cx="2029295" cy="407107"/>
            <a:chOff x="6568690" y="4701027"/>
            <a:chExt cx="2539705" cy="504004"/>
          </a:xfrm>
        </p:grpSpPr>
        <p:sp>
          <p:nvSpPr>
            <p:cNvPr id="2408" name="Google Shape;2408;p68"/>
            <p:cNvSpPr/>
            <p:nvPr/>
          </p:nvSpPr>
          <p:spPr>
            <a:xfrm>
              <a:off x="6568690" y="4701027"/>
              <a:ext cx="509119" cy="504001"/>
            </a:xfrm>
            <a:prstGeom prst="ellipse">
              <a:avLst/>
            </a:prstGeom>
            <a:blipFill rotWithShape="1">
              <a:blip r:embed="rId4">
                <a:alphaModFix/>
              </a:blip>
              <a:stretch>
                <a:fillRect b="-21986" l="-21989" r="-21986" t="-21989"/>
              </a:stretch>
            </a:blipFill>
            <a:ln cap="flat" cmpd="sng" w="12700">
              <a:solidFill>
                <a:srgbClr val="007B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409" name="Google Shape;2409;p68"/>
            <p:cNvSpPr/>
            <p:nvPr/>
          </p:nvSpPr>
          <p:spPr>
            <a:xfrm>
              <a:off x="7583983" y="4701027"/>
              <a:ext cx="509119" cy="504001"/>
            </a:xfrm>
            <a:prstGeom prst="ellipse">
              <a:avLst/>
            </a:prstGeom>
            <a:blipFill rotWithShape="1">
              <a:blip r:embed="rId5">
                <a:alphaModFix/>
              </a:blip>
              <a:stretch>
                <a:fillRect b="0" l="0" r="0" t="0"/>
              </a:stretch>
            </a:blipFill>
            <a:ln cap="flat" cmpd="sng" w="12700">
              <a:solidFill>
                <a:srgbClr val="007B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410" name="Google Shape;2410;p68"/>
            <p:cNvSpPr/>
            <p:nvPr/>
          </p:nvSpPr>
          <p:spPr>
            <a:xfrm>
              <a:off x="8599276" y="4701030"/>
              <a:ext cx="509119" cy="504001"/>
            </a:xfrm>
            <a:prstGeom prst="ellipse">
              <a:avLst/>
            </a:prstGeom>
            <a:blipFill rotWithShape="1">
              <a:blip r:embed="rId6">
                <a:alphaModFix/>
              </a:blip>
              <a:stretch>
                <a:fillRect b="0" l="0" r="0" t="0"/>
              </a:stretch>
            </a:blipFill>
            <a:ln cap="flat" cmpd="sng" w="12700">
              <a:solidFill>
                <a:srgbClr val="007B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sp>
        <p:nvSpPr>
          <p:cNvPr id="2411" name="Google Shape;2411;p68"/>
          <p:cNvSpPr txBox="1"/>
          <p:nvPr/>
        </p:nvSpPr>
        <p:spPr>
          <a:xfrm>
            <a:off x="6570049" y="4993376"/>
            <a:ext cx="1130177" cy="18466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600"/>
              <a:buFont typeface="Arial"/>
              <a:buNone/>
            </a:pPr>
            <a:r>
              <a:rPr b="1" i="0" lang="ca" sz="600" u="none" cap="none" strike="noStrike">
                <a:solidFill>
                  <a:srgbClr val="000000"/>
                </a:solidFill>
                <a:latin typeface="Arial"/>
                <a:ea typeface="Arial"/>
                <a:cs typeface="Arial"/>
                <a:sym typeface="Arial"/>
              </a:rPr>
              <a:t>MARC BERMEJO</a:t>
            </a:r>
            <a:endParaRPr b="0" i="0" sz="1400" u="none" cap="none" strike="noStrike">
              <a:solidFill>
                <a:srgbClr val="000000"/>
              </a:solidFill>
              <a:latin typeface="Arial"/>
              <a:ea typeface="Arial"/>
              <a:cs typeface="Arial"/>
              <a:sym typeface="Arial"/>
            </a:endParaRPr>
          </a:p>
        </p:txBody>
      </p:sp>
      <p:sp>
        <p:nvSpPr>
          <p:cNvPr id="2412" name="Google Shape;2412;p68"/>
          <p:cNvSpPr txBox="1"/>
          <p:nvPr/>
        </p:nvSpPr>
        <p:spPr>
          <a:xfrm>
            <a:off x="7375522" y="4993376"/>
            <a:ext cx="1130177" cy="18466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600"/>
              <a:buFont typeface="Arial"/>
              <a:buNone/>
            </a:pPr>
            <a:r>
              <a:rPr b="1" i="0" lang="ca" sz="600" u="none" cap="none" strike="noStrike">
                <a:solidFill>
                  <a:srgbClr val="000000"/>
                </a:solidFill>
                <a:latin typeface="Arial"/>
                <a:ea typeface="Arial"/>
                <a:cs typeface="Arial"/>
                <a:sym typeface="Arial"/>
              </a:rPr>
              <a:t>RAUL PUENTE</a:t>
            </a:r>
            <a:endParaRPr b="0" i="0" sz="1400" u="none" cap="none" strike="noStrike">
              <a:solidFill>
                <a:srgbClr val="000000"/>
              </a:solidFill>
              <a:latin typeface="Arial"/>
              <a:ea typeface="Arial"/>
              <a:cs typeface="Arial"/>
              <a:sym typeface="Arial"/>
            </a:endParaRPr>
          </a:p>
        </p:txBody>
      </p:sp>
      <p:sp>
        <p:nvSpPr>
          <p:cNvPr id="2413" name="Google Shape;2413;p68"/>
          <p:cNvSpPr txBox="1"/>
          <p:nvPr/>
        </p:nvSpPr>
        <p:spPr>
          <a:xfrm>
            <a:off x="8187815" y="4993376"/>
            <a:ext cx="1130177" cy="18466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600"/>
              <a:buFont typeface="Arial"/>
              <a:buNone/>
            </a:pPr>
            <a:r>
              <a:rPr b="1" i="0" lang="ca" sz="600" u="none" cap="none" strike="noStrike">
                <a:solidFill>
                  <a:srgbClr val="000000"/>
                </a:solidFill>
                <a:latin typeface="Arial"/>
                <a:ea typeface="Arial"/>
                <a:cs typeface="Arial"/>
                <a:sym typeface="Arial"/>
              </a:rPr>
              <a:t>FERRAN TORRES</a:t>
            </a:r>
            <a:endParaRPr b="0" i="0" sz="1400" u="none" cap="none" strike="noStrike">
              <a:solidFill>
                <a:srgbClr val="000000"/>
              </a:solidFill>
              <a:latin typeface="Arial"/>
              <a:ea typeface="Arial"/>
              <a:cs typeface="Arial"/>
              <a:sym typeface="Arial"/>
            </a:endParaRPr>
          </a:p>
        </p:txBody>
      </p:sp>
      <p:sp>
        <p:nvSpPr>
          <p:cNvPr id="2414" name="Google Shape;2414;p68"/>
          <p:cNvSpPr txBox="1"/>
          <p:nvPr/>
        </p:nvSpPr>
        <p:spPr>
          <a:xfrm>
            <a:off x="3543392" y="4761203"/>
            <a:ext cx="3358310" cy="18466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600"/>
              <a:buFont typeface="Arial"/>
              <a:buNone/>
            </a:pPr>
            <a:r>
              <a:rPr b="1" i="0" lang="ca" sz="600" u="none" cap="none" strike="noStrike">
                <a:solidFill>
                  <a:srgbClr val="000000"/>
                </a:solidFill>
                <a:latin typeface="Arial"/>
                <a:ea typeface="Arial"/>
                <a:cs typeface="Arial"/>
                <a:sym typeface="Arial"/>
              </a:rPr>
              <a:t>GAN HYPER RESOLUTION PROJECT</a:t>
            </a:r>
            <a:endParaRPr b="1" i="0" sz="600" u="none" cap="none" strike="noStrike">
              <a:solidFill>
                <a:srgbClr val="000000"/>
              </a:solidFill>
              <a:latin typeface="Arial"/>
              <a:ea typeface="Arial"/>
              <a:cs typeface="Arial"/>
              <a:sym typeface="Arial"/>
            </a:endParaRPr>
          </a:p>
        </p:txBody>
      </p:sp>
      <p:grpSp>
        <p:nvGrpSpPr>
          <p:cNvPr id="2415" name="Google Shape;2415;p68"/>
          <p:cNvGrpSpPr/>
          <p:nvPr/>
        </p:nvGrpSpPr>
        <p:grpSpPr>
          <a:xfrm>
            <a:off x="3047" y="375696"/>
            <a:ext cx="9138979" cy="414018"/>
            <a:chOff x="3047" y="375696"/>
            <a:chExt cx="9138979" cy="414018"/>
          </a:xfrm>
        </p:grpSpPr>
        <p:grpSp>
          <p:nvGrpSpPr>
            <p:cNvPr id="2416" name="Google Shape;2416;p68"/>
            <p:cNvGrpSpPr/>
            <p:nvPr/>
          </p:nvGrpSpPr>
          <p:grpSpPr>
            <a:xfrm>
              <a:off x="3047" y="375696"/>
              <a:ext cx="9138979" cy="414018"/>
              <a:chOff x="3047" y="375696"/>
              <a:chExt cx="9138979" cy="414018"/>
            </a:xfrm>
          </p:grpSpPr>
          <p:sp>
            <p:nvSpPr>
              <p:cNvPr id="2417" name="Google Shape;2417;p68"/>
              <p:cNvSpPr/>
              <p:nvPr/>
            </p:nvSpPr>
            <p:spPr>
              <a:xfrm>
                <a:off x="3047" y="375696"/>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grpSp>
            <p:nvGrpSpPr>
              <p:cNvPr id="2418" name="Google Shape;2418;p68"/>
              <p:cNvGrpSpPr/>
              <p:nvPr/>
            </p:nvGrpSpPr>
            <p:grpSpPr>
              <a:xfrm>
                <a:off x="8141262" y="375696"/>
                <a:ext cx="1000764" cy="414018"/>
                <a:chOff x="8141262" y="376015"/>
                <a:chExt cx="1000764" cy="414018"/>
              </a:xfrm>
            </p:grpSpPr>
            <p:sp>
              <p:nvSpPr>
                <p:cNvPr id="2419" name="Google Shape;2419;p68"/>
                <p:cNvSpPr/>
                <p:nvPr/>
              </p:nvSpPr>
              <p:spPr>
                <a:xfrm>
                  <a:off x="8141262" y="376015"/>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thoughtful Icon - Free PNG &amp; SVG 1757003 - Noun Project" id="2420" name="Google Shape;2420;p68"/>
                <p:cNvPicPr preferRelativeResize="0"/>
                <p:nvPr/>
              </p:nvPicPr>
              <p:blipFill rotWithShape="1">
                <a:blip r:embed="rId7">
                  <a:alphaModFix/>
                </a:blip>
                <a:srcRect b="0" l="0" r="0" t="0"/>
                <a:stretch/>
              </p:blipFill>
              <p:spPr>
                <a:xfrm>
                  <a:off x="8517066" y="464108"/>
                  <a:ext cx="259551" cy="259551"/>
                </a:xfrm>
                <a:prstGeom prst="rect">
                  <a:avLst/>
                </a:prstGeom>
                <a:noFill/>
                <a:ln>
                  <a:noFill/>
                </a:ln>
              </p:spPr>
            </p:pic>
          </p:grpSp>
          <p:pic>
            <p:nvPicPr>
              <p:cNvPr descr="motivation Icon - Download motivation Icon 1110005 | Noun Project" id="2421" name="Google Shape;2421;p68"/>
              <p:cNvPicPr preferRelativeResize="0"/>
              <p:nvPr/>
            </p:nvPicPr>
            <p:blipFill rotWithShape="1">
              <a:blip r:embed="rId8">
                <a:alphaModFix/>
              </a:blip>
              <a:srcRect b="0" l="0" r="0" t="0"/>
              <a:stretch/>
            </p:blipFill>
            <p:spPr>
              <a:xfrm>
                <a:off x="315282" y="397803"/>
                <a:ext cx="369805" cy="369805"/>
              </a:xfrm>
              <a:prstGeom prst="rect">
                <a:avLst/>
              </a:prstGeom>
              <a:noFill/>
              <a:ln>
                <a:noFill/>
              </a:ln>
            </p:spPr>
          </p:pic>
          <p:grpSp>
            <p:nvGrpSpPr>
              <p:cNvPr id="2422" name="Google Shape;2422;p68"/>
              <p:cNvGrpSpPr/>
              <p:nvPr/>
            </p:nvGrpSpPr>
            <p:grpSpPr>
              <a:xfrm>
                <a:off x="6043799" y="375696"/>
                <a:ext cx="1000764" cy="414018"/>
                <a:chOff x="6043799" y="374249"/>
                <a:chExt cx="1000764" cy="414018"/>
              </a:xfrm>
            </p:grpSpPr>
            <p:sp>
              <p:nvSpPr>
                <p:cNvPr id="2423" name="Google Shape;2423;p68"/>
                <p:cNvSpPr/>
                <p:nvPr/>
              </p:nvSpPr>
              <p:spPr>
                <a:xfrm>
                  <a:off x="6043799" y="374249"/>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Parameter Icon #356991 - Free Icons Library" id="2424" name="Google Shape;2424;p68"/>
                <p:cNvPicPr preferRelativeResize="0"/>
                <p:nvPr/>
              </p:nvPicPr>
              <p:blipFill rotWithShape="1">
                <a:blip r:embed="rId9">
                  <a:alphaModFix/>
                </a:blip>
                <a:srcRect b="0" l="0" r="0" t="0"/>
                <a:stretch/>
              </p:blipFill>
              <p:spPr>
                <a:xfrm>
                  <a:off x="6410183" y="464558"/>
                  <a:ext cx="262052" cy="262052"/>
                </a:xfrm>
                <a:prstGeom prst="rect">
                  <a:avLst/>
                </a:prstGeom>
                <a:noFill/>
                <a:ln>
                  <a:noFill/>
                </a:ln>
              </p:spPr>
            </p:pic>
          </p:grpSp>
          <p:sp>
            <p:nvSpPr>
              <p:cNvPr id="2425" name="Google Shape;2425;p68"/>
              <p:cNvSpPr/>
              <p:nvPr/>
            </p:nvSpPr>
            <p:spPr>
              <a:xfrm>
                <a:off x="4610433" y="375696"/>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grpSp>
            <p:nvGrpSpPr>
              <p:cNvPr id="2426" name="Google Shape;2426;p68"/>
              <p:cNvGrpSpPr/>
              <p:nvPr/>
            </p:nvGrpSpPr>
            <p:grpSpPr>
              <a:xfrm>
                <a:off x="3871085" y="375696"/>
                <a:ext cx="1000764" cy="414018"/>
                <a:chOff x="3871085" y="374082"/>
                <a:chExt cx="1000764" cy="414018"/>
              </a:xfrm>
            </p:grpSpPr>
            <p:sp>
              <p:nvSpPr>
                <p:cNvPr id="2427" name="Google Shape;2427;p68"/>
                <p:cNvSpPr/>
                <p:nvPr/>
              </p:nvSpPr>
              <p:spPr>
                <a:xfrm>
                  <a:off x="3871085" y="374082"/>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Support Vector Machines Icon - Free PNG &amp; SVG 1374192 - Noun Project" id="2428" name="Google Shape;2428;p68"/>
                <p:cNvPicPr preferRelativeResize="0"/>
                <p:nvPr/>
              </p:nvPicPr>
              <p:blipFill rotWithShape="1">
                <a:blip r:embed="rId10">
                  <a:alphaModFix/>
                </a:blip>
                <a:srcRect b="0" l="0" r="0" t="0"/>
                <a:stretch/>
              </p:blipFill>
              <p:spPr>
                <a:xfrm>
                  <a:off x="4173156" y="419164"/>
                  <a:ext cx="346367" cy="346367"/>
                </a:xfrm>
                <a:prstGeom prst="rect">
                  <a:avLst/>
                </a:prstGeom>
                <a:noFill/>
                <a:ln>
                  <a:noFill/>
                </a:ln>
              </p:spPr>
            </p:pic>
          </p:grpSp>
          <p:grpSp>
            <p:nvGrpSpPr>
              <p:cNvPr id="2429" name="Google Shape;2429;p68"/>
              <p:cNvGrpSpPr/>
              <p:nvPr/>
            </p:nvGrpSpPr>
            <p:grpSpPr>
              <a:xfrm>
                <a:off x="3113374" y="375696"/>
                <a:ext cx="1000764" cy="414018"/>
                <a:chOff x="3113374" y="372277"/>
                <a:chExt cx="1000764" cy="414018"/>
              </a:xfrm>
            </p:grpSpPr>
            <p:sp>
              <p:nvSpPr>
                <p:cNvPr id="2430" name="Google Shape;2430;p68"/>
                <p:cNvSpPr/>
                <p:nvPr/>
              </p:nvSpPr>
              <p:spPr>
                <a:xfrm>
                  <a:off x="3113374" y="372277"/>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Engranajes mecanicos - Iconos gratis de" id="2431" name="Google Shape;2431;p68"/>
                <p:cNvPicPr preferRelativeResize="0"/>
                <p:nvPr/>
              </p:nvPicPr>
              <p:blipFill rotWithShape="1">
                <a:blip r:embed="rId11">
                  <a:alphaModFix/>
                </a:blip>
                <a:srcRect b="0" l="0" r="0" t="0"/>
                <a:stretch/>
              </p:blipFill>
              <p:spPr>
                <a:xfrm>
                  <a:off x="3385545" y="415071"/>
                  <a:ext cx="363370" cy="363370"/>
                </a:xfrm>
                <a:prstGeom prst="rect">
                  <a:avLst/>
                </a:prstGeom>
                <a:noFill/>
                <a:ln>
                  <a:noFill/>
                </a:ln>
              </p:spPr>
            </p:pic>
          </p:grpSp>
          <p:grpSp>
            <p:nvGrpSpPr>
              <p:cNvPr id="2432" name="Google Shape;2432;p68"/>
              <p:cNvGrpSpPr/>
              <p:nvPr/>
            </p:nvGrpSpPr>
            <p:grpSpPr>
              <a:xfrm>
                <a:off x="2322427" y="375696"/>
                <a:ext cx="1000764" cy="414018"/>
                <a:chOff x="2322427" y="369857"/>
                <a:chExt cx="1000764" cy="414018"/>
              </a:xfrm>
            </p:grpSpPr>
            <p:sp>
              <p:nvSpPr>
                <p:cNvPr id="2433" name="Google Shape;2433;p68"/>
                <p:cNvSpPr/>
                <p:nvPr/>
              </p:nvSpPr>
              <p:spPr>
                <a:xfrm>
                  <a:off x="2322427" y="369857"/>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HMS20278 | Datasets2Tools" id="2434" name="Google Shape;2434;p68"/>
                <p:cNvPicPr preferRelativeResize="0"/>
                <p:nvPr/>
              </p:nvPicPr>
              <p:blipFill rotWithShape="1">
                <a:blip r:embed="rId12">
                  <a:alphaModFix/>
                </a:blip>
                <a:srcRect b="0" l="0" r="0" t="0"/>
                <a:stretch/>
              </p:blipFill>
              <p:spPr>
                <a:xfrm>
                  <a:off x="2651068" y="441638"/>
                  <a:ext cx="310236" cy="310236"/>
                </a:xfrm>
                <a:prstGeom prst="rect">
                  <a:avLst/>
                </a:prstGeom>
                <a:noFill/>
                <a:ln>
                  <a:noFill/>
                </a:ln>
              </p:spPr>
            </p:pic>
          </p:grpSp>
          <p:sp>
            <p:nvSpPr>
              <p:cNvPr id="2435" name="Google Shape;2435;p68"/>
              <p:cNvSpPr/>
              <p:nvPr/>
            </p:nvSpPr>
            <p:spPr>
              <a:xfrm>
                <a:off x="1528134" y="375696"/>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Forma llena de bandera - Iconos gratis de mapas y banderas" id="2436" name="Google Shape;2436;p68"/>
              <p:cNvPicPr preferRelativeResize="0"/>
              <p:nvPr/>
            </p:nvPicPr>
            <p:blipFill rotWithShape="1">
              <a:blip r:embed="rId13">
                <a:alphaModFix/>
              </a:blip>
              <a:srcRect b="0" l="0" r="0" t="0"/>
              <a:stretch/>
            </p:blipFill>
            <p:spPr>
              <a:xfrm>
                <a:off x="1916987" y="427785"/>
                <a:ext cx="309840" cy="309840"/>
              </a:xfrm>
              <a:prstGeom prst="rect">
                <a:avLst/>
              </a:prstGeom>
              <a:noFill/>
              <a:ln>
                <a:noFill/>
              </a:ln>
            </p:spPr>
          </p:pic>
          <p:sp>
            <p:nvSpPr>
              <p:cNvPr id="2437" name="Google Shape;2437;p68"/>
              <p:cNvSpPr/>
              <p:nvPr/>
            </p:nvSpPr>
            <p:spPr>
              <a:xfrm>
                <a:off x="791487" y="375696"/>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2438" name="Google Shape;2438;p68"/>
              <p:cNvSpPr/>
              <p:nvPr/>
            </p:nvSpPr>
            <p:spPr>
              <a:xfrm>
                <a:off x="5344640" y="375696"/>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grpSp>
        <p:pic>
          <p:nvPicPr>
            <p:cNvPr descr="Resolution - Free computer icons" id="2439" name="Google Shape;2439;p68"/>
            <p:cNvPicPr preferRelativeResize="0"/>
            <p:nvPr/>
          </p:nvPicPr>
          <p:blipFill rotWithShape="1">
            <a:blip r:embed="rId14">
              <a:alphaModFix/>
            </a:blip>
            <a:srcRect b="0" l="0" r="0" t="0"/>
            <a:stretch/>
          </p:blipFill>
          <p:spPr>
            <a:xfrm>
              <a:off x="1132929" y="433985"/>
              <a:ext cx="337219" cy="337219"/>
            </a:xfrm>
            <a:prstGeom prst="rect">
              <a:avLst/>
            </a:prstGeom>
            <a:noFill/>
            <a:ln>
              <a:noFill/>
            </a:ln>
          </p:spPr>
        </p:pic>
      </p:grpSp>
      <p:sp>
        <p:nvSpPr>
          <p:cNvPr id="2440" name="Google Shape;2440;p68"/>
          <p:cNvSpPr/>
          <p:nvPr/>
        </p:nvSpPr>
        <p:spPr>
          <a:xfrm>
            <a:off x="6777743" y="375696"/>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metrics Icon - Free PNG &amp; SVG 105414 - Noun Project" id="2441" name="Google Shape;2441;p68"/>
          <p:cNvPicPr preferRelativeResize="0"/>
          <p:nvPr/>
        </p:nvPicPr>
        <p:blipFill rotWithShape="1">
          <a:blip r:embed="rId15">
            <a:alphaModFix/>
          </a:blip>
          <a:srcRect b="0" l="0" r="0" t="0"/>
          <a:stretch/>
        </p:blipFill>
        <p:spPr>
          <a:xfrm>
            <a:off x="7096476" y="436857"/>
            <a:ext cx="322932" cy="322932"/>
          </a:xfrm>
          <a:prstGeom prst="rect">
            <a:avLst/>
          </a:prstGeom>
          <a:noFill/>
          <a:ln>
            <a:noFill/>
          </a:ln>
        </p:spPr>
      </p:pic>
      <p:sp>
        <p:nvSpPr>
          <p:cNvPr id="2442" name="Google Shape;2442;p68"/>
          <p:cNvSpPr/>
          <p:nvPr/>
        </p:nvSpPr>
        <p:spPr>
          <a:xfrm>
            <a:off x="235754" y="4617666"/>
            <a:ext cx="504000" cy="504000"/>
          </a:xfrm>
          <a:prstGeom prst="ellipse">
            <a:avLst/>
          </a:prstGeom>
          <a:blipFill rotWithShape="1">
            <a:blip r:embed="rId16">
              <a:alphaModFix/>
            </a:blip>
            <a:stretch>
              <a:fillRect b="0" l="0" r="0" t="0"/>
            </a:stretch>
          </a:blipFill>
          <a:ln cap="flat" cmpd="sng" w="12700">
            <a:solidFill>
              <a:srgbClr val="007B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443" name="Google Shape;2443;p68"/>
          <p:cNvSpPr txBox="1"/>
          <p:nvPr/>
        </p:nvSpPr>
        <p:spPr>
          <a:xfrm>
            <a:off x="639229" y="4755087"/>
            <a:ext cx="1130177" cy="276999"/>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600"/>
              <a:buFont typeface="Arial"/>
              <a:buNone/>
            </a:pPr>
            <a:r>
              <a:rPr b="1" i="0" lang="ca" sz="600" u="none" cap="none" strike="noStrike">
                <a:solidFill>
                  <a:srgbClr val="000000"/>
                </a:solidFill>
                <a:latin typeface="Arial"/>
                <a:ea typeface="Arial"/>
                <a:cs typeface="Arial"/>
                <a:sym typeface="Arial"/>
              </a:rPr>
              <a:t>PROJECT ADVISOR: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600"/>
              <a:buFont typeface="Arial"/>
              <a:buNone/>
            </a:pPr>
            <a:r>
              <a:rPr b="1" i="0" lang="ca" sz="600" u="none" cap="none" strike="noStrike">
                <a:solidFill>
                  <a:srgbClr val="000000"/>
                </a:solidFill>
                <a:latin typeface="Arial"/>
                <a:ea typeface="Arial"/>
                <a:cs typeface="Arial"/>
                <a:sym typeface="Arial"/>
              </a:rPr>
              <a:t>DANI FOJO</a:t>
            </a:r>
            <a:endParaRPr b="0" i="0" sz="1400" u="none" cap="none" strike="noStrike">
              <a:solidFill>
                <a:srgbClr val="000000"/>
              </a:solidFill>
              <a:latin typeface="Arial"/>
              <a:ea typeface="Arial"/>
              <a:cs typeface="Arial"/>
              <a:sym typeface="Arial"/>
            </a:endParaRPr>
          </a:p>
        </p:txBody>
      </p:sp>
      <p:pic>
        <p:nvPicPr>
          <p:cNvPr descr="Statistical Analysis Icon - Download in Glyph Style" id="2444" name="Google Shape;2444;p68"/>
          <p:cNvPicPr preferRelativeResize="0"/>
          <p:nvPr/>
        </p:nvPicPr>
        <p:blipFill rotWithShape="1">
          <a:blip r:embed="rId17">
            <a:alphaModFix/>
          </a:blip>
          <a:srcRect b="0" l="0" r="0" t="0"/>
          <a:stretch/>
        </p:blipFill>
        <p:spPr>
          <a:xfrm>
            <a:off x="7029504" y="2497212"/>
            <a:ext cx="852875" cy="852875"/>
          </a:xfrm>
          <a:prstGeom prst="rect">
            <a:avLst/>
          </a:prstGeom>
          <a:noFill/>
          <a:ln>
            <a:noFill/>
          </a:ln>
        </p:spPr>
      </p:pic>
      <p:sp>
        <p:nvSpPr>
          <p:cNvPr id="2445" name="Google Shape;2445;p68"/>
          <p:cNvSpPr/>
          <p:nvPr/>
        </p:nvSpPr>
        <p:spPr>
          <a:xfrm>
            <a:off x="7477265" y="375696"/>
            <a:ext cx="1000764" cy="414018"/>
          </a:xfrm>
          <a:prstGeom prst="round2SameRect">
            <a:avLst>
              <a:gd fmla="val 35910" name="adj1"/>
              <a:gd fmla="val 0" name="adj2"/>
            </a:avLst>
          </a:prstGeom>
          <a:solidFill>
            <a:srgbClr val="007BC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Statistical Analysis Icon - Download in Glyph Style" id="2446" name="Google Shape;2446;p68"/>
          <p:cNvPicPr preferRelativeResize="0"/>
          <p:nvPr/>
        </p:nvPicPr>
        <p:blipFill rotWithShape="1">
          <a:blip r:embed="rId17">
            <a:alphaModFix/>
          </a:blip>
          <a:srcRect b="0" l="0" r="0" t="0"/>
          <a:stretch/>
        </p:blipFill>
        <p:spPr>
          <a:xfrm>
            <a:off x="7843649" y="456021"/>
            <a:ext cx="283664" cy="283664"/>
          </a:xfrm>
          <a:prstGeom prst="rect">
            <a:avLst/>
          </a:prstGeom>
          <a:noFill/>
          <a:ln>
            <a:noFill/>
          </a:ln>
        </p:spPr>
      </p:pic>
      <p:sp>
        <p:nvSpPr>
          <p:cNvPr id="2447" name="Google Shape;2447;p68"/>
          <p:cNvSpPr/>
          <p:nvPr/>
        </p:nvSpPr>
        <p:spPr>
          <a:xfrm>
            <a:off x="0" y="788715"/>
            <a:ext cx="9144000" cy="3782700"/>
          </a:xfrm>
          <a:prstGeom prst="frame">
            <a:avLst>
              <a:gd fmla="val 1815" name="adj1"/>
            </a:avLst>
          </a:prstGeom>
          <a:solidFill>
            <a:srgbClr val="007BC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dk1"/>
              </a:solidFill>
              <a:latin typeface="Arial"/>
              <a:ea typeface="Arial"/>
              <a:cs typeface="Arial"/>
              <a:sym typeface="Arial"/>
            </a:endParaRPr>
          </a:p>
        </p:txBody>
      </p:sp>
      <p:pic>
        <p:nvPicPr>
          <p:cNvPr id="2448" name="Google Shape;2448;p68"/>
          <p:cNvPicPr preferRelativeResize="0"/>
          <p:nvPr/>
        </p:nvPicPr>
        <p:blipFill rotWithShape="1">
          <a:blip r:embed="rId18">
            <a:alphaModFix/>
          </a:blip>
          <a:srcRect b="0" l="0" r="0" t="0"/>
          <a:stretch/>
        </p:blipFill>
        <p:spPr>
          <a:xfrm>
            <a:off x="8752300" y="29649"/>
            <a:ext cx="337224" cy="337254"/>
          </a:xfrm>
          <a:prstGeom prst="rect">
            <a:avLst/>
          </a:prstGeom>
          <a:noFill/>
          <a:ln>
            <a:noFill/>
          </a:ln>
        </p:spPr>
      </p:pic>
      <p:sp>
        <p:nvSpPr>
          <p:cNvPr id="2449" name="Google Shape;2449;p68"/>
          <p:cNvSpPr txBox="1"/>
          <p:nvPr/>
        </p:nvSpPr>
        <p:spPr>
          <a:xfrm>
            <a:off x="-3530717" y="0"/>
            <a:ext cx="3007918"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0" name="Google Shape;2450;p68"/>
          <p:cNvSpPr txBox="1"/>
          <p:nvPr/>
        </p:nvSpPr>
        <p:spPr>
          <a:xfrm>
            <a:off x="436589" y="867005"/>
            <a:ext cx="2208358" cy="21544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800"/>
              <a:buFont typeface="Arial"/>
              <a:buNone/>
            </a:pPr>
            <a:r>
              <a:rPr b="1" i="0" lang="ca" sz="800" u="none" cap="none" strike="noStrike">
                <a:solidFill>
                  <a:srgbClr val="000000"/>
                </a:solidFill>
                <a:latin typeface="Arial"/>
                <a:ea typeface="Arial"/>
                <a:cs typeface="Arial"/>
                <a:sym typeface="Arial"/>
              </a:rPr>
              <a:t>PERCEPTUAL LOSS GAN VALIDATION</a:t>
            </a:r>
            <a:endParaRPr b="0" i="0" sz="1400" u="none" cap="none" strike="noStrike">
              <a:solidFill>
                <a:srgbClr val="000000"/>
              </a:solidFill>
              <a:latin typeface="Arial"/>
              <a:ea typeface="Arial"/>
              <a:cs typeface="Arial"/>
              <a:sym typeface="Arial"/>
            </a:endParaRPr>
          </a:p>
        </p:txBody>
      </p:sp>
      <p:sp>
        <p:nvSpPr>
          <p:cNvPr id="2451" name="Google Shape;2451;p68"/>
          <p:cNvSpPr txBox="1"/>
          <p:nvPr/>
        </p:nvSpPr>
        <p:spPr>
          <a:xfrm>
            <a:off x="3543392" y="867216"/>
            <a:ext cx="2341185" cy="21544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800"/>
              <a:buFont typeface="Arial"/>
              <a:buNone/>
            </a:pPr>
            <a:r>
              <a:rPr b="1" i="0" lang="ca" sz="800" u="none" cap="none" strike="noStrike">
                <a:solidFill>
                  <a:srgbClr val="000000"/>
                </a:solidFill>
                <a:latin typeface="Arial"/>
                <a:ea typeface="Arial"/>
                <a:cs typeface="Arial"/>
                <a:sym typeface="Arial"/>
              </a:rPr>
              <a:t>CONTENT LOSS GAN VALIDATION</a:t>
            </a:r>
            <a:endParaRPr b="0" i="0" sz="1400" u="none" cap="none" strike="noStrike">
              <a:solidFill>
                <a:srgbClr val="000000"/>
              </a:solidFill>
              <a:latin typeface="Arial"/>
              <a:ea typeface="Arial"/>
              <a:cs typeface="Arial"/>
              <a:sym typeface="Arial"/>
            </a:endParaRPr>
          </a:p>
        </p:txBody>
      </p:sp>
      <p:sp>
        <p:nvSpPr>
          <p:cNvPr id="2452" name="Google Shape;2452;p68"/>
          <p:cNvSpPr txBox="1"/>
          <p:nvPr/>
        </p:nvSpPr>
        <p:spPr>
          <a:xfrm>
            <a:off x="3818782" y="2647460"/>
            <a:ext cx="2020516" cy="21544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800"/>
              <a:buFont typeface="Arial"/>
              <a:buNone/>
            </a:pPr>
            <a:r>
              <a:rPr b="1" i="0" lang="ca" sz="800" u="none" cap="none" strike="noStrike">
                <a:solidFill>
                  <a:srgbClr val="000000"/>
                </a:solidFill>
                <a:latin typeface="Arial"/>
                <a:ea typeface="Arial"/>
                <a:cs typeface="Arial"/>
                <a:sym typeface="Arial"/>
              </a:rPr>
              <a:t>SSIM GAN VALIDATION</a:t>
            </a:r>
            <a:endParaRPr b="0" i="0" sz="1400" u="none" cap="none" strike="noStrike">
              <a:solidFill>
                <a:srgbClr val="000000"/>
              </a:solidFill>
              <a:latin typeface="Arial"/>
              <a:ea typeface="Arial"/>
              <a:cs typeface="Arial"/>
              <a:sym typeface="Arial"/>
            </a:endParaRPr>
          </a:p>
        </p:txBody>
      </p:sp>
      <p:sp>
        <p:nvSpPr>
          <p:cNvPr id="2453" name="Google Shape;2453;p68"/>
          <p:cNvSpPr txBox="1"/>
          <p:nvPr/>
        </p:nvSpPr>
        <p:spPr>
          <a:xfrm>
            <a:off x="863481" y="2638842"/>
            <a:ext cx="2179553" cy="21544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800"/>
              <a:buFont typeface="Arial"/>
              <a:buNone/>
            </a:pPr>
            <a:r>
              <a:rPr b="1" i="0" lang="ca" sz="800" u="none" cap="none" strike="noStrike">
                <a:solidFill>
                  <a:srgbClr val="000000"/>
                </a:solidFill>
                <a:latin typeface="Arial"/>
                <a:ea typeface="Arial"/>
                <a:cs typeface="Arial"/>
                <a:sym typeface="Arial"/>
              </a:rPr>
              <a:t>PSNR GAN VALIDATION</a:t>
            </a:r>
            <a:endParaRPr b="0" i="0" sz="1400" u="none" cap="none" strike="noStrike">
              <a:solidFill>
                <a:srgbClr val="000000"/>
              </a:solidFill>
              <a:latin typeface="Arial"/>
              <a:ea typeface="Arial"/>
              <a:cs typeface="Arial"/>
              <a:sym typeface="Arial"/>
            </a:endParaRPr>
          </a:p>
        </p:txBody>
      </p:sp>
      <p:grpSp>
        <p:nvGrpSpPr>
          <p:cNvPr id="2454" name="Google Shape;2454;p68"/>
          <p:cNvGrpSpPr/>
          <p:nvPr/>
        </p:nvGrpSpPr>
        <p:grpSpPr>
          <a:xfrm>
            <a:off x="80402" y="1081472"/>
            <a:ext cx="5809916" cy="3328897"/>
            <a:chOff x="80402" y="1081472"/>
            <a:chExt cx="5809916" cy="3328897"/>
          </a:xfrm>
        </p:grpSpPr>
        <p:pic>
          <p:nvPicPr>
            <p:cNvPr id="2455" name="Google Shape;2455;p68"/>
            <p:cNvPicPr preferRelativeResize="0"/>
            <p:nvPr/>
          </p:nvPicPr>
          <p:blipFill rotWithShape="1">
            <a:blip r:embed="rId19">
              <a:alphaModFix/>
            </a:blip>
            <a:srcRect b="0" l="0" r="0" t="0"/>
            <a:stretch/>
          </p:blipFill>
          <p:spPr>
            <a:xfrm>
              <a:off x="3010942" y="1081472"/>
              <a:ext cx="2876400" cy="1555200"/>
            </a:xfrm>
            <a:prstGeom prst="rect">
              <a:avLst/>
            </a:prstGeom>
            <a:noFill/>
            <a:ln cap="flat" cmpd="sng" w="9525">
              <a:solidFill>
                <a:schemeClr val="dk1"/>
              </a:solidFill>
              <a:prstDash val="solid"/>
              <a:round/>
              <a:headEnd len="sm" w="sm" type="none"/>
              <a:tailEnd len="sm" w="sm" type="none"/>
            </a:ln>
          </p:spPr>
        </p:pic>
        <p:pic>
          <p:nvPicPr>
            <p:cNvPr id="2456" name="Google Shape;2456;p68"/>
            <p:cNvPicPr preferRelativeResize="0"/>
            <p:nvPr/>
          </p:nvPicPr>
          <p:blipFill rotWithShape="1">
            <a:blip r:embed="rId20">
              <a:alphaModFix/>
            </a:blip>
            <a:srcRect b="0" l="0" r="0" t="0"/>
            <a:stretch/>
          </p:blipFill>
          <p:spPr>
            <a:xfrm>
              <a:off x="80402" y="1082316"/>
              <a:ext cx="2876400" cy="1555200"/>
            </a:xfrm>
            <a:prstGeom prst="rect">
              <a:avLst/>
            </a:prstGeom>
            <a:noFill/>
            <a:ln cap="flat" cmpd="sng" w="9525">
              <a:solidFill>
                <a:schemeClr val="dk1"/>
              </a:solidFill>
              <a:prstDash val="solid"/>
              <a:round/>
              <a:headEnd len="sm" w="sm" type="none"/>
              <a:tailEnd len="sm" w="sm" type="none"/>
            </a:ln>
          </p:spPr>
        </p:pic>
        <p:pic>
          <p:nvPicPr>
            <p:cNvPr id="2457" name="Google Shape;2457;p68"/>
            <p:cNvPicPr preferRelativeResize="0"/>
            <p:nvPr/>
          </p:nvPicPr>
          <p:blipFill rotWithShape="1">
            <a:blip r:embed="rId21">
              <a:alphaModFix/>
            </a:blip>
            <a:srcRect b="0" l="0" r="0" t="0"/>
            <a:stretch/>
          </p:blipFill>
          <p:spPr>
            <a:xfrm>
              <a:off x="87733" y="2854355"/>
              <a:ext cx="2876400" cy="1555200"/>
            </a:xfrm>
            <a:prstGeom prst="rect">
              <a:avLst/>
            </a:prstGeom>
            <a:noFill/>
            <a:ln cap="flat" cmpd="sng" w="9525">
              <a:solidFill>
                <a:schemeClr val="dk1"/>
              </a:solidFill>
              <a:prstDash val="solid"/>
              <a:round/>
              <a:headEnd len="sm" w="sm" type="none"/>
              <a:tailEnd len="sm" w="sm" type="none"/>
            </a:ln>
          </p:spPr>
        </p:pic>
        <p:pic>
          <p:nvPicPr>
            <p:cNvPr id="2458" name="Google Shape;2458;p68"/>
            <p:cNvPicPr preferRelativeResize="0"/>
            <p:nvPr/>
          </p:nvPicPr>
          <p:blipFill rotWithShape="1">
            <a:blip r:embed="rId22">
              <a:alphaModFix/>
            </a:blip>
            <a:srcRect b="0" l="0" r="0" t="0"/>
            <a:stretch/>
          </p:blipFill>
          <p:spPr>
            <a:xfrm>
              <a:off x="3013918" y="2855169"/>
              <a:ext cx="2876400" cy="1555200"/>
            </a:xfrm>
            <a:prstGeom prst="rect">
              <a:avLst/>
            </a:prstGeom>
            <a:noFill/>
            <a:ln cap="flat" cmpd="sng" w="9525">
              <a:solidFill>
                <a:schemeClr val="dk1"/>
              </a:solidFill>
              <a:prstDash val="solid"/>
              <a:round/>
              <a:headEnd len="sm" w="sm" type="none"/>
              <a:tailEnd len="sm" w="sm" type="none"/>
            </a:ln>
          </p:spPr>
        </p:pic>
      </p:grpSp>
      <p:pic>
        <p:nvPicPr>
          <p:cNvPr descr="weight, Weightlifter, Man, Silhouette, Fitness Forever, sport, Excercise,  sports, weightlifting, Lifting icon" id="2459" name="Google Shape;2459;p68"/>
          <p:cNvPicPr preferRelativeResize="0"/>
          <p:nvPr/>
        </p:nvPicPr>
        <p:blipFill rotWithShape="1">
          <a:blip r:embed="rId23">
            <a:alphaModFix/>
          </a:blip>
          <a:srcRect b="0" l="0" r="0" t="0"/>
          <a:stretch/>
        </p:blipFill>
        <p:spPr>
          <a:xfrm>
            <a:off x="5672477" y="414045"/>
            <a:ext cx="326958" cy="326958"/>
          </a:xfrm>
          <a:prstGeom prst="rect">
            <a:avLst/>
          </a:prstGeom>
          <a:noFill/>
          <a:ln>
            <a:noFill/>
          </a:ln>
        </p:spPr>
      </p:pic>
      <p:pic>
        <p:nvPicPr>
          <p:cNvPr descr="Black Down Arrow Png For Kids - Decrease Arrow Icon Png | Full Size PNG  Download | SeekPNG" id="2460" name="Google Shape;2460;p68"/>
          <p:cNvPicPr preferRelativeResize="0"/>
          <p:nvPr/>
        </p:nvPicPr>
        <p:blipFill rotWithShape="1">
          <a:blip r:embed="rId24">
            <a:alphaModFix/>
          </a:blip>
          <a:srcRect b="0" l="0" r="0" t="0"/>
          <a:stretch/>
        </p:blipFill>
        <p:spPr>
          <a:xfrm>
            <a:off x="4961259" y="504307"/>
            <a:ext cx="290979" cy="196574"/>
          </a:xfrm>
          <a:prstGeom prst="rect">
            <a:avLst/>
          </a:prstGeom>
          <a:noFill/>
          <a:ln>
            <a:noFill/>
          </a:ln>
        </p:spPr>
      </p:pic>
      <p:sp>
        <p:nvSpPr>
          <p:cNvPr id="2461" name="Google Shape;2461;p68"/>
          <p:cNvSpPr txBox="1"/>
          <p:nvPr>
            <p:ph idx="12" type="sldNum"/>
          </p:nvPr>
        </p:nvSpPr>
        <p:spPr>
          <a:xfrm>
            <a:off x="2413125" y="4847763"/>
            <a:ext cx="2057400" cy="273900"/>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Clr>
                <a:srgbClr val="000000"/>
              </a:buClr>
              <a:buSzPts val="900"/>
              <a:buFont typeface="Arial"/>
              <a:buNone/>
            </a:pPr>
            <a:r>
              <a:rPr b="1" lang="ca" sz="1200"/>
              <a:t>31</a:t>
            </a:r>
            <a:r>
              <a:rPr b="1" lang="ca" sz="1200"/>
              <a:t>/38</a:t>
            </a:r>
            <a:endParaRPr b="1" sz="1200"/>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6" name="Shape 2466"/>
        <p:cNvGrpSpPr/>
        <p:nvPr/>
      </p:nvGrpSpPr>
      <p:grpSpPr>
        <a:xfrm>
          <a:off x="0" y="0"/>
          <a:ext cx="0" cy="0"/>
          <a:chOff x="0" y="0"/>
          <a:chExt cx="0" cy="0"/>
        </a:xfrm>
      </p:grpSpPr>
      <p:pic>
        <p:nvPicPr>
          <p:cNvPr id="2467" name="Google Shape;2467;p69"/>
          <p:cNvPicPr preferRelativeResize="0"/>
          <p:nvPr/>
        </p:nvPicPr>
        <p:blipFill rotWithShape="1">
          <a:blip r:embed="rId3">
            <a:alphaModFix/>
          </a:blip>
          <a:srcRect b="0" l="37730" r="6813" t="0"/>
          <a:stretch/>
        </p:blipFill>
        <p:spPr>
          <a:xfrm>
            <a:off x="5981254" y="820010"/>
            <a:ext cx="3122980" cy="3750544"/>
          </a:xfrm>
          <a:prstGeom prst="rect">
            <a:avLst/>
          </a:prstGeom>
          <a:noFill/>
          <a:ln>
            <a:noFill/>
          </a:ln>
        </p:spPr>
      </p:pic>
      <p:sp>
        <p:nvSpPr>
          <p:cNvPr id="2468" name="Google Shape;2468;p69"/>
          <p:cNvSpPr/>
          <p:nvPr/>
        </p:nvSpPr>
        <p:spPr>
          <a:xfrm>
            <a:off x="5940658" y="796089"/>
            <a:ext cx="3203341" cy="3751083"/>
          </a:xfrm>
          <a:prstGeom prst="rect">
            <a:avLst/>
          </a:prstGeom>
          <a:solidFill>
            <a:schemeClr val="dk1">
              <a:alpha val="75686"/>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469" name="Google Shape;2469;p69"/>
          <p:cNvSpPr/>
          <p:nvPr/>
        </p:nvSpPr>
        <p:spPr>
          <a:xfrm>
            <a:off x="6131168" y="916180"/>
            <a:ext cx="2836827" cy="507831"/>
          </a:xfrm>
          <a:prstGeom prst="rect">
            <a:avLst/>
          </a:prstGeom>
          <a:noFill/>
          <a:ln>
            <a:noFill/>
          </a:ln>
        </p:spPr>
        <p:txBody>
          <a:bodyPr anchorCtr="0" anchor="t" bIns="45700" lIns="0" spcFirstLastPara="1" rIns="91425" wrap="square" tIns="45700">
            <a:noAutofit/>
          </a:bodyPr>
          <a:lstStyle/>
          <a:p>
            <a:pPr indent="0" lvl="0" marL="0" marR="0" rtl="0" algn="l">
              <a:lnSpc>
                <a:spcPct val="100000"/>
              </a:lnSpc>
              <a:spcBef>
                <a:spcPts val="0"/>
              </a:spcBef>
              <a:spcAft>
                <a:spcPts val="0"/>
              </a:spcAft>
              <a:buClr>
                <a:srgbClr val="000000"/>
              </a:buClr>
              <a:buSzPts val="2700"/>
              <a:buFont typeface="Arial"/>
              <a:buNone/>
            </a:pPr>
            <a:r>
              <a:rPr b="0" i="0" lang="ca" sz="2700" u="none" cap="none" strike="noStrike">
                <a:solidFill>
                  <a:schemeClr val="lt1"/>
                </a:solidFill>
                <a:latin typeface="Arial Black"/>
                <a:ea typeface="Arial Black"/>
                <a:cs typeface="Arial Black"/>
                <a:sym typeface="Arial Black"/>
              </a:rPr>
              <a:t>RESULTS FOR</a:t>
            </a:r>
            <a:endParaRPr b="0" i="0" sz="1400" u="none" cap="none" strike="noStrike">
              <a:solidFill>
                <a:srgbClr val="000000"/>
              </a:solidFill>
              <a:latin typeface="Arial"/>
              <a:ea typeface="Arial"/>
              <a:cs typeface="Arial"/>
              <a:sym typeface="Arial"/>
            </a:endParaRPr>
          </a:p>
        </p:txBody>
      </p:sp>
      <p:sp>
        <p:nvSpPr>
          <p:cNvPr id="2470" name="Google Shape;2470;p69"/>
          <p:cNvSpPr/>
          <p:nvPr/>
        </p:nvSpPr>
        <p:spPr>
          <a:xfrm>
            <a:off x="6570049" y="1437074"/>
            <a:ext cx="2599681" cy="507831"/>
          </a:xfrm>
          <a:prstGeom prst="rect">
            <a:avLst/>
          </a:prstGeom>
          <a:noFill/>
          <a:ln>
            <a:noFill/>
          </a:ln>
        </p:spPr>
        <p:txBody>
          <a:bodyPr anchorCtr="0" anchor="t" bIns="45700" lIns="0" spcFirstLastPara="1" rIns="91425" wrap="square" tIns="45700">
            <a:noAutofit/>
          </a:bodyPr>
          <a:lstStyle/>
          <a:p>
            <a:pPr indent="0" lvl="0" marL="0" marR="0" rtl="0" algn="l">
              <a:lnSpc>
                <a:spcPct val="100000"/>
              </a:lnSpc>
              <a:spcBef>
                <a:spcPts val="0"/>
              </a:spcBef>
              <a:spcAft>
                <a:spcPts val="0"/>
              </a:spcAft>
              <a:buClr>
                <a:srgbClr val="000000"/>
              </a:buClr>
              <a:buSzPts val="2700"/>
              <a:buFont typeface="Arial"/>
              <a:buNone/>
            </a:pPr>
            <a:r>
              <a:rPr b="0" i="0" lang="ca" sz="2700" u="none" cap="none" strike="noStrike">
                <a:solidFill>
                  <a:schemeClr val="lt1"/>
                </a:solidFill>
                <a:latin typeface="Arial Black"/>
                <a:ea typeface="Arial Black"/>
                <a:cs typeface="Arial Black"/>
                <a:sym typeface="Arial Black"/>
              </a:rPr>
              <a:t>DISCUSSION </a:t>
            </a:r>
            <a:endParaRPr b="0" i="0" sz="2700" u="none" cap="none" strike="noStrike">
              <a:solidFill>
                <a:schemeClr val="lt1"/>
              </a:solidFill>
              <a:latin typeface="Arial Black"/>
              <a:ea typeface="Arial Black"/>
              <a:cs typeface="Arial Black"/>
              <a:sym typeface="Arial Black"/>
            </a:endParaRPr>
          </a:p>
        </p:txBody>
      </p:sp>
      <p:sp>
        <p:nvSpPr>
          <p:cNvPr id="2471" name="Google Shape;2471;p69"/>
          <p:cNvSpPr/>
          <p:nvPr/>
        </p:nvSpPr>
        <p:spPr>
          <a:xfrm>
            <a:off x="5899125" y="796089"/>
            <a:ext cx="142448" cy="3775464"/>
          </a:xfrm>
          <a:prstGeom prst="rect">
            <a:avLst/>
          </a:prstGeom>
          <a:solidFill>
            <a:srgbClr val="007BC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grpSp>
        <p:nvGrpSpPr>
          <p:cNvPr id="2472" name="Google Shape;2472;p69"/>
          <p:cNvGrpSpPr/>
          <p:nvPr/>
        </p:nvGrpSpPr>
        <p:grpSpPr>
          <a:xfrm>
            <a:off x="1240820" y="4571552"/>
            <a:ext cx="6596003" cy="176993"/>
            <a:chOff x="1654426" y="6095402"/>
            <a:chExt cx="8794671" cy="235991"/>
          </a:xfrm>
        </p:grpSpPr>
        <p:sp>
          <p:nvSpPr>
            <p:cNvPr id="2473" name="Google Shape;2473;p69"/>
            <p:cNvSpPr/>
            <p:nvPr/>
          </p:nvSpPr>
          <p:spPr>
            <a:xfrm>
              <a:off x="1654426" y="6095403"/>
              <a:ext cx="345930" cy="149066"/>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2474" name="Google Shape;2474;p69"/>
            <p:cNvSpPr/>
            <p:nvPr/>
          </p:nvSpPr>
          <p:spPr>
            <a:xfrm>
              <a:off x="10103167" y="6095402"/>
              <a:ext cx="345930" cy="235991"/>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grpSp>
      <p:grpSp>
        <p:nvGrpSpPr>
          <p:cNvPr id="2475" name="Google Shape;2475;p69"/>
          <p:cNvGrpSpPr/>
          <p:nvPr/>
        </p:nvGrpSpPr>
        <p:grpSpPr>
          <a:xfrm>
            <a:off x="6927009" y="4606492"/>
            <a:ext cx="2029295" cy="407107"/>
            <a:chOff x="6568690" y="4701027"/>
            <a:chExt cx="2539705" cy="504004"/>
          </a:xfrm>
        </p:grpSpPr>
        <p:sp>
          <p:nvSpPr>
            <p:cNvPr id="2476" name="Google Shape;2476;p69"/>
            <p:cNvSpPr/>
            <p:nvPr/>
          </p:nvSpPr>
          <p:spPr>
            <a:xfrm>
              <a:off x="6568690" y="4701027"/>
              <a:ext cx="509119" cy="504001"/>
            </a:xfrm>
            <a:prstGeom prst="ellipse">
              <a:avLst/>
            </a:prstGeom>
            <a:blipFill rotWithShape="1">
              <a:blip r:embed="rId4">
                <a:alphaModFix/>
              </a:blip>
              <a:stretch>
                <a:fillRect b="-21984" l="-21987" r="-21984" t="-21987"/>
              </a:stretch>
            </a:blipFill>
            <a:ln cap="flat" cmpd="sng" w="12700">
              <a:solidFill>
                <a:srgbClr val="007B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477" name="Google Shape;2477;p69"/>
            <p:cNvSpPr/>
            <p:nvPr/>
          </p:nvSpPr>
          <p:spPr>
            <a:xfrm>
              <a:off x="7583983" y="4701027"/>
              <a:ext cx="509119" cy="504001"/>
            </a:xfrm>
            <a:prstGeom prst="ellipse">
              <a:avLst/>
            </a:prstGeom>
            <a:blipFill rotWithShape="1">
              <a:blip r:embed="rId5">
                <a:alphaModFix/>
              </a:blip>
              <a:stretch>
                <a:fillRect b="0" l="0" r="0" t="0"/>
              </a:stretch>
            </a:blipFill>
            <a:ln cap="flat" cmpd="sng" w="12700">
              <a:solidFill>
                <a:srgbClr val="007B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478" name="Google Shape;2478;p69"/>
            <p:cNvSpPr/>
            <p:nvPr/>
          </p:nvSpPr>
          <p:spPr>
            <a:xfrm>
              <a:off x="8599276" y="4701030"/>
              <a:ext cx="509119" cy="504001"/>
            </a:xfrm>
            <a:prstGeom prst="ellipse">
              <a:avLst/>
            </a:prstGeom>
            <a:blipFill rotWithShape="1">
              <a:blip r:embed="rId6">
                <a:alphaModFix/>
              </a:blip>
              <a:stretch>
                <a:fillRect b="0" l="0" r="0" t="0"/>
              </a:stretch>
            </a:blipFill>
            <a:ln cap="flat" cmpd="sng" w="12700">
              <a:solidFill>
                <a:srgbClr val="007B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sp>
        <p:nvSpPr>
          <p:cNvPr id="2479" name="Google Shape;2479;p69"/>
          <p:cNvSpPr txBox="1"/>
          <p:nvPr/>
        </p:nvSpPr>
        <p:spPr>
          <a:xfrm>
            <a:off x="6570049" y="4993376"/>
            <a:ext cx="1130177" cy="18466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600"/>
              <a:buFont typeface="Arial"/>
              <a:buNone/>
            </a:pPr>
            <a:r>
              <a:rPr b="1" i="0" lang="ca" sz="600" u="none" cap="none" strike="noStrike">
                <a:solidFill>
                  <a:srgbClr val="000000"/>
                </a:solidFill>
                <a:latin typeface="Arial"/>
                <a:ea typeface="Arial"/>
                <a:cs typeface="Arial"/>
                <a:sym typeface="Arial"/>
              </a:rPr>
              <a:t>MARC BERMEJO</a:t>
            </a:r>
            <a:endParaRPr b="0" i="0" sz="1400" u="none" cap="none" strike="noStrike">
              <a:solidFill>
                <a:srgbClr val="000000"/>
              </a:solidFill>
              <a:latin typeface="Arial"/>
              <a:ea typeface="Arial"/>
              <a:cs typeface="Arial"/>
              <a:sym typeface="Arial"/>
            </a:endParaRPr>
          </a:p>
        </p:txBody>
      </p:sp>
      <p:sp>
        <p:nvSpPr>
          <p:cNvPr id="2480" name="Google Shape;2480;p69"/>
          <p:cNvSpPr txBox="1"/>
          <p:nvPr/>
        </p:nvSpPr>
        <p:spPr>
          <a:xfrm>
            <a:off x="7375522" y="4993376"/>
            <a:ext cx="1130177" cy="18466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600"/>
              <a:buFont typeface="Arial"/>
              <a:buNone/>
            </a:pPr>
            <a:r>
              <a:rPr b="1" i="0" lang="ca" sz="600" u="none" cap="none" strike="noStrike">
                <a:solidFill>
                  <a:srgbClr val="000000"/>
                </a:solidFill>
                <a:latin typeface="Arial"/>
                <a:ea typeface="Arial"/>
                <a:cs typeface="Arial"/>
                <a:sym typeface="Arial"/>
              </a:rPr>
              <a:t>RAUL PUENTE</a:t>
            </a:r>
            <a:endParaRPr b="0" i="0" sz="1400" u="none" cap="none" strike="noStrike">
              <a:solidFill>
                <a:srgbClr val="000000"/>
              </a:solidFill>
              <a:latin typeface="Arial"/>
              <a:ea typeface="Arial"/>
              <a:cs typeface="Arial"/>
              <a:sym typeface="Arial"/>
            </a:endParaRPr>
          </a:p>
        </p:txBody>
      </p:sp>
      <p:sp>
        <p:nvSpPr>
          <p:cNvPr id="2481" name="Google Shape;2481;p69"/>
          <p:cNvSpPr txBox="1"/>
          <p:nvPr/>
        </p:nvSpPr>
        <p:spPr>
          <a:xfrm>
            <a:off x="8187815" y="4993376"/>
            <a:ext cx="1130177" cy="18466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600"/>
              <a:buFont typeface="Arial"/>
              <a:buNone/>
            </a:pPr>
            <a:r>
              <a:rPr b="1" i="0" lang="ca" sz="600" u="none" cap="none" strike="noStrike">
                <a:solidFill>
                  <a:srgbClr val="000000"/>
                </a:solidFill>
                <a:latin typeface="Arial"/>
                <a:ea typeface="Arial"/>
                <a:cs typeface="Arial"/>
                <a:sym typeface="Arial"/>
              </a:rPr>
              <a:t>FERRAN TORRES</a:t>
            </a:r>
            <a:endParaRPr b="0" i="0" sz="1400" u="none" cap="none" strike="noStrike">
              <a:solidFill>
                <a:srgbClr val="000000"/>
              </a:solidFill>
              <a:latin typeface="Arial"/>
              <a:ea typeface="Arial"/>
              <a:cs typeface="Arial"/>
              <a:sym typeface="Arial"/>
            </a:endParaRPr>
          </a:p>
        </p:txBody>
      </p:sp>
      <p:sp>
        <p:nvSpPr>
          <p:cNvPr id="2482" name="Google Shape;2482;p69"/>
          <p:cNvSpPr txBox="1"/>
          <p:nvPr/>
        </p:nvSpPr>
        <p:spPr>
          <a:xfrm>
            <a:off x="3543392" y="4761203"/>
            <a:ext cx="3358310" cy="18466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600"/>
              <a:buFont typeface="Arial"/>
              <a:buNone/>
            </a:pPr>
            <a:r>
              <a:rPr b="1" i="0" lang="ca" sz="600" u="none" cap="none" strike="noStrike">
                <a:solidFill>
                  <a:srgbClr val="000000"/>
                </a:solidFill>
                <a:latin typeface="Arial"/>
                <a:ea typeface="Arial"/>
                <a:cs typeface="Arial"/>
                <a:sym typeface="Arial"/>
              </a:rPr>
              <a:t>GAN HYPER RESOLUTION PROJECT</a:t>
            </a:r>
            <a:endParaRPr b="1" i="0" sz="600" u="none" cap="none" strike="noStrike">
              <a:solidFill>
                <a:srgbClr val="000000"/>
              </a:solidFill>
              <a:latin typeface="Arial"/>
              <a:ea typeface="Arial"/>
              <a:cs typeface="Arial"/>
              <a:sym typeface="Arial"/>
            </a:endParaRPr>
          </a:p>
        </p:txBody>
      </p:sp>
      <p:grpSp>
        <p:nvGrpSpPr>
          <p:cNvPr id="2483" name="Google Shape;2483;p69"/>
          <p:cNvGrpSpPr/>
          <p:nvPr/>
        </p:nvGrpSpPr>
        <p:grpSpPr>
          <a:xfrm>
            <a:off x="3047" y="375696"/>
            <a:ext cx="9138979" cy="414018"/>
            <a:chOff x="3047" y="375696"/>
            <a:chExt cx="9138979" cy="414018"/>
          </a:xfrm>
        </p:grpSpPr>
        <p:grpSp>
          <p:nvGrpSpPr>
            <p:cNvPr id="2484" name="Google Shape;2484;p69"/>
            <p:cNvGrpSpPr/>
            <p:nvPr/>
          </p:nvGrpSpPr>
          <p:grpSpPr>
            <a:xfrm>
              <a:off x="3047" y="375696"/>
              <a:ext cx="9138979" cy="414018"/>
              <a:chOff x="3047" y="375696"/>
              <a:chExt cx="9138979" cy="414018"/>
            </a:xfrm>
          </p:grpSpPr>
          <p:sp>
            <p:nvSpPr>
              <p:cNvPr id="2485" name="Google Shape;2485;p69"/>
              <p:cNvSpPr/>
              <p:nvPr/>
            </p:nvSpPr>
            <p:spPr>
              <a:xfrm>
                <a:off x="3047" y="375696"/>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grpSp>
            <p:nvGrpSpPr>
              <p:cNvPr id="2486" name="Google Shape;2486;p69"/>
              <p:cNvGrpSpPr/>
              <p:nvPr/>
            </p:nvGrpSpPr>
            <p:grpSpPr>
              <a:xfrm>
                <a:off x="8141262" y="375696"/>
                <a:ext cx="1000764" cy="414018"/>
                <a:chOff x="8141262" y="376015"/>
                <a:chExt cx="1000764" cy="414018"/>
              </a:xfrm>
            </p:grpSpPr>
            <p:sp>
              <p:nvSpPr>
                <p:cNvPr id="2487" name="Google Shape;2487;p69"/>
                <p:cNvSpPr/>
                <p:nvPr/>
              </p:nvSpPr>
              <p:spPr>
                <a:xfrm>
                  <a:off x="8141262" y="376015"/>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thoughtful Icon - Free PNG &amp; SVG 1757003 - Noun Project" id="2488" name="Google Shape;2488;p69"/>
                <p:cNvPicPr preferRelativeResize="0"/>
                <p:nvPr/>
              </p:nvPicPr>
              <p:blipFill rotWithShape="1">
                <a:blip r:embed="rId7">
                  <a:alphaModFix/>
                </a:blip>
                <a:srcRect b="0" l="0" r="0" t="0"/>
                <a:stretch/>
              </p:blipFill>
              <p:spPr>
                <a:xfrm>
                  <a:off x="8517066" y="464108"/>
                  <a:ext cx="259551" cy="259551"/>
                </a:xfrm>
                <a:prstGeom prst="rect">
                  <a:avLst/>
                </a:prstGeom>
                <a:noFill/>
                <a:ln>
                  <a:noFill/>
                </a:ln>
              </p:spPr>
            </p:pic>
          </p:grpSp>
          <p:pic>
            <p:nvPicPr>
              <p:cNvPr descr="motivation Icon - Download motivation Icon 1110005 | Noun Project" id="2489" name="Google Shape;2489;p69"/>
              <p:cNvPicPr preferRelativeResize="0"/>
              <p:nvPr/>
            </p:nvPicPr>
            <p:blipFill rotWithShape="1">
              <a:blip r:embed="rId8">
                <a:alphaModFix/>
              </a:blip>
              <a:srcRect b="0" l="0" r="0" t="0"/>
              <a:stretch/>
            </p:blipFill>
            <p:spPr>
              <a:xfrm>
                <a:off x="315282" y="397803"/>
                <a:ext cx="369805" cy="369805"/>
              </a:xfrm>
              <a:prstGeom prst="rect">
                <a:avLst/>
              </a:prstGeom>
              <a:noFill/>
              <a:ln>
                <a:noFill/>
              </a:ln>
            </p:spPr>
          </p:pic>
          <p:grpSp>
            <p:nvGrpSpPr>
              <p:cNvPr id="2490" name="Google Shape;2490;p69"/>
              <p:cNvGrpSpPr/>
              <p:nvPr/>
            </p:nvGrpSpPr>
            <p:grpSpPr>
              <a:xfrm>
                <a:off x="6043799" y="375696"/>
                <a:ext cx="1000764" cy="414018"/>
                <a:chOff x="6043799" y="374249"/>
                <a:chExt cx="1000764" cy="414018"/>
              </a:xfrm>
            </p:grpSpPr>
            <p:sp>
              <p:nvSpPr>
                <p:cNvPr id="2491" name="Google Shape;2491;p69"/>
                <p:cNvSpPr/>
                <p:nvPr/>
              </p:nvSpPr>
              <p:spPr>
                <a:xfrm>
                  <a:off x="6043799" y="374249"/>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Parameter Icon #356991 - Free Icons Library" id="2492" name="Google Shape;2492;p69"/>
                <p:cNvPicPr preferRelativeResize="0"/>
                <p:nvPr/>
              </p:nvPicPr>
              <p:blipFill rotWithShape="1">
                <a:blip r:embed="rId9">
                  <a:alphaModFix/>
                </a:blip>
                <a:srcRect b="0" l="0" r="0" t="0"/>
                <a:stretch/>
              </p:blipFill>
              <p:spPr>
                <a:xfrm>
                  <a:off x="6410183" y="464558"/>
                  <a:ext cx="262052" cy="262052"/>
                </a:xfrm>
                <a:prstGeom prst="rect">
                  <a:avLst/>
                </a:prstGeom>
                <a:noFill/>
                <a:ln>
                  <a:noFill/>
                </a:ln>
              </p:spPr>
            </p:pic>
          </p:grpSp>
          <p:sp>
            <p:nvSpPr>
              <p:cNvPr id="2493" name="Google Shape;2493;p69"/>
              <p:cNvSpPr/>
              <p:nvPr/>
            </p:nvSpPr>
            <p:spPr>
              <a:xfrm>
                <a:off x="4610433" y="375696"/>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grpSp>
            <p:nvGrpSpPr>
              <p:cNvPr id="2494" name="Google Shape;2494;p69"/>
              <p:cNvGrpSpPr/>
              <p:nvPr/>
            </p:nvGrpSpPr>
            <p:grpSpPr>
              <a:xfrm>
                <a:off x="3871085" y="375696"/>
                <a:ext cx="1000764" cy="414018"/>
                <a:chOff x="3871085" y="374082"/>
                <a:chExt cx="1000764" cy="414018"/>
              </a:xfrm>
            </p:grpSpPr>
            <p:sp>
              <p:nvSpPr>
                <p:cNvPr id="2495" name="Google Shape;2495;p69"/>
                <p:cNvSpPr/>
                <p:nvPr/>
              </p:nvSpPr>
              <p:spPr>
                <a:xfrm>
                  <a:off x="3871085" y="374082"/>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Support Vector Machines Icon - Free PNG &amp; SVG 1374192 - Noun Project" id="2496" name="Google Shape;2496;p69"/>
                <p:cNvPicPr preferRelativeResize="0"/>
                <p:nvPr/>
              </p:nvPicPr>
              <p:blipFill rotWithShape="1">
                <a:blip r:embed="rId10">
                  <a:alphaModFix/>
                </a:blip>
                <a:srcRect b="0" l="0" r="0" t="0"/>
                <a:stretch/>
              </p:blipFill>
              <p:spPr>
                <a:xfrm>
                  <a:off x="4173156" y="419164"/>
                  <a:ext cx="346367" cy="346367"/>
                </a:xfrm>
                <a:prstGeom prst="rect">
                  <a:avLst/>
                </a:prstGeom>
                <a:noFill/>
                <a:ln>
                  <a:noFill/>
                </a:ln>
              </p:spPr>
            </p:pic>
          </p:grpSp>
          <p:grpSp>
            <p:nvGrpSpPr>
              <p:cNvPr id="2497" name="Google Shape;2497;p69"/>
              <p:cNvGrpSpPr/>
              <p:nvPr/>
            </p:nvGrpSpPr>
            <p:grpSpPr>
              <a:xfrm>
                <a:off x="3113374" y="375696"/>
                <a:ext cx="1000764" cy="414018"/>
                <a:chOff x="3113374" y="372277"/>
                <a:chExt cx="1000764" cy="414018"/>
              </a:xfrm>
            </p:grpSpPr>
            <p:sp>
              <p:nvSpPr>
                <p:cNvPr id="2498" name="Google Shape;2498;p69"/>
                <p:cNvSpPr/>
                <p:nvPr/>
              </p:nvSpPr>
              <p:spPr>
                <a:xfrm>
                  <a:off x="3113374" y="372277"/>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Engranajes mecanicos - Iconos gratis de" id="2499" name="Google Shape;2499;p69"/>
                <p:cNvPicPr preferRelativeResize="0"/>
                <p:nvPr/>
              </p:nvPicPr>
              <p:blipFill rotWithShape="1">
                <a:blip r:embed="rId11">
                  <a:alphaModFix/>
                </a:blip>
                <a:srcRect b="0" l="0" r="0" t="0"/>
                <a:stretch/>
              </p:blipFill>
              <p:spPr>
                <a:xfrm>
                  <a:off x="3385545" y="415071"/>
                  <a:ext cx="363370" cy="363370"/>
                </a:xfrm>
                <a:prstGeom prst="rect">
                  <a:avLst/>
                </a:prstGeom>
                <a:noFill/>
                <a:ln>
                  <a:noFill/>
                </a:ln>
              </p:spPr>
            </p:pic>
          </p:grpSp>
          <p:grpSp>
            <p:nvGrpSpPr>
              <p:cNvPr id="2500" name="Google Shape;2500;p69"/>
              <p:cNvGrpSpPr/>
              <p:nvPr/>
            </p:nvGrpSpPr>
            <p:grpSpPr>
              <a:xfrm>
                <a:off x="2322427" y="375696"/>
                <a:ext cx="1000764" cy="414018"/>
                <a:chOff x="2322427" y="369857"/>
                <a:chExt cx="1000764" cy="414018"/>
              </a:xfrm>
            </p:grpSpPr>
            <p:sp>
              <p:nvSpPr>
                <p:cNvPr id="2501" name="Google Shape;2501;p69"/>
                <p:cNvSpPr/>
                <p:nvPr/>
              </p:nvSpPr>
              <p:spPr>
                <a:xfrm>
                  <a:off x="2322427" y="369857"/>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HMS20278 | Datasets2Tools" id="2502" name="Google Shape;2502;p69"/>
                <p:cNvPicPr preferRelativeResize="0"/>
                <p:nvPr/>
              </p:nvPicPr>
              <p:blipFill rotWithShape="1">
                <a:blip r:embed="rId12">
                  <a:alphaModFix/>
                </a:blip>
                <a:srcRect b="0" l="0" r="0" t="0"/>
                <a:stretch/>
              </p:blipFill>
              <p:spPr>
                <a:xfrm>
                  <a:off x="2651068" y="441638"/>
                  <a:ext cx="310236" cy="310236"/>
                </a:xfrm>
                <a:prstGeom prst="rect">
                  <a:avLst/>
                </a:prstGeom>
                <a:noFill/>
                <a:ln>
                  <a:noFill/>
                </a:ln>
              </p:spPr>
            </p:pic>
          </p:grpSp>
          <p:sp>
            <p:nvSpPr>
              <p:cNvPr id="2503" name="Google Shape;2503;p69"/>
              <p:cNvSpPr/>
              <p:nvPr/>
            </p:nvSpPr>
            <p:spPr>
              <a:xfrm>
                <a:off x="1528134" y="375696"/>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Forma llena de bandera - Iconos gratis de mapas y banderas" id="2504" name="Google Shape;2504;p69"/>
              <p:cNvPicPr preferRelativeResize="0"/>
              <p:nvPr/>
            </p:nvPicPr>
            <p:blipFill rotWithShape="1">
              <a:blip r:embed="rId13">
                <a:alphaModFix/>
              </a:blip>
              <a:srcRect b="0" l="0" r="0" t="0"/>
              <a:stretch/>
            </p:blipFill>
            <p:spPr>
              <a:xfrm>
                <a:off x="1916987" y="427785"/>
                <a:ext cx="309840" cy="309840"/>
              </a:xfrm>
              <a:prstGeom prst="rect">
                <a:avLst/>
              </a:prstGeom>
              <a:noFill/>
              <a:ln>
                <a:noFill/>
              </a:ln>
            </p:spPr>
          </p:pic>
          <p:sp>
            <p:nvSpPr>
              <p:cNvPr id="2505" name="Google Shape;2505;p69"/>
              <p:cNvSpPr/>
              <p:nvPr/>
            </p:nvSpPr>
            <p:spPr>
              <a:xfrm>
                <a:off x="791487" y="375696"/>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2506" name="Google Shape;2506;p69"/>
              <p:cNvSpPr/>
              <p:nvPr/>
            </p:nvSpPr>
            <p:spPr>
              <a:xfrm>
                <a:off x="5344640" y="375696"/>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grpSp>
        <p:pic>
          <p:nvPicPr>
            <p:cNvPr descr="Resolution - Free computer icons" id="2507" name="Google Shape;2507;p69"/>
            <p:cNvPicPr preferRelativeResize="0"/>
            <p:nvPr/>
          </p:nvPicPr>
          <p:blipFill rotWithShape="1">
            <a:blip r:embed="rId14">
              <a:alphaModFix/>
            </a:blip>
            <a:srcRect b="0" l="0" r="0" t="0"/>
            <a:stretch/>
          </p:blipFill>
          <p:spPr>
            <a:xfrm>
              <a:off x="1132929" y="433985"/>
              <a:ext cx="337219" cy="337219"/>
            </a:xfrm>
            <a:prstGeom prst="rect">
              <a:avLst/>
            </a:prstGeom>
            <a:noFill/>
            <a:ln>
              <a:noFill/>
            </a:ln>
          </p:spPr>
        </p:pic>
      </p:grpSp>
      <p:sp>
        <p:nvSpPr>
          <p:cNvPr id="2508" name="Google Shape;2508;p69"/>
          <p:cNvSpPr/>
          <p:nvPr/>
        </p:nvSpPr>
        <p:spPr>
          <a:xfrm>
            <a:off x="6777743" y="375696"/>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metrics Icon - Free PNG &amp; SVG 105414 - Noun Project" id="2509" name="Google Shape;2509;p69"/>
          <p:cNvPicPr preferRelativeResize="0"/>
          <p:nvPr/>
        </p:nvPicPr>
        <p:blipFill rotWithShape="1">
          <a:blip r:embed="rId15">
            <a:alphaModFix/>
          </a:blip>
          <a:srcRect b="0" l="0" r="0" t="0"/>
          <a:stretch/>
        </p:blipFill>
        <p:spPr>
          <a:xfrm>
            <a:off x="7096476" y="436857"/>
            <a:ext cx="322932" cy="322932"/>
          </a:xfrm>
          <a:prstGeom prst="rect">
            <a:avLst/>
          </a:prstGeom>
          <a:noFill/>
          <a:ln>
            <a:noFill/>
          </a:ln>
        </p:spPr>
      </p:pic>
      <p:sp>
        <p:nvSpPr>
          <p:cNvPr id="2510" name="Google Shape;2510;p69"/>
          <p:cNvSpPr/>
          <p:nvPr/>
        </p:nvSpPr>
        <p:spPr>
          <a:xfrm>
            <a:off x="235754" y="4617666"/>
            <a:ext cx="504000" cy="504000"/>
          </a:xfrm>
          <a:prstGeom prst="ellipse">
            <a:avLst/>
          </a:prstGeom>
          <a:blipFill rotWithShape="1">
            <a:blip r:embed="rId16">
              <a:alphaModFix/>
            </a:blip>
            <a:stretch>
              <a:fillRect b="0" l="0" r="0" t="0"/>
            </a:stretch>
          </a:blipFill>
          <a:ln cap="flat" cmpd="sng" w="12700">
            <a:solidFill>
              <a:srgbClr val="007B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511" name="Google Shape;2511;p69"/>
          <p:cNvSpPr txBox="1"/>
          <p:nvPr/>
        </p:nvSpPr>
        <p:spPr>
          <a:xfrm>
            <a:off x="639229" y="4755087"/>
            <a:ext cx="1130177" cy="276999"/>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600"/>
              <a:buFont typeface="Arial"/>
              <a:buNone/>
            </a:pPr>
            <a:r>
              <a:rPr b="1" i="0" lang="ca" sz="600" u="none" cap="none" strike="noStrike">
                <a:solidFill>
                  <a:srgbClr val="000000"/>
                </a:solidFill>
                <a:latin typeface="Arial"/>
                <a:ea typeface="Arial"/>
                <a:cs typeface="Arial"/>
                <a:sym typeface="Arial"/>
              </a:rPr>
              <a:t>PROJECT ADVISOR: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600"/>
              <a:buFont typeface="Arial"/>
              <a:buNone/>
            </a:pPr>
            <a:r>
              <a:rPr b="1" i="0" lang="ca" sz="600" u="none" cap="none" strike="noStrike">
                <a:solidFill>
                  <a:srgbClr val="000000"/>
                </a:solidFill>
                <a:latin typeface="Arial"/>
                <a:ea typeface="Arial"/>
                <a:cs typeface="Arial"/>
                <a:sym typeface="Arial"/>
              </a:rPr>
              <a:t>DANI FOJO</a:t>
            </a:r>
            <a:endParaRPr b="0" i="0" sz="1400" u="none" cap="none" strike="noStrike">
              <a:solidFill>
                <a:srgbClr val="000000"/>
              </a:solidFill>
              <a:latin typeface="Arial"/>
              <a:ea typeface="Arial"/>
              <a:cs typeface="Arial"/>
              <a:sym typeface="Arial"/>
            </a:endParaRPr>
          </a:p>
        </p:txBody>
      </p:sp>
      <p:pic>
        <p:nvPicPr>
          <p:cNvPr descr="Statistical Analysis Icon - Download in Glyph Style" id="2512" name="Google Shape;2512;p69"/>
          <p:cNvPicPr preferRelativeResize="0"/>
          <p:nvPr/>
        </p:nvPicPr>
        <p:blipFill rotWithShape="1">
          <a:blip r:embed="rId17">
            <a:alphaModFix/>
          </a:blip>
          <a:srcRect b="0" l="0" r="0" t="0"/>
          <a:stretch/>
        </p:blipFill>
        <p:spPr>
          <a:xfrm>
            <a:off x="7029504" y="2497212"/>
            <a:ext cx="852875" cy="852875"/>
          </a:xfrm>
          <a:prstGeom prst="rect">
            <a:avLst/>
          </a:prstGeom>
          <a:noFill/>
          <a:ln>
            <a:noFill/>
          </a:ln>
        </p:spPr>
      </p:pic>
      <p:sp>
        <p:nvSpPr>
          <p:cNvPr id="2513" name="Google Shape;2513;p69"/>
          <p:cNvSpPr/>
          <p:nvPr/>
        </p:nvSpPr>
        <p:spPr>
          <a:xfrm>
            <a:off x="7477265" y="375696"/>
            <a:ext cx="1000764" cy="414018"/>
          </a:xfrm>
          <a:prstGeom prst="round2SameRect">
            <a:avLst>
              <a:gd fmla="val 35910" name="adj1"/>
              <a:gd fmla="val 0" name="adj2"/>
            </a:avLst>
          </a:prstGeom>
          <a:solidFill>
            <a:srgbClr val="007BC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Statistical Analysis Icon - Download in Glyph Style" id="2514" name="Google Shape;2514;p69"/>
          <p:cNvPicPr preferRelativeResize="0"/>
          <p:nvPr/>
        </p:nvPicPr>
        <p:blipFill rotWithShape="1">
          <a:blip r:embed="rId17">
            <a:alphaModFix/>
          </a:blip>
          <a:srcRect b="0" l="0" r="0" t="0"/>
          <a:stretch/>
        </p:blipFill>
        <p:spPr>
          <a:xfrm>
            <a:off x="7843649" y="456021"/>
            <a:ext cx="283664" cy="283664"/>
          </a:xfrm>
          <a:prstGeom prst="rect">
            <a:avLst/>
          </a:prstGeom>
          <a:noFill/>
          <a:ln>
            <a:noFill/>
          </a:ln>
        </p:spPr>
      </p:pic>
      <p:pic>
        <p:nvPicPr>
          <p:cNvPr id="2515" name="Google Shape;2515;p69"/>
          <p:cNvPicPr preferRelativeResize="0"/>
          <p:nvPr/>
        </p:nvPicPr>
        <p:blipFill rotWithShape="1">
          <a:blip r:embed="rId18">
            <a:alphaModFix/>
          </a:blip>
          <a:srcRect b="0" l="0" r="0" t="0"/>
          <a:stretch/>
        </p:blipFill>
        <p:spPr>
          <a:xfrm>
            <a:off x="8752300" y="29649"/>
            <a:ext cx="337224" cy="337254"/>
          </a:xfrm>
          <a:prstGeom prst="rect">
            <a:avLst/>
          </a:prstGeom>
          <a:noFill/>
          <a:ln>
            <a:noFill/>
          </a:ln>
        </p:spPr>
      </p:pic>
      <p:pic>
        <p:nvPicPr>
          <p:cNvPr descr="weight, Weightlifter, Man, Silhouette, Fitness Forever, sport, Excercise,  sports, weightlifting, Lifting icon" id="2516" name="Google Shape;2516;p69"/>
          <p:cNvPicPr preferRelativeResize="0"/>
          <p:nvPr/>
        </p:nvPicPr>
        <p:blipFill rotWithShape="1">
          <a:blip r:embed="rId19">
            <a:alphaModFix/>
          </a:blip>
          <a:srcRect b="0" l="0" r="0" t="0"/>
          <a:stretch/>
        </p:blipFill>
        <p:spPr>
          <a:xfrm>
            <a:off x="5672477" y="414045"/>
            <a:ext cx="326958" cy="326958"/>
          </a:xfrm>
          <a:prstGeom prst="rect">
            <a:avLst/>
          </a:prstGeom>
          <a:noFill/>
          <a:ln>
            <a:noFill/>
          </a:ln>
        </p:spPr>
      </p:pic>
      <p:pic>
        <p:nvPicPr>
          <p:cNvPr descr="Black Down Arrow Png For Kids - Decrease Arrow Icon Png | Full Size PNG  Download | SeekPNG" id="2517" name="Google Shape;2517;p69"/>
          <p:cNvPicPr preferRelativeResize="0"/>
          <p:nvPr/>
        </p:nvPicPr>
        <p:blipFill rotWithShape="1">
          <a:blip r:embed="rId20">
            <a:alphaModFix/>
          </a:blip>
          <a:srcRect b="0" l="0" r="0" t="0"/>
          <a:stretch/>
        </p:blipFill>
        <p:spPr>
          <a:xfrm>
            <a:off x="4961259" y="504307"/>
            <a:ext cx="290979" cy="196574"/>
          </a:xfrm>
          <a:prstGeom prst="rect">
            <a:avLst/>
          </a:prstGeom>
          <a:noFill/>
          <a:ln>
            <a:noFill/>
          </a:ln>
        </p:spPr>
      </p:pic>
      <p:grpSp>
        <p:nvGrpSpPr>
          <p:cNvPr id="2518" name="Google Shape;2518;p69"/>
          <p:cNvGrpSpPr/>
          <p:nvPr/>
        </p:nvGrpSpPr>
        <p:grpSpPr>
          <a:xfrm>
            <a:off x="6198966" y="3594918"/>
            <a:ext cx="3011377" cy="696875"/>
            <a:chOff x="-4923408" y="2720594"/>
            <a:chExt cx="3011377" cy="696875"/>
          </a:xfrm>
        </p:grpSpPr>
        <p:grpSp>
          <p:nvGrpSpPr>
            <p:cNvPr id="2519" name="Google Shape;2519;p69"/>
            <p:cNvGrpSpPr/>
            <p:nvPr/>
          </p:nvGrpSpPr>
          <p:grpSpPr>
            <a:xfrm>
              <a:off x="-4923408" y="2720594"/>
              <a:ext cx="3011377" cy="696875"/>
              <a:chOff x="6301065" y="3705792"/>
              <a:chExt cx="3011377" cy="696875"/>
            </a:xfrm>
          </p:grpSpPr>
          <p:sp>
            <p:nvSpPr>
              <p:cNvPr id="2520" name="Google Shape;2520;p69"/>
              <p:cNvSpPr/>
              <p:nvPr/>
            </p:nvSpPr>
            <p:spPr>
              <a:xfrm>
                <a:off x="6398952" y="3750833"/>
                <a:ext cx="2519928" cy="500079"/>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521" name="Google Shape;2521;p69"/>
              <p:cNvSpPr txBox="1"/>
              <p:nvPr/>
            </p:nvSpPr>
            <p:spPr>
              <a:xfrm>
                <a:off x="6301065" y="4218001"/>
                <a:ext cx="1423503" cy="18466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600"/>
                  <a:buFont typeface="Arial"/>
                  <a:buNone/>
                </a:pPr>
                <a:r>
                  <a:rPr b="0" i="1" lang="ca" sz="600" u="none" cap="none" strike="noStrike">
                    <a:solidFill>
                      <a:schemeClr val="lt1"/>
                    </a:solidFill>
                    <a:latin typeface="Arial"/>
                    <a:ea typeface="Arial"/>
                    <a:cs typeface="Arial"/>
                    <a:sym typeface="Arial"/>
                  </a:rPr>
                  <a:t>W* → Warm Up / Pre-Training</a:t>
                </a:r>
                <a:endParaRPr b="0" i="1" sz="600" u="none" cap="none" strike="noStrike">
                  <a:solidFill>
                    <a:schemeClr val="lt1"/>
                  </a:solidFill>
                  <a:latin typeface="Arial"/>
                  <a:ea typeface="Arial"/>
                  <a:cs typeface="Arial"/>
                  <a:sym typeface="Arial"/>
                </a:endParaRPr>
              </a:p>
            </p:txBody>
          </p:sp>
          <p:sp>
            <p:nvSpPr>
              <p:cNvPr id="2522" name="Google Shape;2522;p69"/>
              <p:cNvSpPr txBox="1"/>
              <p:nvPr/>
            </p:nvSpPr>
            <p:spPr>
              <a:xfrm>
                <a:off x="6565141" y="3705792"/>
                <a:ext cx="2747301" cy="64629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600"/>
                  <a:buFont typeface="Arial"/>
                  <a:buNone/>
                </a:pPr>
                <a:r>
                  <a:rPr b="1" i="0" lang="ca" sz="600" u="none" cap="none" strike="noStrike">
                    <a:solidFill>
                      <a:srgbClr val="000000"/>
                    </a:solidFill>
                    <a:latin typeface="Arial"/>
                    <a:ea typeface="Arial"/>
                    <a:cs typeface="Arial"/>
                    <a:sym typeface="Arial"/>
                  </a:rPr>
                  <a:t>                     W* / Train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600"/>
                  <a:buFont typeface="Arial"/>
                  <a:buNone/>
                </a:pPr>
                <a:r>
                  <a:rPr b="1" i="0" lang="ca" sz="600" u="none" cap="none" strike="noStrike">
                    <a:solidFill>
                      <a:srgbClr val="000000"/>
                    </a:solidFill>
                    <a:latin typeface="Arial"/>
                    <a:ea typeface="Arial"/>
                    <a:cs typeface="Arial"/>
                    <a:sym typeface="Arial"/>
                  </a:rPr>
                  <a:t>Patch size: </a:t>
                </a:r>
                <a:r>
                  <a:rPr b="0" i="0" lang="ca" sz="600" u="none" cap="none" strike="noStrike">
                    <a:solidFill>
                      <a:srgbClr val="000000"/>
                    </a:solidFill>
                    <a:latin typeface="Arial"/>
                    <a:ea typeface="Arial"/>
                    <a:cs typeface="Arial"/>
                    <a:sym typeface="Arial"/>
                  </a:rPr>
                  <a:t>128 / 128  </a:t>
                </a:r>
                <a:r>
                  <a:rPr b="1" i="0" lang="ca" sz="600" u="none" cap="none" strike="noStrike">
                    <a:solidFill>
                      <a:srgbClr val="000000"/>
                    </a:solidFill>
                    <a:latin typeface="Arial"/>
                    <a:ea typeface="Arial"/>
                    <a:cs typeface="Arial"/>
                    <a:sym typeface="Arial"/>
                  </a:rPr>
                  <a:t>RRDB:</a:t>
                </a:r>
                <a:r>
                  <a:rPr b="0" i="0" lang="ca" sz="600" u="none" cap="none" strike="noStrike">
                    <a:solidFill>
                      <a:srgbClr val="000000"/>
                    </a:solidFill>
                    <a:latin typeface="Arial"/>
                    <a:ea typeface="Arial"/>
                    <a:cs typeface="Arial"/>
                    <a:sym typeface="Arial"/>
                  </a:rPr>
                  <a:t> 23    </a:t>
                </a:r>
                <a:r>
                  <a:rPr b="1" i="0" lang="ca" sz="600" u="none" cap="none" strike="noStrike">
                    <a:solidFill>
                      <a:srgbClr val="000000"/>
                    </a:solidFill>
                    <a:latin typeface="Arial"/>
                    <a:ea typeface="Arial"/>
                    <a:cs typeface="Arial"/>
                    <a:sym typeface="Arial"/>
                  </a:rPr>
                  <a:t>Dataset: </a:t>
                </a:r>
                <a:r>
                  <a:rPr b="0" i="0" lang="ca" sz="600" u="none" cap="none" strike="noStrike">
                    <a:solidFill>
                      <a:srgbClr val="000000"/>
                    </a:solidFill>
                    <a:latin typeface="Arial"/>
                    <a:ea typeface="Arial"/>
                    <a:cs typeface="Arial"/>
                    <a:sym typeface="Arial"/>
                  </a:rPr>
                  <a:t>DIV2K</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600"/>
                  <a:buFont typeface="Arial"/>
                  <a:buNone/>
                </a:pPr>
                <a:r>
                  <a:rPr b="1" i="0" lang="ca" sz="600" u="none" cap="none" strike="noStrike">
                    <a:solidFill>
                      <a:srgbClr val="000000"/>
                    </a:solidFill>
                    <a:latin typeface="Arial"/>
                    <a:ea typeface="Arial"/>
                    <a:cs typeface="Arial"/>
                    <a:sym typeface="Arial"/>
                  </a:rPr>
                  <a:t>Patch size: </a:t>
                </a:r>
                <a:r>
                  <a:rPr b="0" i="0" lang="ca" sz="600" u="none" cap="none" strike="noStrike">
                    <a:solidFill>
                      <a:srgbClr val="000000"/>
                    </a:solidFill>
                    <a:latin typeface="Arial"/>
                    <a:ea typeface="Arial"/>
                    <a:cs typeface="Arial"/>
                    <a:sym typeface="Arial"/>
                  </a:rPr>
                  <a:t>192 / 128  </a:t>
                </a:r>
                <a:r>
                  <a:rPr b="1" i="0" lang="ca" sz="600" u="none" cap="none" strike="noStrike">
                    <a:solidFill>
                      <a:srgbClr val="000000"/>
                    </a:solidFill>
                    <a:latin typeface="Arial"/>
                    <a:ea typeface="Arial"/>
                    <a:cs typeface="Arial"/>
                    <a:sym typeface="Arial"/>
                  </a:rPr>
                  <a:t>RRDB: </a:t>
                </a:r>
                <a:r>
                  <a:rPr b="0" i="0" lang="ca" sz="600" u="none" cap="none" strike="noStrike">
                    <a:solidFill>
                      <a:srgbClr val="000000"/>
                    </a:solidFill>
                    <a:latin typeface="Arial"/>
                    <a:ea typeface="Arial"/>
                    <a:cs typeface="Arial"/>
                    <a:sym typeface="Arial"/>
                  </a:rPr>
                  <a:t>23    </a:t>
                </a:r>
                <a:r>
                  <a:rPr b="1" i="0" lang="ca" sz="600" u="none" cap="none" strike="noStrike">
                    <a:solidFill>
                      <a:srgbClr val="000000"/>
                    </a:solidFill>
                    <a:latin typeface="Arial"/>
                    <a:ea typeface="Arial"/>
                    <a:cs typeface="Arial"/>
                    <a:sym typeface="Arial"/>
                  </a:rPr>
                  <a:t>Dataset: </a:t>
                </a:r>
                <a:r>
                  <a:rPr b="0" i="0" lang="ca" sz="600" u="none" cap="none" strike="noStrike">
                    <a:solidFill>
                      <a:srgbClr val="000000"/>
                    </a:solidFill>
                    <a:latin typeface="Arial"/>
                    <a:ea typeface="Arial"/>
                    <a:cs typeface="Arial"/>
                    <a:sym typeface="Arial"/>
                  </a:rPr>
                  <a:t>DIV2K + BSDS500</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600"/>
                  <a:buFont typeface="Arial"/>
                  <a:buNone/>
                </a:pPr>
                <a:r>
                  <a:rPr b="1" i="0" lang="ca" sz="600" u="none" cap="none" strike="noStrike">
                    <a:solidFill>
                      <a:srgbClr val="000000"/>
                    </a:solidFill>
                    <a:latin typeface="Arial"/>
                    <a:ea typeface="Arial"/>
                    <a:cs typeface="Arial"/>
                    <a:sym typeface="Arial"/>
                  </a:rPr>
                  <a:t>Patch size: </a:t>
                </a:r>
                <a:r>
                  <a:rPr b="0" i="0" lang="ca" sz="600" u="none" cap="none" strike="noStrike">
                    <a:solidFill>
                      <a:srgbClr val="000000"/>
                    </a:solidFill>
                    <a:latin typeface="Arial"/>
                    <a:ea typeface="Arial"/>
                    <a:cs typeface="Arial"/>
                    <a:sym typeface="Arial"/>
                  </a:rPr>
                  <a:t>192 / 192  </a:t>
                </a:r>
                <a:r>
                  <a:rPr b="1" i="0" lang="ca" sz="600" u="none" cap="none" strike="noStrike">
                    <a:solidFill>
                      <a:srgbClr val="000000"/>
                    </a:solidFill>
                    <a:latin typeface="Arial"/>
                    <a:ea typeface="Arial"/>
                    <a:cs typeface="Arial"/>
                    <a:sym typeface="Arial"/>
                  </a:rPr>
                  <a:t>RRDB: </a:t>
                </a:r>
                <a:r>
                  <a:rPr b="0" i="0" lang="ca" sz="600" u="none" cap="none" strike="noStrike">
                    <a:solidFill>
                      <a:srgbClr val="000000"/>
                    </a:solidFill>
                    <a:latin typeface="Arial"/>
                    <a:ea typeface="Arial"/>
                    <a:cs typeface="Arial"/>
                    <a:sym typeface="Arial"/>
                  </a:rPr>
                  <a:t>23    </a:t>
                </a:r>
                <a:r>
                  <a:rPr b="1" i="0" lang="ca" sz="600" u="none" cap="none" strike="noStrike">
                    <a:solidFill>
                      <a:srgbClr val="000000"/>
                    </a:solidFill>
                    <a:latin typeface="Arial"/>
                    <a:ea typeface="Arial"/>
                    <a:cs typeface="Arial"/>
                    <a:sym typeface="Arial"/>
                  </a:rPr>
                  <a:t>Dataset: </a:t>
                </a:r>
                <a:r>
                  <a:rPr b="0" i="0" lang="ca" sz="600" u="none" cap="none" strike="noStrike">
                    <a:solidFill>
                      <a:srgbClr val="000000"/>
                    </a:solidFill>
                    <a:latin typeface="Arial"/>
                    <a:ea typeface="Arial"/>
                    <a:cs typeface="Arial"/>
                    <a:sym typeface="Arial"/>
                  </a:rPr>
                  <a:t>DIV2K</a:t>
                </a:r>
                <a:endParaRPr/>
              </a:p>
              <a:p>
                <a:pPr indent="0" lvl="0" marL="0" marR="0" rtl="0" algn="l">
                  <a:lnSpc>
                    <a:spcPct val="100000"/>
                  </a:lnSpc>
                  <a:spcBef>
                    <a:spcPts val="0"/>
                  </a:spcBef>
                  <a:spcAft>
                    <a:spcPts val="0"/>
                  </a:spcAft>
                  <a:buNone/>
                </a:pPr>
                <a:r>
                  <a:rPr b="1" i="0" lang="ca" sz="600" u="none" cap="none" strike="noStrike">
                    <a:solidFill>
                      <a:srgbClr val="000000"/>
                    </a:solidFill>
                    <a:latin typeface="Arial"/>
                    <a:ea typeface="Arial"/>
                    <a:cs typeface="Arial"/>
                    <a:sym typeface="Arial"/>
                  </a:rPr>
                  <a:t>Patch size: </a:t>
                </a:r>
                <a:r>
                  <a:rPr b="0" i="0" lang="ca" sz="600" u="none" cap="none" strike="noStrike">
                    <a:solidFill>
                      <a:srgbClr val="000000"/>
                    </a:solidFill>
                    <a:latin typeface="Arial"/>
                    <a:ea typeface="Arial"/>
                    <a:cs typeface="Arial"/>
                    <a:sym typeface="Arial"/>
                  </a:rPr>
                  <a:t>192 / 128  </a:t>
                </a:r>
                <a:r>
                  <a:rPr b="1" i="0" lang="ca" sz="600" u="none" cap="none" strike="noStrike">
                    <a:solidFill>
                      <a:srgbClr val="000000"/>
                    </a:solidFill>
                    <a:latin typeface="Arial"/>
                    <a:ea typeface="Arial"/>
                    <a:cs typeface="Arial"/>
                    <a:sym typeface="Arial"/>
                  </a:rPr>
                  <a:t>RRDB: </a:t>
                </a:r>
                <a:r>
                  <a:rPr b="0" i="0" lang="ca" sz="600" u="none" cap="none" strike="noStrike">
                    <a:solidFill>
                      <a:srgbClr val="000000"/>
                    </a:solidFill>
                    <a:latin typeface="Arial"/>
                    <a:ea typeface="Arial"/>
                    <a:cs typeface="Arial"/>
                    <a:sym typeface="Arial"/>
                  </a:rPr>
                  <a:t>16    </a:t>
                </a:r>
                <a:r>
                  <a:rPr b="1" i="0" lang="ca" sz="600" u="none" cap="none" strike="noStrike">
                    <a:solidFill>
                      <a:srgbClr val="000000"/>
                    </a:solidFill>
                    <a:latin typeface="Arial"/>
                    <a:ea typeface="Arial"/>
                    <a:cs typeface="Arial"/>
                    <a:sym typeface="Arial"/>
                  </a:rPr>
                  <a:t>Dataset: </a:t>
                </a:r>
                <a:r>
                  <a:rPr b="0" i="0" lang="ca" sz="600" u="none" cap="none" strike="noStrike">
                    <a:solidFill>
                      <a:srgbClr val="000000"/>
                    </a:solidFill>
                    <a:latin typeface="Arial"/>
                    <a:ea typeface="Arial"/>
                    <a:cs typeface="Arial"/>
                    <a:sym typeface="Arial"/>
                  </a:rPr>
                  <a:t>DIV2K + BSDS500</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000000"/>
                  </a:solidFill>
                  <a:latin typeface="Arial"/>
                  <a:ea typeface="Arial"/>
                  <a:cs typeface="Arial"/>
                  <a:sym typeface="Arial"/>
                </a:endParaRPr>
              </a:p>
            </p:txBody>
          </p:sp>
          <p:sp>
            <p:nvSpPr>
              <p:cNvPr id="2523" name="Google Shape;2523;p69"/>
              <p:cNvSpPr/>
              <p:nvPr/>
            </p:nvSpPr>
            <p:spPr>
              <a:xfrm>
                <a:off x="6456116" y="3871874"/>
                <a:ext cx="148144" cy="45719"/>
              </a:xfrm>
              <a:prstGeom prst="mathMinus">
                <a:avLst>
                  <a:gd fmla="val 23520" name="adj1"/>
                </a:avLst>
              </a:prstGeom>
              <a:solidFill>
                <a:srgbClr val="55C3DA"/>
              </a:solidFill>
              <a:ln cap="flat" cmpd="sng" w="25400">
                <a:solidFill>
                  <a:srgbClr val="55C3DA"/>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600"/>
                  <a:buFont typeface="Arial"/>
                  <a:buNone/>
                </a:pPr>
                <a:r>
                  <a:t/>
                </a:r>
                <a:endParaRPr b="0" i="0" sz="600" u="none" cap="none" strike="noStrike">
                  <a:solidFill>
                    <a:schemeClr val="lt1"/>
                  </a:solidFill>
                  <a:latin typeface="Arial"/>
                  <a:ea typeface="Arial"/>
                  <a:cs typeface="Arial"/>
                  <a:sym typeface="Arial"/>
                </a:endParaRPr>
              </a:p>
            </p:txBody>
          </p:sp>
          <p:sp>
            <p:nvSpPr>
              <p:cNvPr id="2524" name="Google Shape;2524;p69"/>
              <p:cNvSpPr/>
              <p:nvPr/>
            </p:nvSpPr>
            <p:spPr>
              <a:xfrm>
                <a:off x="6456116" y="3956032"/>
                <a:ext cx="148144" cy="45719"/>
              </a:xfrm>
              <a:prstGeom prst="mathMinus">
                <a:avLst>
                  <a:gd fmla="val 23520" name="adj1"/>
                </a:avLst>
              </a:prstGeom>
              <a:solidFill>
                <a:schemeClr val="accent1"/>
              </a:solidFill>
              <a:ln cap="flat" cmpd="sng" w="25400">
                <a:solidFill>
                  <a:srgbClr val="A2C86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600"/>
                  <a:buFont typeface="Arial"/>
                  <a:buNone/>
                </a:pPr>
                <a:r>
                  <a:t/>
                </a:r>
                <a:endParaRPr b="0" i="0" sz="600" u="none" cap="none" strike="noStrike">
                  <a:solidFill>
                    <a:schemeClr val="lt1"/>
                  </a:solidFill>
                  <a:latin typeface="Arial"/>
                  <a:ea typeface="Arial"/>
                  <a:cs typeface="Arial"/>
                  <a:sym typeface="Arial"/>
                </a:endParaRPr>
              </a:p>
            </p:txBody>
          </p:sp>
          <p:sp>
            <p:nvSpPr>
              <p:cNvPr id="2525" name="Google Shape;2525;p69"/>
              <p:cNvSpPr/>
              <p:nvPr/>
            </p:nvSpPr>
            <p:spPr>
              <a:xfrm>
                <a:off x="6456116" y="4046792"/>
                <a:ext cx="148144" cy="45719"/>
              </a:xfrm>
              <a:prstGeom prst="mathMinus">
                <a:avLst>
                  <a:gd fmla="val 23520" name="adj1"/>
                </a:avLst>
              </a:prstGeom>
              <a:solidFill>
                <a:srgbClr val="D37E53"/>
              </a:solidFill>
              <a:ln cap="flat" cmpd="sng" w="25400">
                <a:solidFill>
                  <a:srgbClr val="D37E5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600"/>
                  <a:buFont typeface="Arial"/>
                  <a:buNone/>
                </a:pPr>
                <a:r>
                  <a:t/>
                </a:r>
                <a:endParaRPr b="0" i="0" sz="600" u="none" cap="none" strike="noStrike">
                  <a:solidFill>
                    <a:schemeClr val="lt1"/>
                  </a:solidFill>
                  <a:latin typeface="Arial"/>
                  <a:ea typeface="Arial"/>
                  <a:cs typeface="Arial"/>
                  <a:sym typeface="Arial"/>
                </a:endParaRPr>
              </a:p>
            </p:txBody>
          </p:sp>
        </p:grpSp>
        <p:sp>
          <p:nvSpPr>
            <p:cNvPr id="2526" name="Google Shape;2526;p69"/>
            <p:cNvSpPr/>
            <p:nvPr/>
          </p:nvSpPr>
          <p:spPr>
            <a:xfrm>
              <a:off x="-4768357" y="3155938"/>
              <a:ext cx="148144" cy="45719"/>
            </a:xfrm>
            <a:prstGeom prst="mathMinus">
              <a:avLst>
                <a:gd fmla="val 23520" name="adj1"/>
              </a:avLst>
            </a:prstGeom>
            <a:solidFill>
              <a:srgbClr val="D37E53"/>
            </a:solidFill>
            <a:ln cap="flat" cmpd="sng" w="25400">
              <a:solidFill>
                <a:srgbClr val="FFC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600"/>
                <a:buFont typeface="Arial"/>
                <a:buNone/>
              </a:pPr>
              <a:r>
                <a:t/>
              </a:r>
              <a:endParaRPr b="0" i="0" sz="600" u="none" cap="none" strike="noStrike">
                <a:solidFill>
                  <a:schemeClr val="lt1"/>
                </a:solidFill>
                <a:latin typeface="Arial"/>
                <a:ea typeface="Arial"/>
                <a:cs typeface="Arial"/>
                <a:sym typeface="Arial"/>
              </a:endParaRPr>
            </a:p>
          </p:txBody>
        </p:sp>
      </p:grpSp>
      <p:grpSp>
        <p:nvGrpSpPr>
          <p:cNvPr id="2527" name="Google Shape;2527;p69"/>
          <p:cNvGrpSpPr/>
          <p:nvPr/>
        </p:nvGrpSpPr>
        <p:grpSpPr>
          <a:xfrm>
            <a:off x="49156" y="1109969"/>
            <a:ext cx="5855830" cy="3244816"/>
            <a:chOff x="49156" y="1109969"/>
            <a:chExt cx="5855830" cy="3244816"/>
          </a:xfrm>
        </p:grpSpPr>
        <p:pic>
          <p:nvPicPr>
            <p:cNvPr id="2528" name="Google Shape;2528;p69"/>
            <p:cNvPicPr preferRelativeResize="0"/>
            <p:nvPr/>
          </p:nvPicPr>
          <p:blipFill rotWithShape="1">
            <a:blip r:embed="rId21">
              <a:alphaModFix/>
            </a:blip>
            <a:srcRect b="12364" l="0" r="66196" t="0"/>
            <a:stretch/>
          </p:blipFill>
          <p:spPr>
            <a:xfrm>
              <a:off x="1383460" y="1109969"/>
              <a:ext cx="1398520" cy="1443541"/>
            </a:xfrm>
            <a:prstGeom prst="rect">
              <a:avLst/>
            </a:prstGeom>
            <a:noFill/>
            <a:ln>
              <a:noFill/>
            </a:ln>
          </p:spPr>
        </p:pic>
        <p:pic>
          <p:nvPicPr>
            <p:cNvPr id="2529" name="Google Shape;2529;p69"/>
            <p:cNvPicPr preferRelativeResize="0"/>
            <p:nvPr/>
          </p:nvPicPr>
          <p:blipFill rotWithShape="1">
            <a:blip r:embed="rId21">
              <a:alphaModFix/>
            </a:blip>
            <a:srcRect b="13673" l="67617" r="0" t="0"/>
            <a:stretch/>
          </p:blipFill>
          <p:spPr>
            <a:xfrm>
              <a:off x="3244876" y="1120751"/>
              <a:ext cx="1339706" cy="1421976"/>
            </a:xfrm>
            <a:prstGeom prst="rect">
              <a:avLst/>
            </a:prstGeom>
            <a:noFill/>
            <a:ln>
              <a:noFill/>
            </a:ln>
          </p:spPr>
        </p:pic>
        <p:grpSp>
          <p:nvGrpSpPr>
            <p:cNvPr id="2530" name="Google Shape;2530;p69"/>
            <p:cNvGrpSpPr/>
            <p:nvPr/>
          </p:nvGrpSpPr>
          <p:grpSpPr>
            <a:xfrm>
              <a:off x="49156" y="2779128"/>
              <a:ext cx="5855830" cy="1575657"/>
              <a:chOff x="47208" y="2557019"/>
              <a:chExt cx="5855830" cy="1575657"/>
            </a:xfrm>
          </p:grpSpPr>
          <p:grpSp>
            <p:nvGrpSpPr>
              <p:cNvPr id="2531" name="Google Shape;2531;p69"/>
              <p:cNvGrpSpPr/>
              <p:nvPr/>
            </p:nvGrpSpPr>
            <p:grpSpPr>
              <a:xfrm>
                <a:off x="47208" y="2557019"/>
                <a:ext cx="1457897" cy="1575656"/>
                <a:chOff x="2270648" y="1616042"/>
                <a:chExt cx="825309" cy="891972"/>
              </a:xfrm>
            </p:grpSpPr>
            <p:pic>
              <p:nvPicPr>
                <p:cNvPr id="2532" name="Google Shape;2532;p69"/>
                <p:cNvPicPr preferRelativeResize="0"/>
                <p:nvPr/>
              </p:nvPicPr>
              <p:blipFill rotWithShape="1">
                <a:blip r:embed="rId21">
                  <a:alphaModFix/>
                </a:blip>
                <a:srcRect b="0" l="31982" r="32964" t="90208"/>
                <a:stretch/>
              </p:blipFill>
              <p:spPr>
                <a:xfrm>
                  <a:off x="2280777" y="2417340"/>
                  <a:ext cx="815180" cy="90674"/>
                </a:xfrm>
                <a:prstGeom prst="rect">
                  <a:avLst/>
                </a:prstGeom>
                <a:noFill/>
                <a:ln>
                  <a:noFill/>
                </a:ln>
              </p:spPr>
            </p:pic>
            <p:pic>
              <p:nvPicPr>
                <p:cNvPr id="2533" name="Google Shape;2533;p69"/>
                <p:cNvPicPr preferRelativeResize="0"/>
                <p:nvPr/>
              </p:nvPicPr>
              <p:blipFill rotWithShape="1">
                <a:blip r:embed="rId21">
                  <a:alphaModFix/>
                </a:blip>
                <a:srcRect b="13152" l="32763" r="33674" t="0"/>
                <a:stretch/>
              </p:blipFill>
              <p:spPr>
                <a:xfrm>
                  <a:off x="2270648" y="1616042"/>
                  <a:ext cx="780511" cy="804138"/>
                </a:xfrm>
                <a:prstGeom prst="rect">
                  <a:avLst/>
                </a:prstGeom>
                <a:noFill/>
                <a:ln>
                  <a:noFill/>
                </a:ln>
              </p:spPr>
            </p:pic>
          </p:grpSp>
          <p:grpSp>
            <p:nvGrpSpPr>
              <p:cNvPr id="2534" name="Google Shape;2534;p69"/>
              <p:cNvGrpSpPr/>
              <p:nvPr/>
            </p:nvGrpSpPr>
            <p:grpSpPr>
              <a:xfrm>
                <a:off x="1548189" y="2557019"/>
                <a:ext cx="1450475" cy="1575657"/>
                <a:chOff x="2513588" y="1753686"/>
                <a:chExt cx="821107" cy="891972"/>
              </a:xfrm>
            </p:grpSpPr>
            <p:pic>
              <p:nvPicPr>
                <p:cNvPr id="2535" name="Google Shape;2535;p69"/>
                <p:cNvPicPr preferRelativeResize="0"/>
                <p:nvPr/>
              </p:nvPicPr>
              <p:blipFill rotWithShape="1">
                <a:blip r:embed="rId22">
                  <a:alphaModFix/>
                </a:blip>
                <a:srcRect b="0" l="32498" r="32431" t="90209"/>
                <a:stretch/>
              </p:blipFill>
              <p:spPr>
                <a:xfrm>
                  <a:off x="2519514" y="2554984"/>
                  <a:ext cx="815181" cy="90674"/>
                </a:xfrm>
                <a:prstGeom prst="rect">
                  <a:avLst/>
                </a:prstGeom>
                <a:noFill/>
                <a:ln>
                  <a:noFill/>
                </a:ln>
              </p:spPr>
            </p:pic>
            <p:pic>
              <p:nvPicPr>
                <p:cNvPr id="2536" name="Google Shape;2536;p69"/>
                <p:cNvPicPr preferRelativeResize="0"/>
                <p:nvPr/>
              </p:nvPicPr>
              <p:blipFill rotWithShape="1">
                <a:blip r:embed="rId22">
                  <a:alphaModFix/>
                </a:blip>
                <a:srcRect b="13690" l="33519" r="32902" t="0"/>
                <a:stretch/>
              </p:blipFill>
              <p:spPr>
                <a:xfrm>
                  <a:off x="2513588" y="1753686"/>
                  <a:ext cx="780511" cy="799306"/>
                </a:xfrm>
                <a:prstGeom prst="rect">
                  <a:avLst/>
                </a:prstGeom>
                <a:noFill/>
                <a:ln>
                  <a:noFill/>
                </a:ln>
              </p:spPr>
            </p:pic>
          </p:grpSp>
          <p:grpSp>
            <p:nvGrpSpPr>
              <p:cNvPr id="2537" name="Google Shape;2537;p69"/>
              <p:cNvGrpSpPr/>
              <p:nvPr/>
            </p:nvGrpSpPr>
            <p:grpSpPr>
              <a:xfrm>
                <a:off x="3041748" y="2564964"/>
                <a:ext cx="1394623" cy="1547941"/>
                <a:chOff x="3520039" y="1753686"/>
                <a:chExt cx="789490" cy="876283"/>
              </a:xfrm>
            </p:grpSpPr>
            <p:pic>
              <p:nvPicPr>
                <p:cNvPr id="2538" name="Google Shape;2538;p69"/>
                <p:cNvPicPr preferRelativeResize="0"/>
                <p:nvPr/>
              </p:nvPicPr>
              <p:blipFill rotWithShape="1">
                <a:blip r:embed="rId23">
                  <a:alphaModFix/>
                </a:blip>
                <a:srcRect b="12381" l="33906" r="33920" t="0"/>
                <a:stretch/>
              </p:blipFill>
              <p:spPr>
                <a:xfrm>
                  <a:off x="3520039" y="1753686"/>
                  <a:ext cx="747846" cy="811429"/>
                </a:xfrm>
                <a:prstGeom prst="rect">
                  <a:avLst/>
                </a:prstGeom>
                <a:noFill/>
                <a:ln>
                  <a:noFill/>
                </a:ln>
              </p:spPr>
            </p:pic>
            <p:pic>
              <p:nvPicPr>
                <p:cNvPr id="2539" name="Google Shape;2539;p69"/>
                <p:cNvPicPr preferRelativeResize="0"/>
                <p:nvPr/>
              </p:nvPicPr>
              <p:blipFill rotWithShape="1">
                <a:blip r:embed="rId23">
                  <a:alphaModFix/>
                </a:blip>
                <a:srcRect b="1309" l="33106" r="33073" t="89656"/>
                <a:stretch/>
              </p:blipFill>
              <p:spPr>
                <a:xfrm>
                  <a:off x="3523408" y="2546296"/>
                  <a:ext cx="786121" cy="83673"/>
                </a:xfrm>
                <a:prstGeom prst="rect">
                  <a:avLst/>
                </a:prstGeom>
                <a:noFill/>
                <a:ln>
                  <a:noFill/>
                </a:ln>
              </p:spPr>
            </p:pic>
          </p:grpSp>
          <p:grpSp>
            <p:nvGrpSpPr>
              <p:cNvPr id="2540" name="Google Shape;2540;p69"/>
              <p:cNvGrpSpPr/>
              <p:nvPr/>
            </p:nvGrpSpPr>
            <p:grpSpPr>
              <a:xfrm>
                <a:off x="4479456" y="2560111"/>
                <a:ext cx="1423582" cy="1569473"/>
                <a:chOff x="4489961" y="1753686"/>
                <a:chExt cx="805883" cy="888471"/>
              </a:xfrm>
            </p:grpSpPr>
            <p:pic>
              <p:nvPicPr>
                <p:cNvPr id="2541" name="Google Shape;2541;p69"/>
                <p:cNvPicPr preferRelativeResize="0"/>
                <p:nvPr/>
              </p:nvPicPr>
              <p:blipFill rotWithShape="1">
                <a:blip r:embed="rId24">
                  <a:alphaModFix/>
                </a:blip>
                <a:srcRect b="12381" l="33125" r="33295" t="0"/>
                <a:stretch/>
              </p:blipFill>
              <p:spPr>
                <a:xfrm>
                  <a:off x="4489961" y="1753686"/>
                  <a:ext cx="780512" cy="811429"/>
                </a:xfrm>
                <a:prstGeom prst="rect">
                  <a:avLst/>
                </a:prstGeom>
                <a:noFill/>
                <a:ln>
                  <a:noFill/>
                </a:ln>
              </p:spPr>
            </p:pic>
            <p:pic>
              <p:nvPicPr>
                <p:cNvPr id="2542" name="Google Shape;2542;p69"/>
                <p:cNvPicPr preferRelativeResize="0"/>
                <p:nvPr/>
              </p:nvPicPr>
              <p:blipFill rotWithShape="1">
                <a:blip r:embed="rId24">
                  <a:alphaModFix/>
                </a:blip>
                <a:srcRect b="0" l="33178" r="33001" t="90965"/>
                <a:stretch/>
              </p:blipFill>
              <p:spPr>
                <a:xfrm>
                  <a:off x="4509723" y="2558484"/>
                  <a:ext cx="786121" cy="83673"/>
                </a:xfrm>
                <a:prstGeom prst="rect">
                  <a:avLst/>
                </a:prstGeom>
                <a:noFill/>
                <a:ln>
                  <a:noFill/>
                </a:ln>
              </p:spPr>
            </p:pic>
          </p:grpSp>
        </p:grpSp>
        <p:sp>
          <p:nvSpPr>
            <p:cNvPr id="2543" name="Google Shape;2543;p69"/>
            <p:cNvSpPr/>
            <p:nvPr/>
          </p:nvSpPr>
          <p:spPr>
            <a:xfrm>
              <a:off x="2069503" y="2668632"/>
              <a:ext cx="398855" cy="45719"/>
            </a:xfrm>
            <a:prstGeom prst="mathMinus">
              <a:avLst>
                <a:gd fmla="val 23520" name="adj1"/>
              </a:avLst>
            </a:prstGeom>
            <a:solidFill>
              <a:srgbClr val="D37E53"/>
            </a:solidFill>
            <a:ln cap="flat" cmpd="sng" w="25400">
              <a:solidFill>
                <a:srgbClr val="D37E5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600"/>
                <a:buFont typeface="Arial"/>
                <a:buNone/>
              </a:pPr>
              <a:r>
                <a:t/>
              </a:r>
              <a:endParaRPr b="0" i="0" sz="600" u="none" cap="none" strike="noStrike">
                <a:solidFill>
                  <a:schemeClr val="lt1"/>
                </a:solidFill>
                <a:latin typeface="Arial"/>
                <a:ea typeface="Arial"/>
                <a:cs typeface="Arial"/>
                <a:sym typeface="Arial"/>
              </a:endParaRPr>
            </a:p>
          </p:txBody>
        </p:sp>
        <p:sp>
          <p:nvSpPr>
            <p:cNvPr id="2544" name="Google Shape;2544;p69"/>
            <p:cNvSpPr/>
            <p:nvPr/>
          </p:nvSpPr>
          <p:spPr>
            <a:xfrm>
              <a:off x="3543392" y="2678815"/>
              <a:ext cx="398855" cy="45719"/>
            </a:xfrm>
            <a:prstGeom prst="mathMinus">
              <a:avLst>
                <a:gd fmla="val 23520" name="adj1"/>
              </a:avLst>
            </a:prstGeom>
            <a:solidFill>
              <a:srgbClr val="D37E53"/>
            </a:solidFill>
            <a:ln cap="flat" cmpd="sng" w="25400">
              <a:solidFill>
                <a:srgbClr val="A2C86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600"/>
                <a:buFont typeface="Arial"/>
                <a:buNone/>
              </a:pPr>
              <a:r>
                <a:t/>
              </a:r>
              <a:endParaRPr b="0" i="0" sz="600" u="none" cap="none" strike="noStrike">
                <a:solidFill>
                  <a:schemeClr val="lt1"/>
                </a:solidFill>
                <a:latin typeface="Arial"/>
                <a:ea typeface="Arial"/>
                <a:cs typeface="Arial"/>
                <a:sym typeface="Arial"/>
              </a:endParaRPr>
            </a:p>
          </p:txBody>
        </p:sp>
        <p:sp>
          <p:nvSpPr>
            <p:cNvPr id="2545" name="Google Shape;2545;p69"/>
            <p:cNvSpPr/>
            <p:nvPr/>
          </p:nvSpPr>
          <p:spPr>
            <a:xfrm>
              <a:off x="590488" y="2665331"/>
              <a:ext cx="398855" cy="45719"/>
            </a:xfrm>
            <a:prstGeom prst="mathMinus">
              <a:avLst>
                <a:gd fmla="val 23520" name="adj1"/>
              </a:avLst>
            </a:prstGeom>
            <a:solidFill>
              <a:srgbClr val="D37E53"/>
            </a:solidFill>
            <a:ln cap="flat" cmpd="sng" w="25400">
              <a:solidFill>
                <a:srgbClr val="55C3DA"/>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600"/>
                <a:buFont typeface="Arial"/>
                <a:buNone/>
              </a:pPr>
              <a:r>
                <a:t/>
              </a:r>
              <a:endParaRPr b="0" i="0" sz="600" u="none" cap="none" strike="noStrike">
                <a:solidFill>
                  <a:schemeClr val="lt1"/>
                </a:solidFill>
                <a:latin typeface="Arial"/>
                <a:ea typeface="Arial"/>
                <a:cs typeface="Arial"/>
                <a:sym typeface="Arial"/>
              </a:endParaRPr>
            </a:p>
          </p:txBody>
        </p:sp>
        <p:sp>
          <p:nvSpPr>
            <p:cNvPr id="2546" name="Google Shape;2546;p69"/>
            <p:cNvSpPr/>
            <p:nvPr/>
          </p:nvSpPr>
          <p:spPr>
            <a:xfrm>
              <a:off x="5047837" y="2669358"/>
              <a:ext cx="398855" cy="45719"/>
            </a:xfrm>
            <a:prstGeom prst="mathMinus">
              <a:avLst>
                <a:gd fmla="val 23520" name="adj1"/>
              </a:avLst>
            </a:prstGeom>
            <a:solidFill>
              <a:srgbClr val="D37E53"/>
            </a:solidFill>
            <a:ln cap="flat" cmpd="sng" w="25400">
              <a:solidFill>
                <a:srgbClr val="FFC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600"/>
                <a:buFont typeface="Arial"/>
                <a:buNone/>
              </a:pPr>
              <a:r>
                <a:t/>
              </a:r>
              <a:endParaRPr b="0" i="0" sz="600" u="none" cap="none" strike="noStrike">
                <a:solidFill>
                  <a:schemeClr val="lt1"/>
                </a:solidFill>
                <a:latin typeface="Arial"/>
                <a:ea typeface="Arial"/>
                <a:cs typeface="Arial"/>
                <a:sym typeface="Arial"/>
              </a:endParaRPr>
            </a:p>
          </p:txBody>
        </p:sp>
      </p:grpSp>
      <p:sp>
        <p:nvSpPr>
          <p:cNvPr id="2547" name="Google Shape;2547;p69"/>
          <p:cNvSpPr/>
          <p:nvPr/>
        </p:nvSpPr>
        <p:spPr>
          <a:xfrm>
            <a:off x="0" y="788715"/>
            <a:ext cx="9144000" cy="3782700"/>
          </a:xfrm>
          <a:prstGeom prst="frame">
            <a:avLst>
              <a:gd fmla="val 1815" name="adj1"/>
            </a:avLst>
          </a:prstGeom>
          <a:solidFill>
            <a:srgbClr val="007BC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dk1"/>
              </a:solidFill>
              <a:latin typeface="Arial"/>
              <a:ea typeface="Arial"/>
              <a:cs typeface="Arial"/>
              <a:sym typeface="Arial"/>
            </a:endParaRPr>
          </a:p>
        </p:txBody>
      </p:sp>
      <p:sp>
        <p:nvSpPr>
          <p:cNvPr id="2548" name="Google Shape;2548;p69"/>
          <p:cNvSpPr txBox="1"/>
          <p:nvPr>
            <p:ph idx="12" type="sldNum"/>
          </p:nvPr>
        </p:nvSpPr>
        <p:spPr>
          <a:xfrm>
            <a:off x="2413125" y="4847763"/>
            <a:ext cx="2057400" cy="273900"/>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Clr>
                <a:srgbClr val="000000"/>
              </a:buClr>
              <a:buSzPts val="900"/>
              <a:buFont typeface="Arial"/>
              <a:buNone/>
            </a:pPr>
            <a:r>
              <a:rPr b="1" lang="ca" sz="1200"/>
              <a:t>32</a:t>
            </a:r>
            <a:r>
              <a:rPr b="1" lang="ca" sz="1200"/>
              <a:t>/38</a:t>
            </a:r>
            <a:endParaRPr b="1" sz="1200"/>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3" name="Shape 2553"/>
        <p:cNvGrpSpPr/>
        <p:nvPr/>
      </p:nvGrpSpPr>
      <p:grpSpPr>
        <a:xfrm>
          <a:off x="0" y="0"/>
          <a:ext cx="0" cy="0"/>
          <a:chOff x="0" y="0"/>
          <a:chExt cx="0" cy="0"/>
        </a:xfrm>
      </p:grpSpPr>
      <p:pic>
        <p:nvPicPr>
          <p:cNvPr id="2554" name="Google Shape;2554;p70"/>
          <p:cNvPicPr preferRelativeResize="0"/>
          <p:nvPr/>
        </p:nvPicPr>
        <p:blipFill rotWithShape="1">
          <a:blip r:embed="rId3">
            <a:alphaModFix/>
          </a:blip>
          <a:srcRect b="0" l="37730" r="6813" t="0"/>
          <a:stretch/>
        </p:blipFill>
        <p:spPr>
          <a:xfrm>
            <a:off x="5981254" y="820010"/>
            <a:ext cx="3122980" cy="3750544"/>
          </a:xfrm>
          <a:prstGeom prst="rect">
            <a:avLst/>
          </a:prstGeom>
          <a:noFill/>
          <a:ln>
            <a:noFill/>
          </a:ln>
        </p:spPr>
      </p:pic>
      <p:sp>
        <p:nvSpPr>
          <p:cNvPr id="2555" name="Google Shape;2555;p70"/>
          <p:cNvSpPr/>
          <p:nvPr/>
        </p:nvSpPr>
        <p:spPr>
          <a:xfrm>
            <a:off x="5940658" y="796089"/>
            <a:ext cx="3203341" cy="3751083"/>
          </a:xfrm>
          <a:prstGeom prst="rect">
            <a:avLst/>
          </a:prstGeom>
          <a:solidFill>
            <a:schemeClr val="dk1">
              <a:alpha val="75686"/>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556" name="Google Shape;2556;p70"/>
          <p:cNvSpPr/>
          <p:nvPr/>
        </p:nvSpPr>
        <p:spPr>
          <a:xfrm>
            <a:off x="6131168" y="916180"/>
            <a:ext cx="2836827" cy="507831"/>
          </a:xfrm>
          <a:prstGeom prst="rect">
            <a:avLst/>
          </a:prstGeom>
          <a:noFill/>
          <a:ln>
            <a:noFill/>
          </a:ln>
        </p:spPr>
        <p:txBody>
          <a:bodyPr anchorCtr="0" anchor="t" bIns="45700" lIns="0" spcFirstLastPara="1" rIns="91425" wrap="square" tIns="45700">
            <a:noAutofit/>
          </a:bodyPr>
          <a:lstStyle/>
          <a:p>
            <a:pPr indent="0" lvl="0" marL="0" marR="0" rtl="0" algn="l">
              <a:lnSpc>
                <a:spcPct val="100000"/>
              </a:lnSpc>
              <a:spcBef>
                <a:spcPts val="0"/>
              </a:spcBef>
              <a:spcAft>
                <a:spcPts val="0"/>
              </a:spcAft>
              <a:buClr>
                <a:srgbClr val="000000"/>
              </a:buClr>
              <a:buSzPts val="2700"/>
              <a:buFont typeface="Arial"/>
              <a:buNone/>
            </a:pPr>
            <a:r>
              <a:rPr b="0" i="0" lang="ca" sz="2700" u="none" cap="none" strike="noStrike">
                <a:solidFill>
                  <a:schemeClr val="lt1"/>
                </a:solidFill>
                <a:latin typeface="Arial Black"/>
                <a:ea typeface="Arial Black"/>
                <a:cs typeface="Arial Black"/>
                <a:sym typeface="Arial Black"/>
              </a:rPr>
              <a:t>RESULTS FOR</a:t>
            </a:r>
            <a:endParaRPr b="0" i="0" sz="1400" u="none" cap="none" strike="noStrike">
              <a:solidFill>
                <a:srgbClr val="000000"/>
              </a:solidFill>
              <a:latin typeface="Arial"/>
              <a:ea typeface="Arial"/>
              <a:cs typeface="Arial"/>
              <a:sym typeface="Arial"/>
            </a:endParaRPr>
          </a:p>
        </p:txBody>
      </p:sp>
      <p:sp>
        <p:nvSpPr>
          <p:cNvPr id="2557" name="Google Shape;2557;p70"/>
          <p:cNvSpPr/>
          <p:nvPr/>
        </p:nvSpPr>
        <p:spPr>
          <a:xfrm>
            <a:off x="6570049" y="1437074"/>
            <a:ext cx="2599681" cy="507831"/>
          </a:xfrm>
          <a:prstGeom prst="rect">
            <a:avLst/>
          </a:prstGeom>
          <a:noFill/>
          <a:ln>
            <a:noFill/>
          </a:ln>
        </p:spPr>
        <p:txBody>
          <a:bodyPr anchorCtr="0" anchor="t" bIns="45700" lIns="0" spcFirstLastPara="1" rIns="91425" wrap="square" tIns="45700">
            <a:noAutofit/>
          </a:bodyPr>
          <a:lstStyle/>
          <a:p>
            <a:pPr indent="0" lvl="0" marL="0" marR="0" rtl="0" algn="l">
              <a:lnSpc>
                <a:spcPct val="100000"/>
              </a:lnSpc>
              <a:spcBef>
                <a:spcPts val="0"/>
              </a:spcBef>
              <a:spcAft>
                <a:spcPts val="0"/>
              </a:spcAft>
              <a:buClr>
                <a:srgbClr val="000000"/>
              </a:buClr>
              <a:buSzPts val="2700"/>
              <a:buFont typeface="Arial"/>
              <a:buNone/>
            </a:pPr>
            <a:r>
              <a:rPr b="0" i="0" lang="ca" sz="2700" u="none" cap="none" strike="noStrike">
                <a:solidFill>
                  <a:schemeClr val="lt1"/>
                </a:solidFill>
                <a:latin typeface="Arial Black"/>
                <a:ea typeface="Arial Black"/>
                <a:cs typeface="Arial Black"/>
                <a:sym typeface="Arial Black"/>
              </a:rPr>
              <a:t>DISCUSSION </a:t>
            </a:r>
            <a:endParaRPr b="0" i="0" sz="2700" u="none" cap="none" strike="noStrike">
              <a:solidFill>
                <a:schemeClr val="lt1"/>
              </a:solidFill>
              <a:latin typeface="Arial Black"/>
              <a:ea typeface="Arial Black"/>
              <a:cs typeface="Arial Black"/>
              <a:sym typeface="Arial Black"/>
            </a:endParaRPr>
          </a:p>
        </p:txBody>
      </p:sp>
      <p:sp>
        <p:nvSpPr>
          <p:cNvPr id="2558" name="Google Shape;2558;p70"/>
          <p:cNvSpPr/>
          <p:nvPr/>
        </p:nvSpPr>
        <p:spPr>
          <a:xfrm>
            <a:off x="5899125" y="796089"/>
            <a:ext cx="142448" cy="3775464"/>
          </a:xfrm>
          <a:prstGeom prst="rect">
            <a:avLst/>
          </a:prstGeom>
          <a:solidFill>
            <a:srgbClr val="007BC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grpSp>
        <p:nvGrpSpPr>
          <p:cNvPr id="2559" name="Google Shape;2559;p70"/>
          <p:cNvGrpSpPr/>
          <p:nvPr/>
        </p:nvGrpSpPr>
        <p:grpSpPr>
          <a:xfrm>
            <a:off x="1240820" y="4571552"/>
            <a:ext cx="6596003" cy="176993"/>
            <a:chOff x="1654426" y="6095402"/>
            <a:chExt cx="8794671" cy="235991"/>
          </a:xfrm>
        </p:grpSpPr>
        <p:sp>
          <p:nvSpPr>
            <p:cNvPr id="2560" name="Google Shape;2560;p70"/>
            <p:cNvSpPr/>
            <p:nvPr/>
          </p:nvSpPr>
          <p:spPr>
            <a:xfrm>
              <a:off x="1654426" y="6095403"/>
              <a:ext cx="345930" cy="149066"/>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2561" name="Google Shape;2561;p70"/>
            <p:cNvSpPr/>
            <p:nvPr/>
          </p:nvSpPr>
          <p:spPr>
            <a:xfrm>
              <a:off x="10103167" y="6095402"/>
              <a:ext cx="345930" cy="235991"/>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grpSp>
      <p:grpSp>
        <p:nvGrpSpPr>
          <p:cNvPr id="2562" name="Google Shape;2562;p70"/>
          <p:cNvGrpSpPr/>
          <p:nvPr/>
        </p:nvGrpSpPr>
        <p:grpSpPr>
          <a:xfrm>
            <a:off x="6927009" y="4606492"/>
            <a:ext cx="2029295" cy="407107"/>
            <a:chOff x="6568690" y="4701027"/>
            <a:chExt cx="2539705" cy="504004"/>
          </a:xfrm>
        </p:grpSpPr>
        <p:sp>
          <p:nvSpPr>
            <p:cNvPr id="2563" name="Google Shape;2563;p70"/>
            <p:cNvSpPr/>
            <p:nvPr/>
          </p:nvSpPr>
          <p:spPr>
            <a:xfrm>
              <a:off x="6568690" y="4701027"/>
              <a:ext cx="509119" cy="504001"/>
            </a:xfrm>
            <a:prstGeom prst="ellipse">
              <a:avLst/>
            </a:prstGeom>
            <a:blipFill rotWithShape="1">
              <a:blip r:embed="rId4">
                <a:alphaModFix/>
              </a:blip>
              <a:stretch>
                <a:fillRect b="-21984" l="-21987" r="-21984" t="-21987"/>
              </a:stretch>
            </a:blipFill>
            <a:ln cap="flat" cmpd="sng" w="12700">
              <a:solidFill>
                <a:srgbClr val="007B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564" name="Google Shape;2564;p70"/>
            <p:cNvSpPr/>
            <p:nvPr/>
          </p:nvSpPr>
          <p:spPr>
            <a:xfrm>
              <a:off x="7583983" y="4701027"/>
              <a:ext cx="509119" cy="504001"/>
            </a:xfrm>
            <a:prstGeom prst="ellipse">
              <a:avLst/>
            </a:prstGeom>
            <a:blipFill rotWithShape="1">
              <a:blip r:embed="rId5">
                <a:alphaModFix/>
              </a:blip>
              <a:stretch>
                <a:fillRect b="0" l="0" r="0" t="0"/>
              </a:stretch>
            </a:blipFill>
            <a:ln cap="flat" cmpd="sng" w="12700">
              <a:solidFill>
                <a:srgbClr val="007B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565" name="Google Shape;2565;p70"/>
            <p:cNvSpPr/>
            <p:nvPr/>
          </p:nvSpPr>
          <p:spPr>
            <a:xfrm>
              <a:off x="8599276" y="4701030"/>
              <a:ext cx="509119" cy="504001"/>
            </a:xfrm>
            <a:prstGeom prst="ellipse">
              <a:avLst/>
            </a:prstGeom>
            <a:blipFill rotWithShape="1">
              <a:blip r:embed="rId6">
                <a:alphaModFix/>
              </a:blip>
              <a:stretch>
                <a:fillRect b="0" l="0" r="0" t="0"/>
              </a:stretch>
            </a:blipFill>
            <a:ln cap="flat" cmpd="sng" w="12700">
              <a:solidFill>
                <a:srgbClr val="007B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sp>
        <p:nvSpPr>
          <p:cNvPr id="2566" name="Google Shape;2566;p70"/>
          <p:cNvSpPr txBox="1"/>
          <p:nvPr/>
        </p:nvSpPr>
        <p:spPr>
          <a:xfrm>
            <a:off x="6570049" y="4993376"/>
            <a:ext cx="1130177" cy="18466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600"/>
              <a:buFont typeface="Arial"/>
              <a:buNone/>
            </a:pPr>
            <a:r>
              <a:rPr b="1" i="0" lang="ca" sz="600" u="none" cap="none" strike="noStrike">
                <a:solidFill>
                  <a:srgbClr val="000000"/>
                </a:solidFill>
                <a:latin typeface="Arial"/>
                <a:ea typeface="Arial"/>
                <a:cs typeface="Arial"/>
                <a:sym typeface="Arial"/>
              </a:rPr>
              <a:t>MARC BERMEJO</a:t>
            </a:r>
            <a:endParaRPr b="0" i="0" sz="1400" u="none" cap="none" strike="noStrike">
              <a:solidFill>
                <a:srgbClr val="000000"/>
              </a:solidFill>
              <a:latin typeface="Arial"/>
              <a:ea typeface="Arial"/>
              <a:cs typeface="Arial"/>
              <a:sym typeface="Arial"/>
            </a:endParaRPr>
          </a:p>
        </p:txBody>
      </p:sp>
      <p:sp>
        <p:nvSpPr>
          <p:cNvPr id="2567" name="Google Shape;2567;p70"/>
          <p:cNvSpPr txBox="1"/>
          <p:nvPr/>
        </p:nvSpPr>
        <p:spPr>
          <a:xfrm>
            <a:off x="7375522" y="4993376"/>
            <a:ext cx="1130177" cy="18466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600"/>
              <a:buFont typeface="Arial"/>
              <a:buNone/>
            </a:pPr>
            <a:r>
              <a:rPr b="1" i="0" lang="ca" sz="600" u="none" cap="none" strike="noStrike">
                <a:solidFill>
                  <a:srgbClr val="000000"/>
                </a:solidFill>
                <a:latin typeface="Arial"/>
                <a:ea typeface="Arial"/>
                <a:cs typeface="Arial"/>
                <a:sym typeface="Arial"/>
              </a:rPr>
              <a:t>RAUL PUENTE</a:t>
            </a:r>
            <a:endParaRPr b="0" i="0" sz="1400" u="none" cap="none" strike="noStrike">
              <a:solidFill>
                <a:srgbClr val="000000"/>
              </a:solidFill>
              <a:latin typeface="Arial"/>
              <a:ea typeface="Arial"/>
              <a:cs typeface="Arial"/>
              <a:sym typeface="Arial"/>
            </a:endParaRPr>
          </a:p>
        </p:txBody>
      </p:sp>
      <p:sp>
        <p:nvSpPr>
          <p:cNvPr id="2568" name="Google Shape;2568;p70"/>
          <p:cNvSpPr txBox="1"/>
          <p:nvPr/>
        </p:nvSpPr>
        <p:spPr>
          <a:xfrm>
            <a:off x="8187815" y="4993376"/>
            <a:ext cx="1130177" cy="18466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600"/>
              <a:buFont typeface="Arial"/>
              <a:buNone/>
            </a:pPr>
            <a:r>
              <a:rPr b="1" i="0" lang="ca" sz="600" u="none" cap="none" strike="noStrike">
                <a:solidFill>
                  <a:srgbClr val="000000"/>
                </a:solidFill>
                <a:latin typeface="Arial"/>
                <a:ea typeface="Arial"/>
                <a:cs typeface="Arial"/>
                <a:sym typeface="Arial"/>
              </a:rPr>
              <a:t>FERRAN TORRES</a:t>
            </a:r>
            <a:endParaRPr b="0" i="0" sz="1400" u="none" cap="none" strike="noStrike">
              <a:solidFill>
                <a:srgbClr val="000000"/>
              </a:solidFill>
              <a:latin typeface="Arial"/>
              <a:ea typeface="Arial"/>
              <a:cs typeface="Arial"/>
              <a:sym typeface="Arial"/>
            </a:endParaRPr>
          </a:p>
        </p:txBody>
      </p:sp>
      <p:sp>
        <p:nvSpPr>
          <p:cNvPr id="2569" name="Google Shape;2569;p70"/>
          <p:cNvSpPr txBox="1"/>
          <p:nvPr/>
        </p:nvSpPr>
        <p:spPr>
          <a:xfrm>
            <a:off x="3543392" y="4761203"/>
            <a:ext cx="3358310" cy="18466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600"/>
              <a:buFont typeface="Arial"/>
              <a:buNone/>
            </a:pPr>
            <a:r>
              <a:rPr b="1" i="0" lang="ca" sz="600" u="none" cap="none" strike="noStrike">
                <a:solidFill>
                  <a:srgbClr val="000000"/>
                </a:solidFill>
                <a:latin typeface="Arial"/>
                <a:ea typeface="Arial"/>
                <a:cs typeface="Arial"/>
                <a:sym typeface="Arial"/>
              </a:rPr>
              <a:t>GAN HYPER RESOLUTION PROJECT</a:t>
            </a:r>
            <a:endParaRPr b="1" i="0" sz="600" u="none" cap="none" strike="noStrike">
              <a:solidFill>
                <a:srgbClr val="000000"/>
              </a:solidFill>
              <a:latin typeface="Arial"/>
              <a:ea typeface="Arial"/>
              <a:cs typeface="Arial"/>
              <a:sym typeface="Arial"/>
            </a:endParaRPr>
          </a:p>
        </p:txBody>
      </p:sp>
      <p:grpSp>
        <p:nvGrpSpPr>
          <p:cNvPr id="2570" name="Google Shape;2570;p70"/>
          <p:cNvGrpSpPr/>
          <p:nvPr/>
        </p:nvGrpSpPr>
        <p:grpSpPr>
          <a:xfrm>
            <a:off x="3047" y="375696"/>
            <a:ext cx="9138979" cy="414018"/>
            <a:chOff x="3047" y="375696"/>
            <a:chExt cx="9138979" cy="414018"/>
          </a:xfrm>
        </p:grpSpPr>
        <p:grpSp>
          <p:nvGrpSpPr>
            <p:cNvPr id="2571" name="Google Shape;2571;p70"/>
            <p:cNvGrpSpPr/>
            <p:nvPr/>
          </p:nvGrpSpPr>
          <p:grpSpPr>
            <a:xfrm>
              <a:off x="3047" y="375696"/>
              <a:ext cx="9138979" cy="414018"/>
              <a:chOff x="3047" y="375696"/>
              <a:chExt cx="9138979" cy="414018"/>
            </a:xfrm>
          </p:grpSpPr>
          <p:sp>
            <p:nvSpPr>
              <p:cNvPr id="2572" name="Google Shape;2572;p70"/>
              <p:cNvSpPr/>
              <p:nvPr/>
            </p:nvSpPr>
            <p:spPr>
              <a:xfrm>
                <a:off x="3047" y="375696"/>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grpSp>
            <p:nvGrpSpPr>
              <p:cNvPr id="2573" name="Google Shape;2573;p70"/>
              <p:cNvGrpSpPr/>
              <p:nvPr/>
            </p:nvGrpSpPr>
            <p:grpSpPr>
              <a:xfrm>
                <a:off x="8141262" y="375696"/>
                <a:ext cx="1000764" cy="414018"/>
                <a:chOff x="8141262" y="376015"/>
                <a:chExt cx="1000764" cy="414018"/>
              </a:xfrm>
            </p:grpSpPr>
            <p:sp>
              <p:nvSpPr>
                <p:cNvPr id="2574" name="Google Shape;2574;p70"/>
                <p:cNvSpPr/>
                <p:nvPr/>
              </p:nvSpPr>
              <p:spPr>
                <a:xfrm>
                  <a:off x="8141262" y="376015"/>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thoughtful Icon - Free PNG &amp; SVG 1757003 - Noun Project" id="2575" name="Google Shape;2575;p70"/>
                <p:cNvPicPr preferRelativeResize="0"/>
                <p:nvPr/>
              </p:nvPicPr>
              <p:blipFill rotWithShape="1">
                <a:blip r:embed="rId7">
                  <a:alphaModFix/>
                </a:blip>
                <a:srcRect b="0" l="0" r="0" t="0"/>
                <a:stretch/>
              </p:blipFill>
              <p:spPr>
                <a:xfrm>
                  <a:off x="8517066" y="464108"/>
                  <a:ext cx="259551" cy="259551"/>
                </a:xfrm>
                <a:prstGeom prst="rect">
                  <a:avLst/>
                </a:prstGeom>
                <a:noFill/>
                <a:ln>
                  <a:noFill/>
                </a:ln>
              </p:spPr>
            </p:pic>
          </p:grpSp>
          <p:pic>
            <p:nvPicPr>
              <p:cNvPr descr="motivation Icon - Download motivation Icon 1110005 | Noun Project" id="2576" name="Google Shape;2576;p70"/>
              <p:cNvPicPr preferRelativeResize="0"/>
              <p:nvPr/>
            </p:nvPicPr>
            <p:blipFill rotWithShape="1">
              <a:blip r:embed="rId8">
                <a:alphaModFix/>
              </a:blip>
              <a:srcRect b="0" l="0" r="0" t="0"/>
              <a:stretch/>
            </p:blipFill>
            <p:spPr>
              <a:xfrm>
                <a:off x="315282" y="397803"/>
                <a:ext cx="369805" cy="369805"/>
              </a:xfrm>
              <a:prstGeom prst="rect">
                <a:avLst/>
              </a:prstGeom>
              <a:noFill/>
              <a:ln>
                <a:noFill/>
              </a:ln>
            </p:spPr>
          </p:pic>
          <p:grpSp>
            <p:nvGrpSpPr>
              <p:cNvPr id="2577" name="Google Shape;2577;p70"/>
              <p:cNvGrpSpPr/>
              <p:nvPr/>
            </p:nvGrpSpPr>
            <p:grpSpPr>
              <a:xfrm>
                <a:off x="6043799" y="375696"/>
                <a:ext cx="1000764" cy="414018"/>
                <a:chOff x="6043799" y="374249"/>
                <a:chExt cx="1000764" cy="414018"/>
              </a:xfrm>
            </p:grpSpPr>
            <p:sp>
              <p:nvSpPr>
                <p:cNvPr id="2578" name="Google Shape;2578;p70"/>
                <p:cNvSpPr/>
                <p:nvPr/>
              </p:nvSpPr>
              <p:spPr>
                <a:xfrm>
                  <a:off x="6043799" y="374249"/>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Parameter Icon #356991 - Free Icons Library" id="2579" name="Google Shape;2579;p70"/>
                <p:cNvPicPr preferRelativeResize="0"/>
                <p:nvPr/>
              </p:nvPicPr>
              <p:blipFill rotWithShape="1">
                <a:blip r:embed="rId9">
                  <a:alphaModFix/>
                </a:blip>
                <a:srcRect b="0" l="0" r="0" t="0"/>
                <a:stretch/>
              </p:blipFill>
              <p:spPr>
                <a:xfrm>
                  <a:off x="6410183" y="464558"/>
                  <a:ext cx="262052" cy="262052"/>
                </a:xfrm>
                <a:prstGeom prst="rect">
                  <a:avLst/>
                </a:prstGeom>
                <a:noFill/>
                <a:ln>
                  <a:noFill/>
                </a:ln>
              </p:spPr>
            </p:pic>
          </p:grpSp>
          <p:sp>
            <p:nvSpPr>
              <p:cNvPr id="2580" name="Google Shape;2580;p70"/>
              <p:cNvSpPr/>
              <p:nvPr/>
            </p:nvSpPr>
            <p:spPr>
              <a:xfrm>
                <a:off x="4610433" y="375696"/>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grpSp>
            <p:nvGrpSpPr>
              <p:cNvPr id="2581" name="Google Shape;2581;p70"/>
              <p:cNvGrpSpPr/>
              <p:nvPr/>
            </p:nvGrpSpPr>
            <p:grpSpPr>
              <a:xfrm>
                <a:off x="3871085" y="375696"/>
                <a:ext cx="1000764" cy="414018"/>
                <a:chOff x="3871085" y="374082"/>
                <a:chExt cx="1000764" cy="414018"/>
              </a:xfrm>
            </p:grpSpPr>
            <p:sp>
              <p:nvSpPr>
                <p:cNvPr id="2582" name="Google Shape;2582;p70"/>
                <p:cNvSpPr/>
                <p:nvPr/>
              </p:nvSpPr>
              <p:spPr>
                <a:xfrm>
                  <a:off x="3871085" y="374082"/>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Support Vector Machines Icon - Free PNG &amp; SVG 1374192 - Noun Project" id="2583" name="Google Shape;2583;p70"/>
                <p:cNvPicPr preferRelativeResize="0"/>
                <p:nvPr/>
              </p:nvPicPr>
              <p:blipFill rotWithShape="1">
                <a:blip r:embed="rId10">
                  <a:alphaModFix/>
                </a:blip>
                <a:srcRect b="0" l="0" r="0" t="0"/>
                <a:stretch/>
              </p:blipFill>
              <p:spPr>
                <a:xfrm>
                  <a:off x="4173156" y="419164"/>
                  <a:ext cx="346367" cy="346367"/>
                </a:xfrm>
                <a:prstGeom prst="rect">
                  <a:avLst/>
                </a:prstGeom>
                <a:noFill/>
                <a:ln>
                  <a:noFill/>
                </a:ln>
              </p:spPr>
            </p:pic>
          </p:grpSp>
          <p:grpSp>
            <p:nvGrpSpPr>
              <p:cNvPr id="2584" name="Google Shape;2584;p70"/>
              <p:cNvGrpSpPr/>
              <p:nvPr/>
            </p:nvGrpSpPr>
            <p:grpSpPr>
              <a:xfrm>
                <a:off x="3113374" y="375696"/>
                <a:ext cx="1000764" cy="414018"/>
                <a:chOff x="3113374" y="372277"/>
                <a:chExt cx="1000764" cy="414018"/>
              </a:xfrm>
            </p:grpSpPr>
            <p:sp>
              <p:nvSpPr>
                <p:cNvPr id="2585" name="Google Shape;2585;p70"/>
                <p:cNvSpPr/>
                <p:nvPr/>
              </p:nvSpPr>
              <p:spPr>
                <a:xfrm>
                  <a:off x="3113374" y="372277"/>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Engranajes mecanicos - Iconos gratis de" id="2586" name="Google Shape;2586;p70"/>
                <p:cNvPicPr preferRelativeResize="0"/>
                <p:nvPr/>
              </p:nvPicPr>
              <p:blipFill rotWithShape="1">
                <a:blip r:embed="rId11">
                  <a:alphaModFix/>
                </a:blip>
                <a:srcRect b="0" l="0" r="0" t="0"/>
                <a:stretch/>
              </p:blipFill>
              <p:spPr>
                <a:xfrm>
                  <a:off x="3385545" y="415071"/>
                  <a:ext cx="363370" cy="363370"/>
                </a:xfrm>
                <a:prstGeom prst="rect">
                  <a:avLst/>
                </a:prstGeom>
                <a:noFill/>
                <a:ln>
                  <a:noFill/>
                </a:ln>
              </p:spPr>
            </p:pic>
          </p:grpSp>
          <p:grpSp>
            <p:nvGrpSpPr>
              <p:cNvPr id="2587" name="Google Shape;2587;p70"/>
              <p:cNvGrpSpPr/>
              <p:nvPr/>
            </p:nvGrpSpPr>
            <p:grpSpPr>
              <a:xfrm>
                <a:off x="2322427" y="375696"/>
                <a:ext cx="1000764" cy="414018"/>
                <a:chOff x="2322427" y="369857"/>
                <a:chExt cx="1000764" cy="414018"/>
              </a:xfrm>
            </p:grpSpPr>
            <p:sp>
              <p:nvSpPr>
                <p:cNvPr id="2588" name="Google Shape;2588;p70"/>
                <p:cNvSpPr/>
                <p:nvPr/>
              </p:nvSpPr>
              <p:spPr>
                <a:xfrm>
                  <a:off x="2322427" y="369857"/>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HMS20278 | Datasets2Tools" id="2589" name="Google Shape;2589;p70"/>
                <p:cNvPicPr preferRelativeResize="0"/>
                <p:nvPr/>
              </p:nvPicPr>
              <p:blipFill rotWithShape="1">
                <a:blip r:embed="rId12">
                  <a:alphaModFix/>
                </a:blip>
                <a:srcRect b="0" l="0" r="0" t="0"/>
                <a:stretch/>
              </p:blipFill>
              <p:spPr>
                <a:xfrm>
                  <a:off x="2651068" y="441638"/>
                  <a:ext cx="310236" cy="310236"/>
                </a:xfrm>
                <a:prstGeom prst="rect">
                  <a:avLst/>
                </a:prstGeom>
                <a:noFill/>
                <a:ln>
                  <a:noFill/>
                </a:ln>
              </p:spPr>
            </p:pic>
          </p:grpSp>
          <p:sp>
            <p:nvSpPr>
              <p:cNvPr id="2590" name="Google Shape;2590;p70"/>
              <p:cNvSpPr/>
              <p:nvPr/>
            </p:nvSpPr>
            <p:spPr>
              <a:xfrm>
                <a:off x="1528134" y="375696"/>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Forma llena de bandera - Iconos gratis de mapas y banderas" id="2591" name="Google Shape;2591;p70"/>
              <p:cNvPicPr preferRelativeResize="0"/>
              <p:nvPr/>
            </p:nvPicPr>
            <p:blipFill rotWithShape="1">
              <a:blip r:embed="rId13">
                <a:alphaModFix/>
              </a:blip>
              <a:srcRect b="0" l="0" r="0" t="0"/>
              <a:stretch/>
            </p:blipFill>
            <p:spPr>
              <a:xfrm>
                <a:off x="1916987" y="427785"/>
                <a:ext cx="309840" cy="309840"/>
              </a:xfrm>
              <a:prstGeom prst="rect">
                <a:avLst/>
              </a:prstGeom>
              <a:noFill/>
              <a:ln>
                <a:noFill/>
              </a:ln>
            </p:spPr>
          </p:pic>
          <p:sp>
            <p:nvSpPr>
              <p:cNvPr id="2592" name="Google Shape;2592;p70"/>
              <p:cNvSpPr/>
              <p:nvPr/>
            </p:nvSpPr>
            <p:spPr>
              <a:xfrm>
                <a:off x="791487" y="375696"/>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2593" name="Google Shape;2593;p70"/>
              <p:cNvSpPr/>
              <p:nvPr/>
            </p:nvSpPr>
            <p:spPr>
              <a:xfrm>
                <a:off x="5344640" y="375696"/>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grpSp>
        <p:pic>
          <p:nvPicPr>
            <p:cNvPr descr="Resolution - Free computer icons" id="2594" name="Google Shape;2594;p70"/>
            <p:cNvPicPr preferRelativeResize="0"/>
            <p:nvPr/>
          </p:nvPicPr>
          <p:blipFill rotWithShape="1">
            <a:blip r:embed="rId14">
              <a:alphaModFix/>
            </a:blip>
            <a:srcRect b="0" l="0" r="0" t="0"/>
            <a:stretch/>
          </p:blipFill>
          <p:spPr>
            <a:xfrm>
              <a:off x="1132929" y="433985"/>
              <a:ext cx="337219" cy="337219"/>
            </a:xfrm>
            <a:prstGeom prst="rect">
              <a:avLst/>
            </a:prstGeom>
            <a:noFill/>
            <a:ln>
              <a:noFill/>
            </a:ln>
          </p:spPr>
        </p:pic>
      </p:grpSp>
      <p:sp>
        <p:nvSpPr>
          <p:cNvPr id="2595" name="Google Shape;2595;p70"/>
          <p:cNvSpPr/>
          <p:nvPr/>
        </p:nvSpPr>
        <p:spPr>
          <a:xfrm>
            <a:off x="6777743" y="375696"/>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metrics Icon - Free PNG &amp; SVG 105414 - Noun Project" id="2596" name="Google Shape;2596;p70"/>
          <p:cNvPicPr preferRelativeResize="0"/>
          <p:nvPr/>
        </p:nvPicPr>
        <p:blipFill rotWithShape="1">
          <a:blip r:embed="rId15">
            <a:alphaModFix/>
          </a:blip>
          <a:srcRect b="0" l="0" r="0" t="0"/>
          <a:stretch/>
        </p:blipFill>
        <p:spPr>
          <a:xfrm>
            <a:off x="7096476" y="436857"/>
            <a:ext cx="322932" cy="322932"/>
          </a:xfrm>
          <a:prstGeom prst="rect">
            <a:avLst/>
          </a:prstGeom>
          <a:noFill/>
          <a:ln>
            <a:noFill/>
          </a:ln>
        </p:spPr>
      </p:pic>
      <p:sp>
        <p:nvSpPr>
          <p:cNvPr id="2597" name="Google Shape;2597;p70"/>
          <p:cNvSpPr/>
          <p:nvPr/>
        </p:nvSpPr>
        <p:spPr>
          <a:xfrm>
            <a:off x="235754" y="4617666"/>
            <a:ext cx="504000" cy="504000"/>
          </a:xfrm>
          <a:prstGeom prst="ellipse">
            <a:avLst/>
          </a:prstGeom>
          <a:blipFill rotWithShape="1">
            <a:blip r:embed="rId16">
              <a:alphaModFix/>
            </a:blip>
            <a:stretch>
              <a:fillRect b="0" l="0" r="0" t="0"/>
            </a:stretch>
          </a:blipFill>
          <a:ln cap="flat" cmpd="sng" w="12700">
            <a:solidFill>
              <a:srgbClr val="007B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598" name="Google Shape;2598;p70"/>
          <p:cNvSpPr txBox="1"/>
          <p:nvPr/>
        </p:nvSpPr>
        <p:spPr>
          <a:xfrm>
            <a:off x="639229" y="4755087"/>
            <a:ext cx="1130177" cy="276999"/>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600"/>
              <a:buFont typeface="Arial"/>
              <a:buNone/>
            </a:pPr>
            <a:r>
              <a:rPr b="1" i="0" lang="ca" sz="600" u="none" cap="none" strike="noStrike">
                <a:solidFill>
                  <a:srgbClr val="000000"/>
                </a:solidFill>
                <a:latin typeface="Arial"/>
                <a:ea typeface="Arial"/>
                <a:cs typeface="Arial"/>
                <a:sym typeface="Arial"/>
              </a:rPr>
              <a:t>PROJECT ADVISOR: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600"/>
              <a:buFont typeface="Arial"/>
              <a:buNone/>
            </a:pPr>
            <a:r>
              <a:rPr b="1" i="0" lang="ca" sz="600" u="none" cap="none" strike="noStrike">
                <a:solidFill>
                  <a:srgbClr val="000000"/>
                </a:solidFill>
                <a:latin typeface="Arial"/>
                <a:ea typeface="Arial"/>
                <a:cs typeface="Arial"/>
                <a:sym typeface="Arial"/>
              </a:rPr>
              <a:t>DANI FOJO</a:t>
            </a:r>
            <a:endParaRPr b="0" i="0" sz="1400" u="none" cap="none" strike="noStrike">
              <a:solidFill>
                <a:srgbClr val="000000"/>
              </a:solidFill>
              <a:latin typeface="Arial"/>
              <a:ea typeface="Arial"/>
              <a:cs typeface="Arial"/>
              <a:sym typeface="Arial"/>
            </a:endParaRPr>
          </a:p>
        </p:txBody>
      </p:sp>
      <p:pic>
        <p:nvPicPr>
          <p:cNvPr descr="Statistical Analysis Icon - Download in Glyph Style" id="2599" name="Google Shape;2599;p70"/>
          <p:cNvPicPr preferRelativeResize="0"/>
          <p:nvPr/>
        </p:nvPicPr>
        <p:blipFill rotWithShape="1">
          <a:blip r:embed="rId17">
            <a:alphaModFix/>
          </a:blip>
          <a:srcRect b="0" l="0" r="0" t="0"/>
          <a:stretch/>
        </p:blipFill>
        <p:spPr>
          <a:xfrm>
            <a:off x="7029504" y="2497212"/>
            <a:ext cx="852875" cy="852875"/>
          </a:xfrm>
          <a:prstGeom prst="rect">
            <a:avLst/>
          </a:prstGeom>
          <a:noFill/>
          <a:ln>
            <a:noFill/>
          </a:ln>
        </p:spPr>
      </p:pic>
      <p:sp>
        <p:nvSpPr>
          <p:cNvPr id="2600" name="Google Shape;2600;p70"/>
          <p:cNvSpPr/>
          <p:nvPr/>
        </p:nvSpPr>
        <p:spPr>
          <a:xfrm>
            <a:off x="7477265" y="375696"/>
            <a:ext cx="1000764" cy="414018"/>
          </a:xfrm>
          <a:prstGeom prst="round2SameRect">
            <a:avLst>
              <a:gd fmla="val 35910" name="adj1"/>
              <a:gd fmla="val 0" name="adj2"/>
            </a:avLst>
          </a:prstGeom>
          <a:solidFill>
            <a:srgbClr val="007BC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Statistical Analysis Icon - Download in Glyph Style" id="2601" name="Google Shape;2601;p70"/>
          <p:cNvPicPr preferRelativeResize="0"/>
          <p:nvPr/>
        </p:nvPicPr>
        <p:blipFill rotWithShape="1">
          <a:blip r:embed="rId17">
            <a:alphaModFix/>
          </a:blip>
          <a:srcRect b="0" l="0" r="0" t="0"/>
          <a:stretch/>
        </p:blipFill>
        <p:spPr>
          <a:xfrm>
            <a:off x="7843649" y="456021"/>
            <a:ext cx="283664" cy="283664"/>
          </a:xfrm>
          <a:prstGeom prst="rect">
            <a:avLst/>
          </a:prstGeom>
          <a:noFill/>
          <a:ln>
            <a:noFill/>
          </a:ln>
        </p:spPr>
      </p:pic>
      <p:pic>
        <p:nvPicPr>
          <p:cNvPr id="2602" name="Google Shape;2602;p70"/>
          <p:cNvPicPr preferRelativeResize="0"/>
          <p:nvPr/>
        </p:nvPicPr>
        <p:blipFill rotWithShape="1">
          <a:blip r:embed="rId18">
            <a:alphaModFix/>
          </a:blip>
          <a:srcRect b="0" l="0" r="0" t="0"/>
          <a:stretch/>
        </p:blipFill>
        <p:spPr>
          <a:xfrm>
            <a:off x="8752300" y="29649"/>
            <a:ext cx="337224" cy="337254"/>
          </a:xfrm>
          <a:prstGeom prst="rect">
            <a:avLst/>
          </a:prstGeom>
          <a:noFill/>
          <a:ln>
            <a:noFill/>
          </a:ln>
        </p:spPr>
      </p:pic>
      <p:sp>
        <p:nvSpPr>
          <p:cNvPr id="2603" name="Google Shape;2603;p70"/>
          <p:cNvSpPr/>
          <p:nvPr/>
        </p:nvSpPr>
        <p:spPr>
          <a:xfrm>
            <a:off x="0" y="788715"/>
            <a:ext cx="9144000" cy="3782700"/>
          </a:xfrm>
          <a:prstGeom prst="frame">
            <a:avLst>
              <a:gd fmla="val 1815" name="adj1"/>
            </a:avLst>
          </a:prstGeom>
          <a:solidFill>
            <a:srgbClr val="007BC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dk1"/>
              </a:solidFill>
              <a:latin typeface="Arial"/>
              <a:ea typeface="Arial"/>
              <a:cs typeface="Arial"/>
              <a:sym typeface="Arial"/>
            </a:endParaRPr>
          </a:p>
        </p:txBody>
      </p:sp>
      <p:pic>
        <p:nvPicPr>
          <p:cNvPr descr="weight, Weightlifter, Man, Silhouette, Fitness Forever, sport, Excercise,  sports, weightlifting, Lifting icon" id="2604" name="Google Shape;2604;p70"/>
          <p:cNvPicPr preferRelativeResize="0"/>
          <p:nvPr/>
        </p:nvPicPr>
        <p:blipFill rotWithShape="1">
          <a:blip r:embed="rId19">
            <a:alphaModFix/>
          </a:blip>
          <a:srcRect b="0" l="0" r="0" t="0"/>
          <a:stretch/>
        </p:blipFill>
        <p:spPr>
          <a:xfrm>
            <a:off x="5672477" y="414045"/>
            <a:ext cx="326958" cy="326958"/>
          </a:xfrm>
          <a:prstGeom prst="rect">
            <a:avLst/>
          </a:prstGeom>
          <a:noFill/>
          <a:ln>
            <a:noFill/>
          </a:ln>
        </p:spPr>
      </p:pic>
      <p:pic>
        <p:nvPicPr>
          <p:cNvPr descr="Black Down Arrow Png For Kids - Decrease Arrow Icon Png | Full Size PNG  Download | SeekPNG" id="2605" name="Google Shape;2605;p70"/>
          <p:cNvPicPr preferRelativeResize="0"/>
          <p:nvPr/>
        </p:nvPicPr>
        <p:blipFill rotWithShape="1">
          <a:blip r:embed="rId20">
            <a:alphaModFix/>
          </a:blip>
          <a:srcRect b="0" l="0" r="0" t="0"/>
          <a:stretch/>
        </p:blipFill>
        <p:spPr>
          <a:xfrm>
            <a:off x="4961259" y="504307"/>
            <a:ext cx="290979" cy="196574"/>
          </a:xfrm>
          <a:prstGeom prst="rect">
            <a:avLst/>
          </a:prstGeom>
          <a:noFill/>
          <a:ln>
            <a:noFill/>
          </a:ln>
        </p:spPr>
      </p:pic>
      <p:grpSp>
        <p:nvGrpSpPr>
          <p:cNvPr id="2606" name="Google Shape;2606;p70"/>
          <p:cNvGrpSpPr/>
          <p:nvPr/>
        </p:nvGrpSpPr>
        <p:grpSpPr>
          <a:xfrm>
            <a:off x="6198966" y="3594918"/>
            <a:ext cx="3011377" cy="696875"/>
            <a:chOff x="-4923408" y="2720594"/>
            <a:chExt cx="3011377" cy="696875"/>
          </a:xfrm>
        </p:grpSpPr>
        <p:grpSp>
          <p:nvGrpSpPr>
            <p:cNvPr id="2607" name="Google Shape;2607;p70"/>
            <p:cNvGrpSpPr/>
            <p:nvPr/>
          </p:nvGrpSpPr>
          <p:grpSpPr>
            <a:xfrm>
              <a:off x="-4923408" y="2720594"/>
              <a:ext cx="3011377" cy="696875"/>
              <a:chOff x="6301065" y="3705792"/>
              <a:chExt cx="3011377" cy="696875"/>
            </a:xfrm>
          </p:grpSpPr>
          <p:sp>
            <p:nvSpPr>
              <p:cNvPr id="2608" name="Google Shape;2608;p70"/>
              <p:cNvSpPr/>
              <p:nvPr/>
            </p:nvSpPr>
            <p:spPr>
              <a:xfrm>
                <a:off x="6398952" y="3750833"/>
                <a:ext cx="2519928" cy="500079"/>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609" name="Google Shape;2609;p70"/>
              <p:cNvSpPr txBox="1"/>
              <p:nvPr/>
            </p:nvSpPr>
            <p:spPr>
              <a:xfrm>
                <a:off x="6301065" y="4218001"/>
                <a:ext cx="1423503" cy="18466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600"/>
                  <a:buFont typeface="Arial"/>
                  <a:buNone/>
                </a:pPr>
                <a:r>
                  <a:rPr b="0" i="1" lang="ca" sz="600" u="none" cap="none" strike="noStrike">
                    <a:solidFill>
                      <a:schemeClr val="lt1"/>
                    </a:solidFill>
                    <a:latin typeface="Arial"/>
                    <a:ea typeface="Arial"/>
                    <a:cs typeface="Arial"/>
                    <a:sym typeface="Arial"/>
                  </a:rPr>
                  <a:t>W* → Warm Up / Pre-Training</a:t>
                </a:r>
                <a:endParaRPr b="0" i="1" sz="600" u="none" cap="none" strike="noStrike">
                  <a:solidFill>
                    <a:schemeClr val="lt1"/>
                  </a:solidFill>
                  <a:latin typeface="Arial"/>
                  <a:ea typeface="Arial"/>
                  <a:cs typeface="Arial"/>
                  <a:sym typeface="Arial"/>
                </a:endParaRPr>
              </a:p>
            </p:txBody>
          </p:sp>
          <p:sp>
            <p:nvSpPr>
              <p:cNvPr id="2610" name="Google Shape;2610;p70"/>
              <p:cNvSpPr txBox="1"/>
              <p:nvPr/>
            </p:nvSpPr>
            <p:spPr>
              <a:xfrm>
                <a:off x="6565141" y="3705792"/>
                <a:ext cx="2747301" cy="64629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600"/>
                  <a:buFont typeface="Arial"/>
                  <a:buNone/>
                </a:pPr>
                <a:r>
                  <a:rPr b="1" i="0" lang="ca" sz="600" u="none" cap="none" strike="noStrike">
                    <a:solidFill>
                      <a:srgbClr val="000000"/>
                    </a:solidFill>
                    <a:latin typeface="Arial"/>
                    <a:ea typeface="Arial"/>
                    <a:cs typeface="Arial"/>
                    <a:sym typeface="Arial"/>
                  </a:rPr>
                  <a:t>                     W* / Train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600"/>
                  <a:buFont typeface="Arial"/>
                  <a:buNone/>
                </a:pPr>
                <a:r>
                  <a:rPr b="1" i="0" lang="ca" sz="600" u="none" cap="none" strike="noStrike">
                    <a:solidFill>
                      <a:srgbClr val="000000"/>
                    </a:solidFill>
                    <a:latin typeface="Arial"/>
                    <a:ea typeface="Arial"/>
                    <a:cs typeface="Arial"/>
                    <a:sym typeface="Arial"/>
                  </a:rPr>
                  <a:t>Patch size: </a:t>
                </a:r>
                <a:r>
                  <a:rPr b="0" i="0" lang="ca" sz="600" u="none" cap="none" strike="noStrike">
                    <a:solidFill>
                      <a:srgbClr val="000000"/>
                    </a:solidFill>
                    <a:latin typeface="Arial"/>
                    <a:ea typeface="Arial"/>
                    <a:cs typeface="Arial"/>
                    <a:sym typeface="Arial"/>
                  </a:rPr>
                  <a:t>128 / 128  </a:t>
                </a:r>
                <a:r>
                  <a:rPr b="1" i="0" lang="ca" sz="600" u="none" cap="none" strike="noStrike">
                    <a:solidFill>
                      <a:srgbClr val="000000"/>
                    </a:solidFill>
                    <a:latin typeface="Arial"/>
                    <a:ea typeface="Arial"/>
                    <a:cs typeface="Arial"/>
                    <a:sym typeface="Arial"/>
                  </a:rPr>
                  <a:t>RRDB:</a:t>
                </a:r>
                <a:r>
                  <a:rPr b="0" i="0" lang="ca" sz="600" u="none" cap="none" strike="noStrike">
                    <a:solidFill>
                      <a:srgbClr val="000000"/>
                    </a:solidFill>
                    <a:latin typeface="Arial"/>
                    <a:ea typeface="Arial"/>
                    <a:cs typeface="Arial"/>
                    <a:sym typeface="Arial"/>
                  </a:rPr>
                  <a:t> 23    </a:t>
                </a:r>
                <a:r>
                  <a:rPr b="1" i="0" lang="ca" sz="600" u="none" cap="none" strike="noStrike">
                    <a:solidFill>
                      <a:srgbClr val="000000"/>
                    </a:solidFill>
                    <a:latin typeface="Arial"/>
                    <a:ea typeface="Arial"/>
                    <a:cs typeface="Arial"/>
                    <a:sym typeface="Arial"/>
                  </a:rPr>
                  <a:t>Dataset: </a:t>
                </a:r>
                <a:r>
                  <a:rPr b="0" i="0" lang="ca" sz="600" u="none" cap="none" strike="noStrike">
                    <a:solidFill>
                      <a:srgbClr val="000000"/>
                    </a:solidFill>
                    <a:latin typeface="Arial"/>
                    <a:ea typeface="Arial"/>
                    <a:cs typeface="Arial"/>
                    <a:sym typeface="Arial"/>
                  </a:rPr>
                  <a:t>DIV2K</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600"/>
                  <a:buFont typeface="Arial"/>
                  <a:buNone/>
                </a:pPr>
                <a:r>
                  <a:rPr b="1" i="0" lang="ca" sz="600" u="none" cap="none" strike="noStrike">
                    <a:solidFill>
                      <a:srgbClr val="000000"/>
                    </a:solidFill>
                    <a:latin typeface="Arial"/>
                    <a:ea typeface="Arial"/>
                    <a:cs typeface="Arial"/>
                    <a:sym typeface="Arial"/>
                  </a:rPr>
                  <a:t>Patch size: </a:t>
                </a:r>
                <a:r>
                  <a:rPr b="0" i="0" lang="ca" sz="600" u="none" cap="none" strike="noStrike">
                    <a:solidFill>
                      <a:srgbClr val="000000"/>
                    </a:solidFill>
                    <a:latin typeface="Arial"/>
                    <a:ea typeface="Arial"/>
                    <a:cs typeface="Arial"/>
                    <a:sym typeface="Arial"/>
                  </a:rPr>
                  <a:t>192 / 128  </a:t>
                </a:r>
                <a:r>
                  <a:rPr b="1" i="0" lang="ca" sz="600" u="none" cap="none" strike="noStrike">
                    <a:solidFill>
                      <a:srgbClr val="000000"/>
                    </a:solidFill>
                    <a:latin typeface="Arial"/>
                    <a:ea typeface="Arial"/>
                    <a:cs typeface="Arial"/>
                    <a:sym typeface="Arial"/>
                  </a:rPr>
                  <a:t>RRDB: </a:t>
                </a:r>
                <a:r>
                  <a:rPr b="0" i="0" lang="ca" sz="600" u="none" cap="none" strike="noStrike">
                    <a:solidFill>
                      <a:srgbClr val="000000"/>
                    </a:solidFill>
                    <a:latin typeface="Arial"/>
                    <a:ea typeface="Arial"/>
                    <a:cs typeface="Arial"/>
                    <a:sym typeface="Arial"/>
                  </a:rPr>
                  <a:t>23    </a:t>
                </a:r>
                <a:r>
                  <a:rPr b="1" i="0" lang="ca" sz="600" u="none" cap="none" strike="noStrike">
                    <a:solidFill>
                      <a:srgbClr val="000000"/>
                    </a:solidFill>
                    <a:latin typeface="Arial"/>
                    <a:ea typeface="Arial"/>
                    <a:cs typeface="Arial"/>
                    <a:sym typeface="Arial"/>
                  </a:rPr>
                  <a:t>Dataset: </a:t>
                </a:r>
                <a:r>
                  <a:rPr b="0" i="0" lang="ca" sz="600" u="none" cap="none" strike="noStrike">
                    <a:solidFill>
                      <a:srgbClr val="000000"/>
                    </a:solidFill>
                    <a:latin typeface="Arial"/>
                    <a:ea typeface="Arial"/>
                    <a:cs typeface="Arial"/>
                    <a:sym typeface="Arial"/>
                  </a:rPr>
                  <a:t>DIV2K + BSDS500</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600"/>
                  <a:buFont typeface="Arial"/>
                  <a:buNone/>
                </a:pPr>
                <a:r>
                  <a:rPr b="1" i="0" lang="ca" sz="600" u="none" cap="none" strike="noStrike">
                    <a:solidFill>
                      <a:srgbClr val="000000"/>
                    </a:solidFill>
                    <a:latin typeface="Arial"/>
                    <a:ea typeface="Arial"/>
                    <a:cs typeface="Arial"/>
                    <a:sym typeface="Arial"/>
                  </a:rPr>
                  <a:t>Patch size: </a:t>
                </a:r>
                <a:r>
                  <a:rPr b="0" i="0" lang="ca" sz="600" u="none" cap="none" strike="noStrike">
                    <a:solidFill>
                      <a:srgbClr val="000000"/>
                    </a:solidFill>
                    <a:latin typeface="Arial"/>
                    <a:ea typeface="Arial"/>
                    <a:cs typeface="Arial"/>
                    <a:sym typeface="Arial"/>
                  </a:rPr>
                  <a:t>192 / 192  </a:t>
                </a:r>
                <a:r>
                  <a:rPr b="1" i="0" lang="ca" sz="600" u="none" cap="none" strike="noStrike">
                    <a:solidFill>
                      <a:srgbClr val="000000"/>
                    </a:solidFill>
                    <a:latin typeface="Arial"/>
                    <a:ea typeface="Arial"/>
                    <a:cs typeface="Arial"/>
                    <a:sym typeface="Arial"/>
                  </a:rPr>
                  <a:t>RRDB: </a:t>
                </a:r>
                <a:r>
                  <a:rPr b="0" i="0" lang="ca" sz="600" u="none" cap="none" strike="noStrike">
                    <a:solidFill>
                      <a:srgbClr val="000000"/>
                    </a:solidFill>
                    <a:latin typeface="Arial"/>
                    <a:ea typeface="Arial"/>
                    <a:cs typeface="Arial"/>
                    <a:sym typeface="Arial"/>
                  </a:rPr>
                  <a:t>23    </a:t>
                </a:r>
                <a:r>
                  <a:rPr b="1" i="0" lang="ca" sz="600" u="none" cap="none" strike="noStrike">
                    <a:solidFill>
                      <a:srgbClr val="000000"/>
                    </a:solidFill>
                    <a:latin typeface="Arial"/>
                    <a:ea typeface="Arial"/>
                    <a:cs typeface="Arial"/>
                    <a:sym typeface="Arial"/>
                  </a:rPr>
                  <a:t>Dataset: </a:t>
                </a:r>
                <a:r>
                  <a:rPr b="0" i="0" lang="ca" sz="600" u="none" cap="none" strike="noStrike">
                    <a:solidFill>
                      <a:srgbClr val="000000"/>
                    </a:solidFill>
                    <a:latin typeface="Arial"/>
                    <a:ea typeface="Arial"/>
                    <a:cs typeface="Arial"/>
                    <a:sym typeface="Arial"/>
                  </a:rPr>
                  <a:t>DIV2K</a:t>
                </a:r>
                <a:endParaRPr/>
              </a:p>
              <a:p>
                <a:pPr indent="0" lvl="0" marL="0" marR="0" rtl="0" algn="l">
                  <a:lnSpc>
                    <a:spcPct val="100000"/>
                  </a:lnSpc>
                  <a:spcBef>
                    <a:spcPts val="0"/>
                  </a:spcBef>
                  <a:spcAft>
                    <a:spcPts val="0"/>
                  </a:spcAft>
                  <a:buNone/>
                </a:pPr>
                <a:r>
                  <a:rPr b="1" i="0" lang="ca" sz="600" u="none" cap="none" strike="noStrike">
                    <a:solidFill>
                      <a:srgbClr val="000000"/>
                    </a:solidFill>
                    <a:latin typeface="Arial"/>
                    <a:ea typeface="Arial"/>
                    <a:cs typeface="Arial"/>
                    <a:sym typeface="Arial"/>
                  </a:rPr>
                  <a:t>Patch size: </a:t>
                </a:r>
                <a:r>
                  <a:rPr b="0" i="0" lang="ca" sz="600" u="none" cap="none" strike="noStrike">
                    <a:solidFill>
                      <a:srgbClr val="000000"/>
                    </a:solidFill>
                    <a:latin typeface="Arial"/>
                    <a:ea typeface="Arial"/>
                    <a:cs typeface="Arial"/>
                    <a:sym typeface="Arial"/>
                  </a:rPr>
                  <a:t>192 / 128  </a:t>
                </a:r>
                <a:r>
                  <a:rPr b="1" i="0" lang="ca" sz="600" u="none" cap="none" strike="noStrike">
                    <a:solidFill>
                      <a:srgbClr val="000000"/>
                    </a:solidFill>
                    <a:latin typeface="Arial"/>
                    <a:ea typeface="Arial"/>
                    <a:cs typeface="Arial"/>
                    <a:sym typeface="Arial"/>
                  </a:rPr>
                  <a:t>RRDB: </a:t>
                </a:r>
                <a:r>
                  <a:rPr b="0" i="0" lang="ca" sz="600" u="none" cap="none" strike="noStrike">
                    <a:solidFill>
                      <a:srgbClr val="000000"/>
                    </a:solidFill>
                    <a:latin typeface="Arial"/>
                    <a:ea typeface="Arial"/>
                    <a:cs typeface="Arial"/>
                    <a:sym typeface="Arial"/>
                  </a:rPr>
                  <a:t>16    </a:t>
                </a:r>
                <a:r>
                  <a:rPr b="1" i="0" lang="ca" sz="600" u="none" cap="none" strike="noStrike">
                    <a:solidFill>
                      <a:srgbClr val="000000"/>
                    </a:solidFill>
                    <a:latin typeface="Arial"/>
                    <a:ea typeface="Arial"/>
                    <a:cs typeface="Arial"/>
                    <a:sym typeface="Arial"/>
                  </a:rPr>
                  <a:t>Dataset: </a:t>
                </a:r>
                <a:r>
                  <a:rPr b="0" i="0" lang="ca" sz="600" u="none" cap="none" strike="noStrike">
                    <a:solidFill>
                      <a:srgbClr val="000000"/>
                    </a:solidFill>
                    <a:latin typeface="Arial"/>
                    <a:ea typeface="Arial"/>
                    <a:cs typeface="Arial"/>
                    <a:sym typeface="Arial"/>
                  </a:rPr>
                  <a:t>DIV2K + BSDS500</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000000"/>
                  </a:solidFill>
                  <a:latin typeface="Arial"/>
                  <a:ea typeface="Arial"/>
                  <a:cs typeface="Arial"/>
                  <a:sym typeface="Arial"/>
                </a:endParaRPr>
              </a:p>
            </p:txBody>
          </p:sp>
          <p:sp>
            <p:nvSpPr>
              <p:cNvPr id="2611" name="Google Shape;2611;p70"/>
              <p:cNvSpPr/>
              <p:nvPr/>
            </p:nvSpPr>
            <p:spPr>
              <a:xfrm>
                <a:off x="6456116" y="3871874"/>
                <a:ext cx="148144" cy="45719"/>
              </a:xfrm>
              <a:prstGeom prst="mathMinus">
                <a:avLst>
                  <a:gd fmla="val 23520" name="adj1"/>
                </a:avLst>
              </a:prstGeom>
              <a:solidFill>
                <a:srgbClr val="55C3DA"/>
              </a:solidFill>
              <a:ln cap="flat" cmpd="sng" w="25400">
                <a:solidFill>
                  <a:srgbClr val="55C3DA"/>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600"/>
                  <a:buFont typeface="Arial"/>
                  <a:buNone/>
                </a:pPr>
                <a:r>
                  <a:t/>
                </a:r>
                <a:endParaRPr b="0" i="0" sz="600" u="none" cap="none" strike="noStrike">
                  <a:solidFill>
                    <a:schemeClr val="lt1"/>
                  </a:solidFill>
                  <a:latin typeface="Arial"/>
                  <a:ea typeface="Arial"/>
                  <a:cs typeface="Arial"/>
                  <a:sym typeface="Arial"/>
                </a:endParaRPr>
              </a:p>
            </p:txBody>
          </p:sp>
          <p:sp>
            <p:nvSpPr>
              <p:cNvPr id="2612" name="Google Shape;2612;p70"/>
              <p:cNvSpPr/>
              <p:nvPr/>
            </p:nvSpPr>
            <p:spPr>
              <a:xfrm>
                <a:off x="6456116" y="3956032"/>
                <a:ext cx="148144" cy="45719"/>
              </a:xfrm>
              <a:prstGeom prst="mathMinus">
                <a:avLst>
                  <a:gd fmla="val 23520" name="adj1"/>
                </a:avLst>
              </a:prstGeom>
              <a:solidFill>
                <a:schemeClr val="accent1"/>
              </a:solidFill>
              <a:ln cap="flat" cmpd="sng" w="25400">
                <a:solidFill>
                  <a:srgbClr val="A2C86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600"/>
                  <a:buFont typeface="Arial"/>
                  <a:buNone/>
                </a:pPr>
                <a:r>
                  <a:t/>
                </a:r>
                <a:endParaRPr b="0" i="0" sz="600" u="none" cap="none" strike="noStrike">
                  <a:solidFill>
                    <a:schemeClr val="lt1"/>
                  </a:solidFill>
                  <a:latin typeface="Arial"/>
                  <a:ea typeface="Arial"/>
                  <a:cs typeface="Arial"/>
                  <a:sym typeface="Arial"/>
                </a:endParaRPr>
              </a:p>
            </p:txBody>
          </p:sp>
          <p:sp>
            <p:nvSpPr>
              <p:cNvPr id="2613" name="Google Shape;2613;p70"/>
              <p:cNvSpPr/>
              <p:nvPr/>
            </p:nvSpPr>
            <p:spPr>
              <a:xfrm>
                <a:off x="6456116" y="4046792"/>
                <a:ext cx="148144" cy="45719"/>
              </a:xfrm>
              <a:prstGeom prst="mathMinus">
                <a:avLst>
                  <a:gd fmla="val 23520" name="adj1"/>
                </a:avLst>
              </a:prstGeom>
              <a:solidFill>
                <a:srgbClr val="D37E53"/>
              </a:solidFill>
              <a:ln cap="flat" cmpd="sng" w="25400">
                <a:solidFill>
                  <a:srgbClr val="D37E5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600"/>
                  <a:buFont typeface="Arial"/>
                  <a:buNone/>
                </a:pPr>
                <a:r>
                  <a:t/>
                </a:r>
                <a:endParaRPr b="0" i="0" sz="600" u="none" cap="none" strike="noStrike">
                  <a:solidFill>
                    <a:schemeClr val="lt1"/>
                  </a:solidFill>
                  <a:latin typeface="Arial"/>
                  <a:ea typeface="Arial"/>
                  <a:cs typeface="Arial"/>
                  <a:sym typeface="Arial"/>
                </a:endParaRPr>
              </a:p>
            </p:txBody>
          </p:sp>
        </p:grpSp>
        <p:sp>
          <p:nvSpPr>
            <p:cNvPr id="2614" name="Google Shape;2614;p70"/>
            <p:cNvSpPr/>
            <p:nvPr/>
          </p:nvSpPr>
          <p:spPr>
            <a:xfrm>
              <a:off x="-4768357" y="3155938"/>
              <a:ext cx="148144" cy="45719"/>
            </a:xfrm>
            <a:prstGeom prst="mathMinus">
              <a:avLst>
                <a:gd fmla="val 23520" name="adj1"/>
              </a:avLst>
            </a:prstGeom>
            <a:solidFill>
              <a:srgbClr val="D37E53"/>
            </a:solidFill>
            <a:ln cap="flat" cmpd="sng" w="25400">
              <a:solidFill>
                <a:srgbClr val="FFC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600"/>
                <a:buFont typeface="Arial"/>
                <a:buNone/>
              </a:pPr>
              <a:r>
                <a:t/>
              </a:r>
              <a:endParaRPr b="0" i="0" sz="600" u="none" cap="none" strike="noStrike">
                <a:solidFill>
                  <a:schemeClr val="lt1"/>
                </a:solidFill>
                <a:latin typeface="Arial"/>
                <a:ea typeface="Arial"/>
                <a:cs typeface="Arial"/>
                <a:sym typeface="Arial"/>
              </a:endParaRPr>
            </a:p>
          </p:txBody>
        </p:sp>
      </p:grpSp>
      <p:pic>
        <p:nvPicPr>
          <p:cNvPr id="2615" name="Google Shape;2615;p70"/>
          <p:cNvPicPr preferRelativeResize="0"/>
          <p:nvPr/>
        </p:nvPicPr>
        <p:blipFill rotWithShape="1">
          <a:blip r:embed="rId21">
            <a:alphaModFix/>
          </a:blip>
          <a:srcRect b="0" l="35438" r="34124" t="90611"/>
          <a:stretch/>
        </p:blipFill>
        <p:spPr>
          <a:xfrm>
            <a:off x="3955469" y="5735148"/>
            <a:ext cx="1309928" cy="157220"/>
          </a:xfrm>
          <a:prstGeom prst="rect">
            <a:avLst/>
          </a:prstGeom>
          <a:noFill/>
          <a:ln>
            <a:noFill/>
          </a:ln>
        </p:spPr>
      </p:pic>
      <p:grpSp>
        <p:nvGrpSpPr>
          <p:cNvPr id="2616" name="Google Shape;2616;p70"/>
          <p:cNvGrpSpPr/>
          <p:nvPr/>
        </p:nvGrpSpPr>
        <p:grpSpPr>
          <a:xfrm>
            <a:off x="61276" y="1125824"/>
            <a:ext cx="5798083" cy="3200830"/>
            <a:chOff x="61276" y="1125824"/>
            <a:chExt cx="5798083" cy="3200830"/>
          </a:xfrm>
        </p:grpSpPr>
        <p:sp>
          <p:nvSpPr>
            <p:cNvPr id="2617" name="Google Shape;2617;p70"/>
            <p:cNvSpPr/>
            <p:nvPr/>
          </p:nvSpPr>
          <p:spPr>
            <a:xfrm>
              <a:off x="2069503" y="2668632"/>
              <a:ext cx="398855" cy="45719"/>
            </a:xfrm>
            <a:prstGeom prst="mathMinus">
              <a:avLst>
                <a:gd fmla="val 23520" name="adj1"/>
              </a:avLst>
            </a:prstGeom>
            <a:solidFill>
              <a:srgbClr val="D37E53"/>
            </a:solidFill>
            <a:ln cap="flat" cmpd="sng" w="25400">
              <a:solidFill>
                <a:srgbClr val="D37E5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600"/>
                <a:buFont typeface="Arial"/>
                <a:buNone/>
              </a:pPr>
              <a:r>
                <a:t/>
              </a:r>
              <a:endParaRPr b="0" i="0" sz="600" u="none" cap="none" strike="noStrike">
                <a:solidFill>
                  <a:schemeClr val="lt1"/>
                </a:solidFill>
                <a:latin typeface="Arial"/>
                <a:ea typeface="Arial"/>
                <a:cs typeface="Arial"/>
                <a:sym typeface="Arial"/>
              </a:endParaRPr>
            </a:p>
          </p:txBody>
        </p:sp>
        <p:sp>
          <p:nvSpPr>
            <p:cNvPr id="2618" name="Google Shape;2618;p70"/>
            <p:cNvSpPr/>
            <p:nvPr/>
          </p:nvSpPr>
          <p:spPr>
            <a:xfrm>
              <a:off x="3543392" y="2678815"/>
              <a:ext cx="398855" cy="45719"/>
            </a:xfrm>
            <a:prstGeom prst="mathMinus">
              <a:avLst>
                <a:gd fmla="val 23520" name="adj1"/>
              </a:avLst>
            </a:prstGeom>
            <a:solidFill>
              <a:srgbClr val="D37E53"/>
            </a:solidFill>
            <a:ln cap="flat" cmpd="sng" w="25400">
              <a:solidFill>
                <a:srgbClr val="A2C86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600"/>
                <a:buFont typeface="Arial"/>
                <a:buNone/>
              </a:pPr>
              <a:r>
                <a:t/>
              </a:r>
              <a:endParaRPr b="0" i="0" sz="600" u="none" cap="none" strike="noStrike">
                <a:solidFill>
                  <a:schemeClr val="lt1"/>
                </a:solidFill>
                <a:latin typeface="Arial"/>
                <a:ea typeface="Arial"/>
                <a:cs typeface="Arial"/>
                <a:sym typeface="Arial"/>
              </a:endParaRPr>
            </a:p>
          </p:txBody>
        </p:sp>
        <p:sp>
          <p:nvSpPr>
            <p:cNvPr id="2619" name="Google Shape;2619;p70"/>
            <p:cNvSpPr/>
            <p:nvPr/>
          </p:nvSpPr>
          <p:spPr>
            <a:xfrm>
              <a:off x="590488" y="2665331"/>
              <a:ext cx="398855" cy="45719"/>
            </a:xfrm>
            <a:prstGeom prst="mathMinus">
              <a:avLst>
                <a:gd fmla="val 23520" name="adj1"/>
              </a:avLst>
            </a:prstGeom>
            <a:solidFill>
              <a:srgbClr val="D37E53"/>
            </a:solidFill>
            <a:ln cap="flat" cmpd="sng" w="25400">
              <a:solidFill>
                <a:srgbClr val="55C3DA"/>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600"/>
                <a:buFont typeface="Arial"/>
                <a:buNone/>
              </a:pPr>
              <a:r>
                <a:t/>
              </a:r>
              <a:endParaRPr b="0" i="0" sz="600" u="none" cap="none" strike="noStrike">
                <a:solidFill>
                  <a:schemeClr val="lt1"/>
                </a:solidFill>
                <a:latin typeface="Arial"/>
                <a:ea typeface="Arial"/>
                <a:cs typeface="Arial"/>
                <a:sym typeface="Arial"/>
              </a:endParaRPr>
            </a:p>
          </p:txBody>
        </p:sp>
        <p:sp>
          <p:nvSpPr>
            <p:cNvPr id="2620" name="Google Shape;2620;p70"/>
            <p:cNvSpPr/>
            <p:nvPr/>
          </p:nvSpPr>
          <p:spPr>
            <a:xfrm>
              <a:off x="5047837" y="2669358"/>
              <a:ext cx="398855" cy="45719"/>
            </a:xfrm>
            <a:prstGeom prst="mathMinus">
              <a:avLst>
                <a:gd fmla="val 23520" name="adj1"/>
              </a:avLst>
            </a:prstGeom>
            <a:solidFill>
              <a:srgbClr val="D37E53"/>
            </a:solidFill>
            <a:ln cap="flat" cmpd="sng" w="25400">
              <a:solidFill>
                <a:srgbClr val="FFC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600"/>
                <a:buFont typeface="Arial"/>
                <a:buNone/>
              </a:pPr>
              <a:r>
                <a:t/>
              </a:r>
              <a:endParaRPr b="0" i="0" sz="600" u="none" cap="none" strike="noStrike">
                <a:solidFill>
                  <a:schemeClr val="lt1"/>
                </a:solidFill>
                <a:latin typeface="Arial"/>
                <a:ea typeface="Arial"/>
                <a:cs typeface="Arial"/>
                <a:sym typeface="Arial"/>
              </a:endParaRPr>
            </a:p>
          </p:txBody>
        </p:sp>
        <p:pic>
          <p:nvPicPr>
            <p:cNvPr id="2621" name="Google Shape;2621;p70"/>
            <p:cNvPicPr preferRelativeResize="0"/>
            <p:nvPr/>
          </p:nvPicPr>
          <p:blipFill rotWithShape="1">
            <a:blip r:embed="rId21">
              <a:alphaModFix/>
            </a:blip>
            <a:srcRect b="10281" l="66885" r="0" t="0"/>
            <a:stretch/>
          </p:blipFill>
          <p:spPr>
            <a:xfrm>
              <a:off x="3234413" y="1126711"/>
              <a:ext cx="1333647" cy="1405827"/>
            </a:xfrm>
            <a:prstGeom prst="rect">
              <a:avLst/>
            </a:prstGeom>
            <a:noFill/>
            <a:ln>
              <a:noFill/>
            </a:ln>
          </p:spPr>
        </p:pic>
        <p:pic>
          <p:nvPicPr>
            <p:cNvPr id="2622" name="Google Shape;2622;p70"/>
            <p:cNvPicPr preferRelativeResize="0"/>
            <p:nvPr/>
          </p:nvPicPr>
          <p:blipFill rotWithShape="1">
            <a:blip r:embed="rId21">
              <a:alphaModFix/>
            </a:blip>
            <a:srcRect b="10281" l="0" r="66292" t="0"/>
            <a:stretch/>
          </p:blipFill>
          <p:spPr>
            <a:xfrm>
              <a:off x="1397329" y="1125824"/>
              <a:ext cx="1359226" cy="1407600"/>
            </a:xfrm>
            <a:prstGeom prst="rect">
              <a:avLst/>
            </a:prstGeom>
            <a:noFill/>
            <a:ln>
              <a:noFill/>
            </a:ln>
          </p:spPr>
        </p:pic>
        <p:pic>
          <p:nvPicPr>
            <p:cNvPr id="2623" name="Google Shape;2623;p70"/>
            <p:cNvPicPr preferRelativeResize="0"/>
            <p:nvPr/>
          </p:nvPicPr>
          <p:blipFill rotWithShape="1">
            <a:blip r:embed="rId21">
              <a:alphaModFix/>
            </a:blip>
            <a:srcRect b="11656" l="33617" r="33123" t="0"/>
            <a:stretch/>
          </p:blipFill>
          <p:spPr>
            <a:xfrm>
              <a:off x="61276" y="2797216"/>
              <a:ext cx="1335600" cy="1380288"/>
            </a:xfrm>
            <a:prstGeom prst="rect">
              <a:avLst/>
            </a:prstGeom>
            <a:noFill/>
            <a:ln>
              <a:noFill/>
            </a:ln>
          </p:spPr>
        </p:pic>
        <p:pic>
          <p:nvPicPr>
            <p:cNvPr id="2624" name="Google Shape;2624;p70"/>
            <p:cNvPicPr preferRelativeResize="0"/>
            <p:nvPr/>
          </p:nvPicPr>
          <p:blipFill rotWithShape="1">
            <a:blip r:embed="rId22">
              <a:alphaModFix/>
            </a:blip>
            <a:srcRect b="12819" l="33343" r="33169" t="0"/>
            <a:stretch/>
          </p:blipFill>
          <p:spPr>
            <a:xfrm>
              <a:off x="1542277" y="2797216"/>
              <a:ext cx="1346062" cy="1356641"/>
            </a:xfrm>
            <a:prstGeom prst="rect">
              <a:avLst/>
            </a:prstGeom>
            <a:noFill/>
            <a:ln>
              <a:noFill/>
            </a:ln>
          </p:spPr>
        </p:pic>
        <p:pic>
          <p:nvPicPr>
            <p:cNvPr id="2625" name="Google Shape;2625;p70"/>
            <p:cNvPicPr preferRelativeResize="0"/>
            <p:nvPr/>
          </p:nvPicPr>
          <p:blipFill rotWithShape="1">
            <a:blip r:embed="rId23">
              <a:alphaModFix/>
            </a:blip>
            <a:srcRect b="12237" l="33134" r="33137" t="0"/>
            <a:stretch/>
          </p:blipFill>
          <p:spPr>
            <a:xfrm>
              <a:off x="3025915" y="2797216"/>
              <a:ext cx="1347562" cy="1364249"/>
            </a:xfrm>
            <a:prstGeom prst="rect">
              <a:avLst/>
            </a:prstGeom>
            <a:noFill/>
            <a:ln>
              <a:noFill/>
            </a:ln>
          </p:spPr>
        </p:pic>
        <p:pic>
          <p:nvPicPr>
            <p:cNvPr id="2626" name="Google Shape;2626;p70"/>
            <p:cNvPicPr preferRelativeResize="0"/>
            <p:nvPr/>
          </p:nvPicPr>
          <p:blipFill rotWithShape="1">
            <a:blip r:embed="rId24">
              <a:alphaModFix/>
            </a:blip>
            <a:srcRect b="0" l="35141" r="34750" t="89639"/>
            <a:stretch/>
          </p:blipFill>
          <p:spPr>
            <a:xfrm>
              <a:off x="4638070" y="4156742"/>
              <a:ext cx="1194712" cy="159960"/>
            </a:xfrm>
            <a:prstGeom prst="rect">
              <a:avLst/>
            </a:prstGeom>
            <a:noFill/>
            <a:ln>
              <a:noFill/>
            </a:ln>
          </p:spPr>
        </p:pic>
        <p:pic>
          <p:nvPicPr>
            <p:cNvPr id="2627" name="Google Shape;2627;p70"/>
            <p:cNvPicPr preferRelativeResize="0"/>
            <p:nvPr/>
          </p:nvPicPr>
          <p:blipFill rotWithShape="1">
            <a:blip r:embed="rId24">
              <a:alphaModFix/>
            </a:blip>
            <a:srcRect b="11511" l="33904" r="32511" t="0"/>
            <a:stretch/>
          </p:blipFill>
          <p:spPr>
            <a:xfrm>
              <a:off x="4525799" y="2797216"/>
              <a:ext cx="1333560" cy="1367113"/>
            </a:xfrm>
            <a:prstGeom prst="rect">
              <a:avLst/>
            </a:prstGeom>
            <a:noFill/>
            <a:ln>
              <a:noFill/>
            </a:ln>
          </p:spPr>
        </p:pic>
        <p:pic>
          <p:nvPicPr>
            <p:cNvPr id="2628" name="Google Shape;2628;p70"/>
            <p:cNvPicPr preferRelativeResize="0"/>
            <p:nvPr/>
          </p:nvPicPr>
          <p:blipFill rotWithShape="1">
            <a:blip r:embed="rId23">
              <a:alphaModFix/>
            </a:blip>
            <a:srcRect b="1022" l="35525" r="35496" t="89785"/>
            <a:stretch/>
          </p:blipFill>
          <p:spPr>
            <a:xfrm>
              <a:off x="3141769" y="4152430"/>
              <a:ext cx="1216346" cy="150119"/>
            </a:xfrm>
            <a:prstGeom prst="rect">
              <a:avLst/>
            </a:prstGeom>
            <a:noFill/>
            <a:ln>
              <a:noFill/>
            </a:ln>
          </p:spPr>
        </p:pic>
        <p:pic>
          <p:nvPicPr>
            <p:cNvPr id="2629" name="Google Shape;2629;p70"/>
            <p:cNvPicPr preferRelativeResize="0"/>
            <p:nvPr/>
          </p:nvPicPr>
          <p:blipFill rotWithShape="1">
            <a:blip r:embed="rId22">
              <a:alphaModFix/>
            </a:blip>
            <a:srcRect b="0" l="33343" r="33169" t="89639"/>
            <a:stretch/>
          </p:blipFill>
          <p:spPr>
            <a:xfrm>
              <a:off x="1552083" y="4152430"/>
              <a:ext cx="1407489" cy="168584"/>
            </a:xfrm>
            <a:prstGeom prst="rect">
              <a:avLst/>
            </a:prstGeom>
            <a:noFill/>
            <a:ln>
              <a:noFill/>
            </a:ln>
          </p:spPr>
        </p:pic>
        <p:pic>
          <p:nvPicPr>
            <p:cNvPr id="2630" name="Google Shape;2630;p70"/>
            <p:cNvPicPr preferRelativeResize="0"/>
            <p:nvPr/>
          </p:nvPicPr>
          <p:blipFill rotWithShape="1">
            <a:blip r:embed="rId21">
              <a:alphaModFix/>
            </a:blip>
            <a:srcRect b="0" l="35438" r="34124" t="90611"/>
            <a:stretch/>
          </p:blipFill>
          <p:spPr>
            <a:xfrm>
              <a:off x="153129" y="4172604"/>
              <a:ext cx="1283513" cy="154050"/>
            </a:xfrm>
            <a:prstGeom prst="rect">
              <a:avLst/>
            </a:prstGeom>
            <a:noFill/>
            <a:ln>
              <a:noFill/>
            </a:ln>
          </p:spPr>
        </p:pic>
      </p:grpSp>
      <p:sp>
        <p:nvSpPr>
          <p:cNvPr id="2631" name="Google Shape;2631;p70"/>
          <p:cNvSpPr txBox="1"/>
          <p:nvPr>
            <p:ph idx="12" type="sldNum"/>
          </p:nvPr>
        </p:nvSpPr>
        <p:spPr>
          <a:xfrm>
            <a:off x="2413125" y="4847763"/>
            <a:ext cx="2057400" cy="273900"/>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Clr>
                <a:srgbClr val="000000"/>
              </a:buClr>
              <a:buSzPts val="900"/>
              <a:buFont typeface="Arial"/>
              <a:buNone/>
            </a:pPr>
            <a:r>
              <a:rPr b="1" lang="ca" sz="1200"/>
              <a:t>33/38</a:t>
            </a:r>
            <a:endParaRPr b="1" sz="1200"/>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6" name="Shape 2636"/>
        <p:cNvGrpSpPr/>
        <p:nvPr/>
      </p:nvGrpSpPr>
      <p:grpSpPr>
        <a:xfrm>
          <a:off x="0" y="0"/>
          <a:ext cx="0" cy="0"/>
          <a:chOff x="0" y="0"/>
          <a:chExt cx="0" cy="0"/>
        </a:xfrm>
      </p:grpSpPr>
      <p:grpSp>
        <p:nvGrpSpPr>
          <p:cNvPr id="2637" name="Google Shape;2637;p71"/>
          <p:cNvGrpSpPr/>
          <p:nvPr/>
        </p:nvGrpSpPr>
        <p:grpSpPr>
          <a:xfrm>
            <a:off x="99913" y="869694"/>
            <a:ext cx="5863236" cy="3641423"/>
            <a:chOff x="99913" y="869694"/>
            <a:chExt cx="5863236" cy="3641423"/>
          </a:xfrm>
        </p:grpSpPr>
        <p:sp>
          <p:nvSpPr>
            <p:cNvPr id="2638" name="Google Shape;2638;p71"/>
            <p:cNvSpPr/>
            <p:nvPr/>
          </p:nvSpPr>
          <p:spPr>
            <a:xfrm>
              <a:off x="2069503" y="2668632"/>
              <a:ext cx="398855" cy="45719"/>
            </a:xfrm>
            <a:prstGeom prst="mathMinus">
              <a:avLst>
                <a:gd fmla="val 23520" name="adj1"/>
              </a:avLst>
            </a:prstGeom>
            <a:solidFill>
              <a:srgbClr val="D37E53"/>
            </a:solidFill>
            <a:ln cap="flat" cmpd="sng" w="25400">
              <a:solidFill>
                <a:srgbClr val="D37E5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600"/>
                <a:buFont typeface="Arial"/>
                <a:buNone/>
              </a:pPr>
              <a:r>
                <a:t/>
              </a:r>
              <a:endParaRPr b="0" i="0" sz="600" u="none" cap="none" strike="noStrike">
                <a:solidFill>
                  <a:schemeClr val="lt1"/>
                </a:solidFill>
                <a:latin typeface="Arial"/>
                <a:ea typeface="Arial"/>
                <a:cs typeface="Arial"/>
                <a:sym typeface="Arial"/>
              </a:endParaRPr>
            </a:p>
          </p:txBody>
        </p:sp>
        <p:sp>
          <p:nvSpPr>
            <p:cNvPr id="2639" name="Google Shape;2639;p71"/>
            <p:cNvSpPr/>
            <p:nvPr/>
          </p:nvSpPr>
          <p:spPr>
            <a:xfrm>
              <a:off x="3543392" y="2678815"/>
              <a:ext cx="398855" cy="45719"/>
            </a:xfrm>
            <a:prstGeom prst="mathMinus">
              <a:avLst>
                <a:gd fmla="val 23520" name="adj1"/>
              </a:avLst>
            </a:prstGeom>
            <a:solidFill>
              <a:srgbClr val="D37E53"/>
            </a:solidFill>
            <a:ln cap="flat" cmpd="sng" w="25400">
              <a:solidFill>
                <a:srgbClr val="A2C86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600"/>
                <a:buFont typeface="Arial"/>
                <a:buNone/>
              </a:pPr>
              <a:r>
                <a:t/>
              </a:r>
              <a:endParaRPr b="0" i="0" sz="600" u="none" cap="none" strike="noStrike">
                <a:solidFill>
                  <a:schemeClr val="lt1"/>
                </a:solidFill>
                <a:latin typeface="Arial"/>
                <a:ea typeface="Arial"/>
                <a:cs typeface="Arial"/>
                <a:sym typeface="Arial"/>
              </a:endParaRPr>
            </a:p>
          </p:txBody>
        </p:sp>
        <p:sp>
          <p:nvSpPr>
            <p:cNvPr id="2640" name="Google Shape;2640;p71"/>
            <p:cNvSpPr/>
            <p:nvPr/>
          </p:nvSpPr>
          <p:spPr>
            <a:xfrm>
              <a:off x="590488" y="2665331"/>
              <a:ext cx="398855" cy="45719"/>
            </a:xfrm>
            <a:prstGeom prst="mathMinus">
              <a:avLst>
                <a:gd fmla="val 23520" name="adj1"/>
              </a:avLst>
            </a:prstGeom>
            <a:solidFill>
              <a:srgbClr val="D37E53"/>
            </a:solidFill>
            <a:ln cap="flat" cmpd="sng" w="25400">
              <a:solidFill>
                <a:srgbClr val="55C3DA"/>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600"/>
                <a:buFont typeface="Arial"/>
                <a:buNone/>
              </a:pPr>
              <a:r>
                <a:t/>
              </a:r>
              <a:endParaRPr b="0" i="0" sz="600" u="none" cap="none" strike="noStrike">
                <a:solidFill>
                  <a:schemeClr val="lt1"/>
                </a:solidFill>
                <a:latin typeface="Arial"/>
                <a:ea typeface="Arial"/>
                <a:cs typeface="Arial"/>
                <a:sym typeface="Arial"/>
              </a:endParaRPr>
            </a:p>
          </p:txBody>
        </p:sp>
        <p:sp>
          <p:nvSpPr>
            <p:cNvPr id="2641" name="Google Shape;2641;p71"/>
            <p:cNvSpPr/>
            <p:nvPr/>
          </p:nvSpPr>
          <p:spPr>
            <a:xfrm>
              <a:off x="5047837" y="2669358"/>
              <a:ext cx="398855" cy="45719"/>
            </a:xfrm>
            <a:prstGeom prst="mathMinus">
              <a:avLst>
                <a:gd fmla="val 23520" name="adj1"/>
              </a:avLst>
            </a:prstGeom>
            <a:solidFill>
              <a:srgbClr val="D37E53"/>
            </a:solidFill>
            <a:ln cap="flat" cmpd="sng" w="25400">
              <a:solidFill>
                <a:srgbClr val="FFC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600"/>
                <a:buFont typeface="Arial"/>
                <a:buNone/>
              </a:pPr>
              <a:r>
                <a:t/>
              </a:r>
              <a:endParaRPr b="0" i="0" sz="600" u="none" cap="none" strike="noStrike">
                <a:solidFill>
                  <a:schemeClr val="lt1"/>
                </a:solidFill>
                <a:latin typeface="Arial"/>
                <a:ea typeface="Arial"/>
                <a:cs typeface="Arial"/>
                <a:sym typeface="Arial"/>
              </a:endParaRPr>
            </a:p>
          </p:txBody>
        </p:sp>
        <p:pic>
          <p:nvPicPr>
            <p:cNvPr id="2642" name="Google Shape;2642;p71"/>
            <p:cNvPicPr preferRelativeResize="0"/>
            <p:nvPr/>
          </p:nvPicPr>
          <p:blipFill rotWithShape="1">
            <a:blip r:embed="rId3">
              <a:alphaModFix/>
            </a:blip>
            <a:srcRect b="0" l="66853" r="0" t="0"/>
            <a:stretch/>
          </p:blipFill>
          <p:spPr>
            <a:xfrm>
              <a:off x="3411426" y="869694"/>
              <a:ext cx="1099827" cy="1725371"/>
            </a:xfrm>
            <a:prstGeom prst="rect">
              <a:avLst/>
            </a:prstGeom>
            <a:noFill/>
            <a:ln>
              <a:noFill/>
            </a:ln>
          </p:spPr>
        </p:pic>
        <p:pic>
          <p:nvPicPr>
            <p:cNvPr id="2643" name="Google Shape;2643;p71"/>
            <p:cNvPicPr preferRelativeResize="0"/>
            <p:nvPr/>
          </p:nvPicPr>
          <p:blipFill rotWithShape="1">
            <a:blip r:embed="rId3">
              <a:alphaModFix/>
            </a:blip>
            <a:srcRect b="0" l="0" r="66116" t="0"/>
            <a:stretch/>
          </p:blipFill>
          <p:spPr>
            <a:xfrm>
              <a:off x="1593206" y="874745"/>
              <a:ext cx="1124284" cy="1725371"/>
            </a:xfrm>
            <a:prstGeom prst="rect">
              <a:avLst/>
            </a:prstGeom>
            <a:noFill/>
            <a:ln>
              <a:noFill/>
            </a:ln>
          </p:spPr>
        </p:pic>
        <p:pic>
          <p:nvPicPr>
            <p:cNvPr id="2644" name="Google Shape;2644;p71"/>
            <p:cNvPicPr preferRelativeResize="0"/>
            <p:nvPr/>
          </p:nvPicPr>
          <p:blipFill rotWithShape="1">
            <a:blip r:embed="rId4">
              <a:alphaModFix/>
            </a:blip>
            <a:srcRect b="0" l="33444" r="32770" t="0"/>
            <a:stretch/>
          </p:blipFill>
          <p:spPr>
            <a:xfrm>
              <a:off x="227538" y="2773602"/>
              <a:ext cx="1124754" cy="1731136"/>
            </a:xfrm>
            <a:prstGeom prst="rect">
              <a:avLst/>
            </a:prstGeom>
            <a:noFill/>
            <a:ln>
              <a:noFill/>
            </a:ln>
          </p:spPr>
        </p:pic>
        <p:pic>
          <p:nvPicPr>
            <p:cNvPr id="2645" name="Google Shape;2645;p71"/>
            <p:cNvPicPr preferRelativeResize="0"/>
            <p:nvPr/>
          </p:nvPicPr>
          <p:blipFill rotWithShape="1">
            <a:blip r:embed="rId5">
              <a:alphaModFix/>
            </a:blip>
            <a:srcRect b="0" l="33598" r="33409" t="0"/>
            <a:stretch/>
          </p:blipFill>
          <p:spPr>
            <a:xfrm>
              <a:off x="4669295" y="2755419"/>
              <a:ext cx="1105707" cy="1742754"/>
            </a:xfrm>
            <a:prstGeom prst="rect">
              <a:avLst/>
            </a:prstGeom>
            <a:noFill/>
            <a:ln>
              <a:noFill/>
            </a:ln>
          </p:spPr>
        </p:pic>
        <p:pic>
          <p:nvPicPr>
            <p:cNvPr id="2646" name="Google Shape;2646;p71"/>
            <p:cNvPicPr preferRelativeResize="0"/>
            <p:nvPr/>
          </p:nvPicPr>
          <p:blipFill rotWithShape="1">
            <a:blip r:embed="rId3">
              <a:alphaModFix/>
            </a:blip>
            <a:srcRect b="0" l="33811" r="33042" t="0"/>
            <a:stretch/>
          </p:blipFill>
          <p:spPr>
            <a:xfrm>
              <a:off x="3202340" y="2764111"/>
              <a:ext cx="1099827" cy="1725371"/>
            </a:xfrm>
            <a:prstGeom prst="rect">
              <a:avLst/>
            </a:prstGeom>
            <a:noFill/>
            <a:ln>
              <a:noFill/>
            </a:ln>
          </p:spPr>
        </p:pic>
        <p:pic>
          <p:nvPicPr>
            <p:cNvPr id="2647" name="Google Shape;2647;p71"/>
            <p:cNvPicPr preferRelativeResize="0"/>
            <p:nvPr/>
          </p:nvPicPr>
          <p:blipFill rotWithShape="1">
            <a:blip r:embed="rId6">
              <a:alphaModFix/>
            </a:blip>
            <a:srcRect b="0" l="33632" r="32919" t="0"/>
            <a:stretch/>
          </p:blipFill>
          <p:spPr>
            <a:xfrm>
              <a:off x="1720575" y="2769099"/>
              <a:ext cx="1110734" cy="1726761"/>
            </a:xfrm>
            <a:prstGeom prst="rect">
              <a:avLst/>
            </a:prstGeom>
            <a:noFill/>
            <a:ln>
              <a:noFill/>
            </a:ln>
          </p:spPr>
        </p:pic>
        <p:pic>
          <p:nvPicPr>
            <p:cNvPr id="2648" name="Google Shape;2648;p71"/>
            <p:cNvPicPr preferRelativeResize="0"/>
            <p:nvPr/>
          </p:nvPicPr>
          <p:blipFill rotWithShape="1">
            <a:blip r:embed="rId4">
              <a:alphaModFix/>
            </a:blip>
            <a:srcRect b="0" l="33444" r="32770" t="94128"/>
            <a:stretch/>
          </p:blipFill>
          <p:spPr>
            <a:xfrm>
              <a:off x="99913" y="4376743"/>
              <a:ext cx="1486815" cy="134374"/>
            </a:xfrm>
            <a:prstGeom prst="rect">
              <a:avLst/>
            </a:prstGeom>
            <a:noFill/>
            <a:ln>
              <a:noFill/>
            </a:ln>
          </p:spPr>
        </p:pic>
        <p:pic>
          <p:nvPicPr>
            <p:cNvPr id="2649" name="Google Shape;2649;p71"/>
            <p:cNvPicPr preferRelativeResize="0"/>
            <p:nvPr/>
          </p:nvPicPr>
          <p:blipFill rotWithShape="1">
            <a:blip r:embed="rId6">
              <a:alphaModFix/>
            </a:blip>
            <a:srcRect b="0" l="33632" r="32919" t="94146"/>
            <a:stretch/>
          </p:blipFill>
          <p:spPr>
            <a:xfrm>
              <a:off x="1593206" y="4376743"/>
              <a:ext cx="1476475" cy="134374"/>
            </a:xfrm>
            <a:prstGeom prst="rect">
              <a:avLst/>
            </a:prstGeom>
            <a:noFill/>
            <a:ln>
              <a:noFill/>
            </a:ln>
          </p:spPr>
        </p:pic>
        <p:pic>
          <p:nvPicPr>
            <p:cNvPr id="2650" name="Google Shape;2650;p71"/>
            <p:cNvPicPr preferRelativeResize="0"/>
            <p:nvPr/>
          </p:nvPicPr>
          <p:blipFill rotWithShape="1">
            <a:blip r:embed="rId3">
              <a:alphaModFix/>
            </a:blip>
            <a:srcRect b="0" l="33811" r="33042" t="93461"/>
            <a:stretch/>
          </p:blipFill>
          <p:spPr>
            <a:xfrm>
              <a:off x="3110470" y="4362630"/>
              <a:ext cx="1407286" cy="144363"/>
            </a:xfrm>
            <a:prstGeom prst="rect">
              <a:avLst/>
            </a:prstGeom>
            <a:noFill/>
            <a:ln>
              <a:noFill/>
            </a:ln>
          </p:spPr>
        </p:pic>
        <p:pic>
          <p:nvPicPr>
            <p:cNvPr id="2651" name="Google Shape;2651;p71"/>
            <p:cNvPicPr preferRelativeResize="0"/>
            <p:nvPr/>
          </p:nvPicPr>
          <p:blipFill rotWithShape="1">
            <a:blip r:embed="rId5">
              <a:alphaModFix/>
            </a:blip>
            <a:srcRect b="0" l="33598" r="33409" t="93494"/>
            <a:stretch/>
          </p:blipFill>
          <p:spPr>
            <a:xfrm>
              <a:off x="4555249" y="4365138"/>
              <a:ext cx="1407900" cy="144362"/>
            </a:xfrm>
            <a:prstGeom prst="rect">
              <a:avLst/>
            </a:prstGeom>
            <a:noFill/>
            <a:ln>
              <a:noFill/>
            </a:ln>
          </p:spPr>
        </p:pic>
      </p:grpSp>
      <p:pic>
        <p:nvPicPr>
          <p:cNvPr id="2652" name="Google Shape;2652;p71"/>
          <p:cNvPicPr preferRelativeResize="0"/>
          <p:nvPr/>
        </p:nvPicPr>
        <p:blipFill rotWithShape="1">
          <a:blip r:embed="rId7">
            <a:alphaModFix/>
          </a:blip>
          <a:srcRect b="0" l="37730" r="6813" t="0"/>
          <a:stretch/>
        </p:blipFill>
        <p:spPr>
          <a:xfrm>
            <a:off x="5981254" y="820010"/>
            <a:ext cx="3122980" cy="3750544"/>
          </a:xfrm>
          <a:prstGeom prst="rect">
            <a:avLst/>
          </a:prstGeom>
          <a:noFill/>
          <a:ln>
            <a:noFill/>
          </a:ln>
        </p:spPr>
      </p:pic>
      <p:sp>
        <p:nvSpPr>
          <p:cNvPr id="2653" name="Google Shape;2653;p71"/>
          <p:cNvSpPr/>
          <p:nvPr/>
        </p:nvSpPr>
        <p:spPr>
          <a:xfrm>
            <a:off x="5940658" y="796089"/>
            <a:ext cx="3203341" cy="3751083"/>
          </a:xfrm>
          <a:prstGeom prst="rect">
            <a:avLst/>
          </a:prstGeom>
          <a:solidFill>
            <a:schemeClr val="dk1">
              <a:alpha val="75686"/>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654" name="Google Shape;2654;p71"/>
          <p:cNvSpPr/>
          <p:nvPr/>
        </p:nvSpPr>
        <p:spPr>
          <a:xfrm>
            <a:off x="6131168" y="916180"/>
            <a:ext cx="2836827" cy="507831"/>
          </a:xfrm>
          <a:prstGeom prst="rect">
            <a:avLst/>
          </a:prstGeom>
          <a:noFill/>
          <a:ln>
            <a:noFill/>
          </a:ln>
        </p:spPr>
        <p:txBody>
          <a:bodyPr anchorCtr="0" anchor="t" bIns="45700" lIns="0" spcFirstLastPara="1" rIns="91425" wrap="square" tIns="45700">
            <a:noAutofit/>
          </a:bodyPr>
          <a:lstStyle/>
          <a:p>
            <a:pPr indent="0" lvl="0" marL="0" marR="0" rtl="0" algn="l">
              <a:lnSpc>
                <a:spcPct val="100000"/>
              </a:lnSpc>
              <a:spcBef>
                <a:spcPts val="0"/>
              </a:spcBef>
              <a:spcAft>
                <a:spcPts val="0"/>
              </a:spcAft>
              <a:buClr>
                <a:srgbClr val="000000"/>
              </a:buClr>
              <a:buSzPts val="2700"/>
              <a:buFont typeface="Arial"/>
              <a:buNone/>
            </a:pPr>
            <a:r>
              <a:rPr b="0" i="0" lang="ca" sz="2700" u="none" cap="none" strike="noStrike">
                <a:solidFill>
                  <a:schemeClr val="lt1"/>
                </a:solidFill>
                <a:latin typeface="Arial Black"/>
                <a:ea typeface="Arial Black"/>
                <a:cs typeface="Arial Black"/>
                <a:sym typeface="Arial Black"/>
              </a:rPr>
              <a:t>RESULTS FOR</a:t>
            </a:r>
            <a:endParaRPr b="0" i="0" sz="1400" u="none" cap="none" strike="noStrike">
              <a:solidFill>
                <a:srgbClr val="000000"/>
              </a:solidFill>
              <a:latin typeface="Arial"/>
              <a:ea typeface="Arial"/>
              <a:cs typeface="Arial"/>
              <a:sym typeface="Arial"/>
            </a:endParaRPr>
          </a:p>
        </p:txBody>
      </p:sp>
      <p:sp>
        <p:nvSpPr>
          <p:cNvPr id="2655" name="Google Shape;2655;p71"/>
          <p:cNvSpPr/>
          <p:nvPr/>
        </p:nvSpPr>
        <p:spPr>
          <a:xfrm>
            <a:off x="6570049" y="1437074"/>
            <a:ext cx="2599681" cy="507831"/>
          </a:xfrm>
          <a:prstGeom prst="rect">
            <a:avLst/>
          </a:prstGeom>
          <a:noFill/>
          <a:ln>
            <a:noFill/>
          </a:ln>
        </p:spPr>
        <p:txBody>
          <a:bodyPr anchorCtr="0" anchor="t" bIns="45700" lIns="0" spcFirstLastPara="1" rIns="91425" wrap="square" tIns="45700">
            <a:noAutofit/>
          </a:bodyPr>
          <a:lstStyle/>
          <a:p>
            <a:pPr indent="0" lvl="0" marL="0" marR="0" rtl="0" algn="l">
              <a:lnSpc>
                <a:spcPct val="100000"/>
              </a:lnSpc>
              <a:spcBef>
                <a:spcPts val="0"/>
              </a:spcBef>
              <a:spcAft>
                <a:spcPts val="0"/>
              </a:spcAft>
              <a:buClr>
                <a:srgbClr val="000000"/>
              </a:buClr>
              <a:buSzPts val="2700"/>
              <a:buFont typeface="Arial"/>
              <a:buNone/>
            </a:pPr>
            <a:r>
              <a:rPr b="0" i="0" lang="ca" sz="2700" u="none" cap="none" strike="noStrike">
                <a:solidFill>
                  <a:schemeClr val="lt1"/>
                </a:solidFill>
                <a:latin typeface="Arial Black"/>
                <a:ea typeface="Arial Black"/>
                <a:cs typeface="Arial Black"/>
                <a:sym typeface="Arial Black"/>
              </a:rPr>
              <a:t>DISCUSSION </a:t>
            </a:r>
            <a:endParaRPr b="0" i="0" sz="2700" u="none" cap="none" strike="noStrike">
              <a:solidFill>
                <a:schemeClr val="lt1"/>
              </a:solidFill>
              <a:latin typeface="Arial Black"/>
              <a:ea typeface="Arial Black"/>
              <a:cs typeface="Arial Black"/>
              <a:sym typeface="Arial Black"/>
            </a:endParaRPr>
          </a:p>
        </p:txBody>
      </p:sp>
      <p:grpSp>
        <p:nvGrpSpPr>
          <p:cNvPr id="2656" name="Google Shape;2656;p71"/>
          <p:cNvGrpSpPr/>
          <p:nvPr/>
        </p:nvGrpSpPr>
        <p:grpSpPr>
          <a:xfrm>
            <a:off x="1240820" y="4571552"/>
            <a:ext cx="6596003" cy="176993"/>
            <a:chOff x="1654426" y="6095402"/>
            <a:chExt cx="8794671" cy="235991"/>
          </a:xfrm>
        </p:grpSpPr>
        <p:sp>
          <p:nvSpPr>
            <p:cNvPr id="2657" name="Google Shape;2657;p71"/>
            <p:cNvSpPr/>
            <p:nvPr/>
          </p:nvSpPr>
          <p:spPr>
            <a:xfrm>
              <a:off x="1654426" y="6095403"/>
              <a:ext cx="345930" cy="149066"/>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2658" name="Google Shape;2658;p71"/>
            <p:cNvSpPr/>
            <p:nvPr/>
          </p:nvSpPr>
          <p:spPr>
            <a:xfrm>
              <a:off x="10103167" y="6095402"/>
              <a:ext cx="345930" cy="235991"/>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grpSp>
      <p:grpSp>
        <p:nvGrpSpPr>
          <p:cNvPr id="2659" name="Google Shape;2659;p71"/>
          <p:cNvGrpSpPr/>
          <p:nvPr/>
        </p:nvGrpSpPr>
        <p:grpSpPr>
          <a:xfrm>
            <a:off x="6927009" y="4606492"/>
            <a:ext cx="2029295" cy="407107"/>
            <a:chOff x="6568690" y="4701027"/>
            <a:chExt cx="2539705" cy="504004"/>
          </a:xfrm>
        </p:grpSpPr>
        <p:sp>
          <p:nvSpPr>
            <p:cNvPr id="2660" name="Google Shape;2660;p71"/>
            <p:cNvSpPr/>
            <p:nvPr/>
          </p:nvSpPr>
          <p:spPr>
            <a:xfrm>
              <a:off x="6568690" y="4701027"/>
              <a:ext cx="509119" cy="504001"/>
            </a:xfrm>
            <a:prstGeom prst="ellipse">
              <a:avLst/>
            </a:prstGeom>
            <a:blipFill rotWithShape="1">
              <a:blip r:embed="rId8">
                <a:alphaModFix/>
              </a:blip>
              <a:stretch>
                <a:fillRect b="-21984" l="-21987" r="-21984" t="-21987"/>
              </a:stretch>
            </a:blipFill>
            <a:ln cap="flat" cmpd="sng" w="12700">
              <a:solidFill>
                <a:srgbClr val="007B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661" name="Google Shape;2661;p71"/>
            <p:cNvSpPr/>
            <p:nvPr/>
          </p:nvSpPr>
          <p:spPr>
            <a:xfrm>
              <a:off x="7583983" y="4701027"/>
              <a:ext cx="509119" cy="504001"/>
            </a:xfrm>
            <a:prstGeom prst="ellipse">
              <a:avLst/>
            </a:prstGeom>
            <a:blipFill rotWithShape="1">
              <a:blip r:embed="rId9">
                <a:alphaModFix/>
              </a:blip>
              <a:stretch>
                <a:fillRect b="0" l="0" r="0" t="0"/>
              </a:stretch>
            </a:blipFill>
            <a:ln cap="flat" cmpd="sng" w="12700">
              <a:solidFill>
                <a:srgbClr val="007B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662" name="Google Shape;2662;p71"/>
            <p:cNvSpPr/>
            <p:nvPr/>
          </p:nvSpPr>
          <p:spPr>
            <a:xfrm>
              <a:off x="8599276" y="4701030"/>
              <a:ext cx="509119" cy="504001"/>
            </a:xfrm>
            <a:prstGeom prst="ellipse">
              <a:avLst/>
            </a:prstGeom>
            <a:blipFill rotWithShape="1">
              <a:blip r:embed="rId10">
                <a:alphaModFix/>
              </a:blip>
              <a:stretch>
                <a:fillRect b="0" l="0" r="0" t="0"/>
              </a:stretch>
            </a:blipFill>
            <a:ln cap="flat" cmpd="sng" w="12700">
              <a:solidFill>
                <a:srgbClr val="007B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sp>
        <p:nvSpPr>
          <p:cNvPr id="2663" name="Google Shape;2663;p71"/>
          <p:cNvSpPr txBox="1"/>
          <p:nvPr/>
        </p:nvSpPr>
        <p:spPr>
          <a:xfrm>
            <a:off x="6570049" y="4993376"/>
            <a:ext cx="1130177" cy="18466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600"/>
              <a:buFont typeface="Arial"/>
              <a:buNone/>
            </a:pPr>
            <a:r>
              <a:rPr b="1" i="0" lang="ca" sz="600" u="none" cap="none" strike="noStrike">
                <a:solidFill>
                  <a:srgbClr val="000000"/>
                </a:solidFill>
                <a:latin typeface="Arial"/>
                <a:ea typeface="Arial"/>
                <a:cs typeface="Arial"/>
                <a:sym typeface="Arial"/>
              </a:rPr>
              <a:t>MARC BERMEJO</a:t>
            </a:r>
            <a:endParaRPr b="0" i="0" sz="1400" u="none" cap="none" strike="noStrike">
              <a:solidFill>
                <a:srgbClr val="000000"/>
              </a:solidFill>
              <a:latin typeface="Arial"/>
              <a:ea typeface="Arial"/>
              <a:cs typeface="Arial"/>
              <a:sym typeface="Arial"/>
            </a:endParaRPr>
          </a:p>
        </p:txBody>
      </p:sp>
      <p:sp>
        <p:nvSpPr>
          <p:cNvPr id="2664" name="Google Shape;2664;p71"/>
          <p:cNvSpPr txBox="1"/>
          <p:nvPr/>
        </p:nvSpPr>
        <p:spPr>
          <a:xfrm>
            <a:off x="7375522" y="4993376"/>
            <a:ext cx="1130177" cy="18466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600"/>
              <a:buFont typeface="Arial"/>
              <a:buNone/>
            </a:pPr>
            <a:r>
              <a:rPr b="1" i="0" lang="ca" sz="600" u="none" cap="none" strike="noStrike">
                <a:solidFill>
                  <a:srgbClr val="000000"/>
                </a:solidFill>
                <a:latin typeface="Arial"/>
                <a:ea typeface="Arial"/>
                <a:cs typeface="Arial"/>
                <a:sym typeface="Arial"/>
              </a:rPr>
              <a:t>RAUL PUENTE</a:t>
            </a:r>
            <a:endParaRPr b="0" i="0" sz="1400" u="none" cap="none" strike="noStrike">
              <a:solidFill>
                <a:srgbClr val="000000"/>
              </a:solidFill>
              <a:latin typeface="Arial"/>
              <a:ea typeface="Arial"/>
              <a:cs typeface="Arial"/>
              <a:sym typeface="Arial"/>
            </a:endParaRPr>
          </a:p>
        </p:txBody>
      </p:sp>
      <p:sp>
        <p:nvSpPr>
          <p:cNvPr id="2665" name="Google Shape;2665;p71"/>
          <p:cNvSpPr txBox="1"/>
          <p:nvPr/>
        </p:nvSpPr>
        <p:spPr>
          <a:xfrm>
            <a:off x="8187815" y="4993376"/>
            <a:ext cx="1130177" cy="18466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600"/>
              <a:buFont typeface="Arial"/>
              <a:buNone/>
            </a:pPr>
            <a:r>
              <a:rPr b="1" i="0" lang="ca" sz="600" u="none" cap="none" strike="noStrike">
                <a:solidFill>
                  <a:srgbClr val="000000"/>
                </a:solidFill>
                <a:latin typeface="Arial"/>
                <a:ea typeface="Arial"/>
                <a:cs typeface="Arial"/>
                <a:sym typeface="Arial"/>
              </a:rPr>
              <a:t>FERRAN TORRES</a:t>
            </a:r>
            <a:endParaRPr b="0" i="0" sz="1400" u="none" cap="none" strike="noStrike">
              <a:solidFill>
                <a:srgbClr val="000000"/>
              </a:solidFill>
              <a:latin typeface="Arial"/>
              <a:ea typeface="Arial"/>
              <a:cs typeface="Arial"/>
              <a:sym typeface="Arial"/>
            </a:endParaRPr>
          </a:p>
        </p:txBody>
      </p:sp>
      <p:sp>
        <p:nvSpPr>
          <p:cNvPr id="2666" name="Google Shape;2666;p71"/>
          <p:cNvSpPr txBox="1"/>
          <p:nvPr/>
        </p:nvSpPr>
        <p:spPr>
          <a:xfrm>
            <a:off x="3543392" y="4761203"/>
            <a:ext cx="3358310" cy="18466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600"/>
              <a:buFont typeface="Arial"/>
              <a:buNone/>
            </a:pPr>
            <a:r>
              <a:rPr b="1" i="0" lang="ca" sz="600" u="none" cap="none" strike="noStrike">
                <a:solidFill>
                  <a:srgbClr val="000000"/>
                </a:solidFill>
                <a:latin typeface="Arial"/>
                <a:ea typeface="Arial"/>
                <a:cs typeface="Arial"/>
                <a:sym typeface="Arial"/>
              </a:rPr>
              <a:t>GAN HYPER RESOLUTION PROJECT</a:t>
            </a:r>
            <a:endParaRPr b="1" i="0" sz="600" u="none" cap="none" strike="noStrike">
              <a:solidFill>
                <a:srgbClr val="000000"/>
              </a:solidFill>
              <a:latin typeface="Arial"/>
              <a:ea typeface="Arial"/>
              <a:cs typeface="Arial"/>
              <a:sym typeface="Arial"/>
            </a:endParaRPr>
          </a:p>
        </p:txBody>
      </p:sp>
      <p:grpSp>
        <p:nvGrpSpPr>
          <p:cNvPr id="2667" name="Google Shape;2667;p71"/>
          <p:cNvGrpSpPr/>
          <p:nvPr/>
        </p:nvGrpSpPr>
        <p:grpSpPr>
          <a:xfrm>
            <a:off x="3047" y="375696"/>
            <a:ext cx="9138979" cy="414018"/>
            <a:chOff x="3047" y="375696"/>
            <a:chExt cx="9138979" cy="414018"/>
          </a:xfrm>
        </p:grpSpPr>
        <p:grpSp>
          <p:nvGrpSpPr>
            <p:cNvPr id="2668" name="Google Shape;2668;p71"/>
            <p:cNvGrpSpPr/>
            <p:nvPr/>
          </p:nvGrpSpPr>
          <p:grpSpPr>
            <a:xfrm>
              <a:off x="3047" y="375696"/>
              <a:ext cx="9138979" cy="414018"/>
              <a:chOff x="3047" y="375696"/>
              <a:chExt cx="9138979" cy="414018"/>
            </a:xfrm>
          </p:grpSpPr>
          <p:sp>
            <p:nvSpPr>
              <p:cNvPr id="2669" name="Google Shape;2669;p71"/>
              <p:cNvSpPr/>
              <p:nvPr/>
            </p:nvSpPr>
            <p:spPr>
              <a:xfrm>
                <a:off x="3047" y="375696"/>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grpSp>
            <p:nvGrpSpPr>
              <p:cNvPr id="2670" name="Google Shape;2670;p71"/>
              <p:cNvGrpSpPr/>
              <p:nvPr/>
            </p:nvGrpSpPr>
            <p:grpSpPr>
              <a:xfrm>
                <a:off x="8141262" y="375696"/>
                <a:ext cx="1000764" cy="414018"/>
                <a:chOff x="8141262" y="376015"/>
                <a:chExt cx="1000764" cy="414018"/>
              </a:xfrm>
            </p:grpSpPr>
            <p:sp>
              <p:nvSpPr>
                <p:cNvPr id="2671" name="Google Shape;2671;p71"/>
                <p:cNvSpPr/>
                <p:nvPr/>
              </p:nvSpPr>
              <p:spPr>
                <a:xfrm>
                  <a:off x="8141262" y="376015"/>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thoughtful Icon - Free PNG &amp; SVG 1757003 - Noun Project" id="2672" name="Google Shape;2672;p71"/>
                <p:cNvPicPr preferRelativeResize="0"/>
                <p:nvPr/>
              </p:nvPicPr>
              <p:blipFill rotWithShape="1">
                <a:blip r:embed="rId11">
                  <a:alphaModFix/>
                </a:blip>
                <a:srcRect b="0" l="0" r="0" t="0"/>
                <a:stretch/>
              </p:blipFill>
              <p:spPr>
                <a:xfrm>
                  <a:off x="8517066" y="464108"/>
                  <a:ext cx="259551" cy="259551"/>
                </a:xfrm>
                <a:prstGeom prst="rect">
                  <a:avLst/>
                </a:prstGeom>
                <a:noFill/>
                <a:ln>
                  <a:noFill/>
                </a:ln>
              </p:spPr>
            </p:pic>
          </p:grpSp>
          <p:pic>
            <p:nvPicPr>
              <p:cNvPr descr="motivation Icon - Download motivation Icon 1110005 | Noun Project" id="2673" name="Google Shape;2673;p71"/>
              <p:cNvPicPr preferRelativeResize="0"/>
              <p:nvPr/>
            </p:nvPicPr>
            <p:blipFill rotWithShape="1">
              <a:blip r:embed="rId12">
                <a:alphaModFix/>
              </a:blip>
              <a:srcRect b="0" l="0" r="0" t="0"/>
              <a:stretch/>
            </p:blipFill>
            <p:spPr>
              <a:xfrm>
                <a:off x="315282" y="397803"/>
                <a:ext cx="369805" cy="369805"/>
              </a:xfrm>
              <a:prstGeom prst="rect">
                <a:avLst/>
              </a:prstGeom>
              <a:noFill/>
              <a:ln>
                <a:noFill/>
              </a:ln>
            </p:spPr>
          </p:pic>
          <p:grpSp>
            <p:nvGrpSpPr>
              <p:cNvPr id="2674" name="Google Shape;2674;p71"/>
              <p:cNvGrpSpPr/>
              <p:nvPr/>
            </p:nvGrpSpPr>
            <p:grpSpPr>
              <a:xfrm>
                <a:off x="6043799" y="375696"/>
                <a:ext cx="1000764" cy="414018"/>
                <a:chOff x="6043799" y="374249"/>
                <a:chExt cx="1000764" cy="414018"/>
              </a:xfrm>
            </p:grpSpPr>
            <p:sp>
              <p:nvSpPr>
                <p:cNvPr id="2675" name="Google Shape;2675;p71"/>
                <p:cNvSpPr/>
                <p:nvPr/>
              </p:nvSpPr>
              <p:spPr>
                <a:xfrm>
                  <a:off x="6043799" y="374249"/>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Parameter Icon #356991 - Free Icons Library" id="2676" name="Google Shape;2676;p71"/>
                <p:cNvPicPr preferRelativeResize="0"/>
                <p:nvPr/>
              </p:nvPicPr>
              <p:blipFill rotWithShape="1">
                <a:blip r:embed="rId13">
                  <a:alphaModFix/>
                </a:blip>
                <a:srcRect b="0" l="0" r="0" t="0"/>
                <a:stretch/>
              </p:blipFill>
              <p:spPr>
                <a:xfrm>
                  <a:off x="6410183" y="464558"/>
                  <a:ext cx="262052" cy="262052"/>
                </a:xfrm>
                <a:prstGeom prst="rect">
                  <a:avLst/>
                </a:prstGeom>
                <a:noFill/>
                <a:ln>
                  <a:noFill/>
                </a:ln>
              </p:spPr>
            </p:pic>
          </p:grpSp>
          <p:sp>
            <p:nvSpPr>
              <p:cNvPr id="2677" name="Google Shape;2677;p71"/>
              <p:cNvSpPr/>
              <p:nvPr/>
            </p:nvSpPr>
            <p:spPr>
              <a:xfrm>
                <a:off x="4610433" y="375696"/>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grpSp>
            <p:nvGrpSpPr>
              <p:cNvPr id="2678" name="Google Shape;2678;p71"/>
              <p:cNvGrpSpPr/>
              <p:nvPr/>
            </p:nvGrpSpPr>
            <p:grpSpPr>
              <a:xfrm>
                <a:off x="3871085" y="375696"/>
                <a:ext cx="1000764" cy="414018"/>
                <a:chOff x="3871085" y="374082"/>
                <a:chExt cx="1000764" cy="414018"/>
              </a:xfrm>
            </p:grpSpPr>
            <p:sp>
              <p:nvSpPr>
                <p:cNvPr id="2679" name="Google Shape;2679;p71"/>
                <p:cNvSpPr/>
                <p:nvPr/>
              </p:nvSpPr>
              <p:spPr>
                <a:xfrm>
                  <a:off x="3871085" y="374082"/>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Support Vector Machines Icon - Free PNG &amp; SVG 1374192 - Noun Project" id="2680" name="Google Shape;2680;p71"/>
                <p:cNvPicPr preferRelativeResize="0"/>
                <p:nvPr/>
              </p:nvPicPr>
              <p:blipFill rotWithShape="1">
                <a:blip r:embed="rId14">
                  <a:alphaModFix/>
                </a:blip>
                <a:srcRect b="0" l="0" r="0" t="0"/>
                <a:stretch/>
              </p:blipFill>
              <p:spPr>
                <a:xfrm>
                  <a:off x="4173156" y="419164"/>
                  <a:ext cx="346367" cy="346367"/>
                </a:xfrm>
                <a:prstGeom prst="rect">
                  <a:avLst/>
                </a:prstGeom>
                <a:noFill/>
                <a:ln>
                  <a:noFill/>
                </a:ln>
              </p:spPr>
            </p:pic>
          </p:grpSp>
          <p:grpSp>
            <p:nvGrpSpPr>
              <p:cNvPr id="2681" name="Google Shape;2681;p71"/>
              <p:cNvGrpSpPr/>
              <p:nvPr/>
            </p:nvGrpSpPr>
            <p:grpSpPr>
              <a:xfrm>
                <a:off x="3113374" y="375696"/>
                <a:ext cx="1000764" cy="414018"/>
                <a:chOff x="3113374" y="372277"/>
                <a:chExt cx="1000764" cy="414018"/>
              </a:xfrm>
            </p:grpSpPr>
            <p:sp>
              <p:nvSpPr>
                <p:cNvPr id="2682" name="Google Shape;2682;p71"/>
                <p:cNvSpPr/>
                <p:nvPr/>
              </p:nvSpPr>
              <p:spPr>
                <a:xfrm>
                  <a:off x="3113374" y="372277"/>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Engranajes mecanicos - Iconos gratis de" id="2683" name="Google Shape;2683;p71"/>
                <p:cNvPicPr preferRelativeResize="0"/>
                <p:nvPr/>
              </p:nvPicPr>
              <p:blipFill rotWithShape="1">
                <a:blip r:embed="rId15">
                  <a:alphaModFix/>
                </a:blip>
                <a:srcRect b="0" l="0" r="0" t="0"/>
                <a:stretch/>
              </p:blipFill>
              <p:spPr>
                <a:xfrm>
                  <a:off x="3385545" y="415071"/>
                  <a:ext cx="363370" cy="363370"/>
                </a:xfrm>
                <a:prstGeom prst="rect">
                  <a:avLst/>
                </a:prstGeom>
                <a:noFill/>
                <a:ln>
                  <a:noFill/>
                </a:ln>
              </p:spPr>
            </p:pic>
          </p:grpSp>
          <p:grpSp>
            <p:nvGrpSpPr>
              <p:cNvPr id="2684" name="Google Shape;2684;p71"/>
              <p:cNvGrpSpPr/>
              <p:nvPr/>
            </p:nvGrpSpPr>
            <p:grpSpPr>
              <a:xfrm>
                <a:off x="2322427" y="375696"/>
                <a:ext cx="1000764" cy="414018"/>
                <a:chOff x="2322427" y="369857"/>
                <a:chExt cx="1000764" cy="414018"/>
              </a:xfrm>
            </p:grpSpPr>
            <p:sp>
              <p:nvSpPr>
                <p:cNvPr id="2685" name="Google Shape;2685;p71"/>
                <p:cNvSpPr/>
                <p:nvPr/>
              </p:nvSpPr>
              <p:spPr>
                <a:xfrm>
                  <a:off x="2322427" y="369857"/>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HMS20278 | Datasets2Tools" id="2686" name="Google Shape;2686;p71"/>
                <p:cNvPicPr preferRelativeResize="0"/>
                <p:nvPr/>
              </p:nvPicPr>
              <p:blipFill rotWithShape="1">
                <a:blip r:embed="rId16">
                  <a:alphaModFix/>
                </a:blip>
                <a:srcRect b="0" l="0" r="0" t="0"/>
                <a:stretch/>
              </p:blipFill>
              <p:spPr>
                <a:xfrm>
                  <a:off x="2651068" y="441638"/>
                  <a:ext cx="310236" cy="310236"/>
                </a:xfrm>
                <a:prstGeom prst="rect">
                  <a:avLst/>
                </a:prstGeom>
                <a:noFill/>
                <a:ln>
                  <a:noFill/>
                </a:ln>
              </p:spPr>
            </p:pic>
          </p:grpSp>
          <p:sp>
            <p:nvSpPr>
              <p:cNvPr id="2687" name="Google Shape;2687;p71"/>
              <p:cNvSpPr/>
              <p:nvPr/>
            </p:nvSpPr>
            <p:spPr>
              <a:xfrm>
                <a:off x="1528134" y="375696"/>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Forma llena de bandera - Iconos gratis de mapas y banderas" id="2688" name="Google Shape;2688;p71"/>
              <p:cNvPicPr preferRelativeResize="0"/>
              <p:nvPr/>
            </p:nvPicPr>
            <p:blipFill rotWithShape="1">
              <a:blip r:embed="rId17">
                <a:alphaModFix/>
              </a:blip>
              <a:srcRect b="0" l="0" r="0" t="0"/>
              <a:stretch/>
            </p:blipFill>
            <p:spPr>
              <a:xfrm>
                <a:off x="1916987" y="427785"/>
                <a:ext cx="309840" cy="309840"/>
              </a:xfrm>
              <a:prstGeom prst="rect">
                <a:avLst/>
              </a:prstGeom>
              <a:noFill/>
              <a:ln>
                <a:noFill/>
              </a:ln>
            </p:spPr>
          </p:pic>
          <p:sp>
            <p:nvSpPr>
              <p:cNvPr id="2689" name="Google Shape;2689;p71"/>
              <p:cNvSpPr/>
              <p:nvPr/>
            </p:nvSpPr>
            <p:spPr>
              <a:xfrm>
                <a:off x="791487" y="375696"/>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2690" name="Google Shape;2690;p71"/>
              <p:cNvSpPr/>
              <p:nvPr/>
            </p:nvSpPr>
            <p:spPr>
              <a:xfrm>
                <a:off x="5344640" y="375696"/>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grpSp>
        <p:pic>
          <p:nvPicPr>
            <p:cNvPr descr="Resolution - Free computer icons" id="2691" name="Google Shape;2691;p71"/>
            <p:cNvPicPr preferRelativeResize="0"/>
            <p:nvPr/>
          </p:nvPicPr>
          <p:blipFill rotWithShape="1">
            <a:blip r:embed="rId18">
              <a:alphaModFix/>
            </a:blip>
            <a:srcRect b="0" l="0" r="0" t="0"/>
            <a:stretch/>
          </p:blipFill>
          <p:spPr>
            <a:xfrm>
              <a:off x="1132929" y="433985"/>
              <a:ext cx="337219" cy="337219"/>
            </a:xfrm>
            <a:prstGeom prst="rect">
              <a:avLst/>
            </a:prstGeom>
            <a:noFill/>
            <a:ln>
              <a:noFill/>
            </a:ln>
          </p:spPr>
        </p:pic>
      </p:grpSp>
      <p:sp>
        <p:nvSpPr>
          <p:cNvPr id="2692" name="Google Shape;2692;p71"/>
          <p:cNvSpPr/>
          <p:nvPr/>
        </p:nvSpPr>
        <p:spPr>
          <a:xfrm>
            <a:off x="6777743" y="375696"/>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metrics Icon - Free PNG &amp; SVG 105414 - Noun Project" id="2693" name="Google Shape;2693;p71"/>
          <p:cNvPicPr preferRelativeResize="0"/>
          <p:nvPr/>
        </p:nvPicPr>
        <p:blipFill rotWithShape="1">
          <a:blip r:embed="rId19">
            <a:alphaModFix/>
          </a:blip>
          <a:srcRect b="0" l="0" r="0" t="0"/>
          <a:stretch/>
        </p:blipFill>
        <p:spPr>
          <a:xfrm>
            <a:off x="7096476" y="436857"/>
            <a:ext cx="322932" cy="322932"/>
          </a:xfrm>
          <a:prstGeom prst="rect">
            <a:avLst/>
          </a:prstGeom>
          <a:noFill/>
          <a:ln>
            <a:noFill/>
          </a:ln>
        </p:spPr>
      </p:pic>
      <p:sp>
        <p:nvSpPr>
          <p:cNvPr id="2694" name="Google Shape;2694;p71"/>
          <p:cNvSpPr/>
          <p:nvPr/>
        </p:nvSpPr>
        <p:spPr>
          <a:xfrm>
            <a:off x="235754" y="4617666"/>
            <a:ext cx="504000" cy="504000"/>
          </a:xfrm>
          <a:prstGeom prst="ellipse">
            <a:avLst/>
          </a:prstGeom>
          <a:blipFill rotWithShape="1">
            <a:blip r:embed="rId20">
              <a:alphaModFix/>
            </a:blip>
            <a:stretch>
              <a:fillRect b="0" l="0" r="0" t="0"/>
            </a:stretch>
          </a:blipFill>
          <a:ln cap="flat" cmpd="sng" w="12700">
            <a:solidFill>
              <a:srgbClr val="007B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695" name="Google Shape;2695;p71"/>
          <p:cNvSpPr txBox="1"/>
          <p:nvPr/>
        </p:nvSpPr>
        <p:spPr>
          <a:xfrm>
            <a:off x="639229" y="4755087"/>
            <a:ext cx="1130177" cy="276999"/>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600"/>
              <a:buFont typeface="Arial"/>
              <a:buNone/>
            </a:pPr>
            <a:r>
              <a:rPr b="1" i="0" lang="ca" sz="600" u="none" cap="none" strike="noStrike">
                <a:solidFill>
                  <a:srgbClr val="000000"/>
                </a:solidFill>
                <a:latin typeface="Arial"/>
                <a:ea typeface="Arial"/>
                <a:cs typeface="Arial"/>
                <a:sym typeface="Arial"/>
              </a:rPr>
              <a:t>PROJECT ADVISOR: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600"/>
              <a:buFont typeface="Arial"/>
              <a:buNone/>
            </a:pPr>
            <a:r>
              <a:rPr b="1" i="0" lang="ca" sz="600" u="none" cap="none" strike="noStrike">
                <a:solidFill>
                  <a:srgbClr val="000000"/>
                </a:solidFill>
                <a:latin typeface="Arial"/>
                <a:ea typeface="Arial"/>
                <a:cs typeface="Arial"/>
                <a:sym typeface="Arial"/>
              </a:rPr>
              <a:t>DANI FOJO</a:t>
            </a:r>
            <a:endParaRPr b="0" i="0" sz="1400" u="none" cap="none" strike="noStrike">
              <a:solidFill>
                <a:srgbClr val="000000"/>
              </a:solidFill>
              <a:latin typeface="Arial"/>
              <a:ea typeface="Arial"/>
              <a:cs typeface="Arial"/>
              <a:sym typeface="Arial"/>
            </a:endParaRPr>
          </a:p>
        </p:txBody>
      </p:sp>
      <p:pic>
        <p:nvPicPr>
          <p:cNvPr descr="Statistical Analysis Icon - Download in Glyph Style" id="2696" name="Google Shape;2696;p71"/>
          <p:cNvPicPr preferRelativeResize="0"/>
          <p:nvPr/>
        </p:nvPicPr>
        <p:blipFill rotWithShape="1">
          <a:blip r:embed="rId21">
            <a:alphaModFix/>
          </a:blip>
          <a:srcRect b="0" l="0" r="0" t="0"/>
          <a:stretch/>
        </p:blipFill>
        <p:spPr>
          <a:xfrm>
            <a:off x="7029504" y="2497212"/>
            <a:ext cx="852875" cy="852875"/>
          </a:xfrm>
          <a:prstGeom prst="rect">
            <a:avLst/>
          </a:prstGeom>
          <a:noFill/>
          <a:ln>
            <a:noFill/>
          </a:ln>
        </p:spPr>
      </p:pic>
      <p:sp>
        <p:nvSpPr>
          <p:cNvPr id="2697" name="Google Shape;2697;p71"/>
          <p:cNvSpPr/>
          <p:nvPr/>
        </p:nvSpPr>
        <p:spPr>
          <a:xfrm>
            <a:off x="7477265" y="375696"/>
            <a:ext cx="1000764" cy="414018"/>
          </a:xfrm>
          <a:prstGeom prst="round2SameRect">
            <a:avLst>
              <a:gd fmla="val 35910" name="adj1"/>
              <a:gd fmla="val 0" name="adj2"/>
            </a:avLst>
          </a:prstGeom>
          <a:solidFill>
            <a:srgbClr val="007BC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Statistical Analysis Icon - Download in Glyph Style" id="2698" name="Google Shape;2698;p71"/>
          <p:cNvPicPr preferRelativeResize="0"/>
          <p:nvPr/>
        </p:nvPicPr>
        <p:blipFill rotWithShape="1">
          <a:blip r:embed="rId21">
            <a:alphaModFix/>
          </a:blip>
          <a:srcRect b="0" l="0" r="0" t="0"/>
          <a:stretch/>
        </p:blipFill>
        <p:spPr>
          <a:xfrm>
            <a:off x="7843649" y="456021"/>
            <a:ext cx="283664" cy="283664"/>
          </a:xfrm>
          <a:prstGeom prst="rect">
            <a:avLst/>
          </a:prstGeom>
          <a:noFill/>
          <a:ln>
            <a:noFill/>
          </a:ln>
        </p:spPr>
      </p:pic>
      <p:pic>
        <p:nvPicPr>
          <p:cNvPr id="2699" name="Google Shape;2699;p71"/>
          <p:cNvPicPr preferRelativeResize="0"/>
          <p:nvPr/>
        </p:nvPicPr>
        <p:blipFill rotWithShape="1">
          <a:blip r:embed="rId22">
            <a:alphaModFix/>
          </a:blip>
          <a:srcRect b="0" l="0" r="0" t="0"/>
          <a:stretch/>
        </p:blipFill>
        <p:spPr>
          <a:xfrm>
            <a:off x="8752300" y="29649"/>
            <a:ext cx="337224" cy="337254"/>
          </a:xfrm>
          <a:prstGeom prst="rect">
            <a:avLst/>
          </a:prstGeom>
          <a:noFill/>
          <a:ln>
            <a:noFill/>
          </a:ln>
        </p:spPr>
      </p:pic>
      <p:pic>
        <p:nvPicPr>
          <p:cNvPr descr="weight, Weightlifter, Man, Silhouette, Fitness Forever, sport, Excercise,  sports, weightlifting, Lifting icon" id="2700" name="Google Shape;2700;p71"/>
          <p:cNvPicPr preferRelativeResize="0"/>
          <p:nvPr/>
        </p:nvPicPr>
        <p:blipFill rotWithShape="1">
          <a:blip r:embed="rId23">
            <a:alphaModFix/>
          </a:blip>
          <a:srcRect b="0" l="0" r="0" t="0"/>
          <a:stretch/>
        </p:blipFill>
        <p:spPr>
          <a:xfrm>
            <a:off x="5672477" y="414045"/>
            <a:ext cx="326958" cy="326958"/>
          </a:xfrm>
          <a:prstGeom prst="rect">
            <a:avLst/>
          </a:prstGeom>
          <a:noFill/>
          <a:ln>
            <a:noFill/>
          </a:ln>
        </p:spPr>
      </p:pic>
      <p:pic>
        <p:nvPicPr>
          <p:cNvPr descr="Black Down Arrow Png For Kids - Decrease Arrow Icon Png | Full Size PNG  Download | SeekPNG" id="2701" name="Google Shape;2701;p71"/>
          <p:cNvPicPr preferRelativeResize="0"/>
          <p:nvPr/>
        </p:nvPicPr>
        <p:blipFill rotWithShape="1">
          <a:blip r:embed="rId24">
            <a:alphaModFix/>
          </a:blip>
          <a:srcRect b="0" l="0" r="0" t="0"/>
          <a:stretch/>
        </p:blipFill>
        <p:spPr>
          <a:xfrm>
            <a:off x="4961259" y="504307"/>
            <a:ext cx="290979" cy="196574"/>
          </a:xfrm>
          <a:prstGeom prst="rect">
            <a:avLst/>
          </a:prstGeom>
          <a:noFill/>
          <a:ln>
            <a:noFill/>
          </a:ln>
        </p:spPr>
      </p:pic>
      <p:grpSp>
        <p:nvGrpSpPr>
          <p:cNvPr id="2702" name="Google Shape;2702;p71"/>
          <p:cNvGrpSpPr/>
          <p:nvPr/>
        </p:nvGrpSpPr>
        <p:grpSpPr>
          <a:xfrm>
            <a:off x="6198966" y="3594918"/>
            <a:ext cx="3011377" cy="696875"/>
            <a:chOff x="-4923408" y="2720594"/>
            <a:chExt cx="3011377" cy="696875"/>
          </a:xfrm>
        </p:grpSpPr>
        <p:grpSp>
          <p:nvGrpSpPr>
            <p:cNvPr id="2703" name="Google Shape;2703;p71"/>
            <p:cNvGrpSpPr/>
            <p:nvPr/>
          </p:nvGrpSpPr>
          <p:grpSpPr>
            <a:xfrm>
              <a:off x="-4923408" y="2720594"/>
              <a:ext cx="3011377" cy="696875"/>
              <a:chOff x="6301065" y="3705792"/>
              <a:chExt cx="3011377" cy="696875"/>
            </a:xfrm>
          </p:grpSpPr>
          <p:sp>
            <p:nvSpPr>
              <p:cNvPr id="2704" name="Google Shape;2704;p71"/>
              <p:cNvSpPr/>
              <p:nvPr/>
            </p:nvSpPr>
            <p:spPr>
              <a:xfrm>
                <a:off x="6398952" y="3750833"/>
                <a:ext cx="2519928" cy="500079"/>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705" name="Google Shape;2705;p71"/>
              <p:cNvSpPr txBox="1"/>
              <p:nvPr/>
            </p:nvSpPr>
            <p:spPr>
              <a:xfrm>
                <a:off x="6301065" y="4218001"/>
                <a:ext cx="1423503" cy="18466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600"/>
                  <a:buFont typeface="Arial"/>
                  <a:buNone/>
                </a:pPr>
                <a:r>
                  <a:rPr b="0" i="1" lang="ca" sz="600" u="none" cap="none" strike="noStrike">
                    <a:solidFill>
                      <a:schemeClr val="lt1"/>
                    </a:solidFill>
                    <a:latin typeface="Arial"/>
                    <a:ea typeface="Arial"/>
                    <a:cs typeface="Arial"/>
                    <a:sym typeface="Arial"/>
                  </a:rPr>
                  <a:t>W* → Warm Up / Pre-Training</a:t>
                </a:r>
                <a:endParaRPr b="0" i="1" sz="600" u="none" cap="none" strike="noStrike">
                  <a:solidFill>
                    <a:schemeClr val="lt1"/>
                  </a:solidFill>
                  <a:latin typeface="Arial"/>
                  <a:ea typeface="Arial"/>
                  <a:cs typeface="Arial"/>
                  <a:sym typeface="Arial"/>
                </a:endParaRPr>
              </a:p>
            </p:txBody>
          </p:sp>
          <p:sp>
            <p:nvSpPr>
              <p:cNvPr id="2706" name="Google Shape;2706;p71"/>
              <p:cNvSpPr txBox="1"/>
              <p:nvPr/>
            </p:nvSpPr>
            <p:spPr>
              <a:xfrm>
                <a:off x="6565141" y="3705792"/>
                <a:ext cx="2747301" cy="64629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600"/>
                  <a:buFont typeface="Arial"/>
                  <a:buNone/>
                </a:pPr>
                <a:r>
                  <a:rPr b="1" i="0" lang="ca" sz="600" u="none" cap="none" strike="noStrike">
                    <a:solidFill>
                      <a:srgbClr val="000000"/>
                    </a:solidFill>
                    <a:latin typeface="Arial"/>
                    <a:ea typeface="Arial"/>
                    <a:cs typeface="Arial"/>
                    <a:sym typeface="Arial"/>
                  </a:rPr>
                  <a:t>                     W* / Train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600"/>
                  <a:buFont typeface="Arial"/>
                  <a:buNone/>
                </a:pPr>
                <a:r>
                  <a:rPr b="1" i="0" lang="ca" sz="600" u="none" cap="none" strike="noStrike">
                    <a:solidFill>
                      <a:srgbClr val="000000"/>
                    </a:solidFill>
                    <a:latin typeface="Arial"/>
                    <a:ea typeface="Arial"/>
                    <a:cs typeface="Arial"/>
                    <a:sym typeface="Arial"/>
                  </a:rPr>
                  <a:t>Patch size: </a:t>
                </a:r>
                <a:r>
                  <a:rPr b="0" i="0" lang="ca" sz="600" u="none" cap="none" strike="noStrike">
                    <a:solidFill>
                      <a:srgbClr val="000000"/>
                    </a:solidFill>
                    <a:latin typeface="Arial"/>
                    <a:ea typeface="Arial"/>
                    <a:cs typeface="Arial"/>
                    <a:sym typeface="Arial"/>
                  </a:rPr>
                  <a:t>128 / 128  </a:t>
                </a:r>
                <a:r>
                  <a:rPr b="1" i="0" lang="ca" sz="600" u="none" cap="none" strike="noStrike">
                    <a:solidFill>
                      <a:srgbClr val="000000"/>
                    </a:solidFill>
                    <a:latin typeface="Arial"/>
                    <a:ea typeface="Arial"/>
                    <a:cs typeface="Arial"/>
                    <a:sym typeface="Arial"/>
                  </a:rPr>
                  <a:t>RRDB:</a:t>
                </a:r>
                <a:r>
                  <a:rPr b="0" i="0" lang="ca" sz="600" u="none" cap="none" strike="noStrike">
                    <a:solidFill>
                      <a:srgbClr val="000000"/>
                    </a:solidFill>
                    <a:latin typeface="Arial"/>
                    <a:ea typeface="Arial"/>
                    <a:cs typeface="Arial"/>
                    <a:sym typeface="Arial"/>
                  </a:rPr>
                  <a:t> 23    </a:t>
                </a:r>
                <a:r>
                  <a:rPr b="1" i="0" lang="ca" sz="600" u="none" cap="none" strike="noStrike">
                    <a:solidFill>
                      <a:srgbClr val="000000"/>
                    </a:solidFill>
                    <a:latin typeface="Arial"/>
                    <a:ea typeface="Arial"/>
                    <a:cs typeface="Arial"/>
                    <a:sym typeface="Arial"/>
                  </a:rPr>
                  <a:t>Dataset: </a:t>
                </a:r>
                <a:r>
                  <a:rPr b="0" i="0" lang="ca" sz="600" u="none" cap="none" strike="noStrike">
                    <a:solidFill>
                      <a:srgbClr val="000000"/>
                    </a:solidFill>
                    <a:latin typeface="Arial"/>
                    <a:ea typeface="Arial"/>
                    <a:cs typeface="Arial"/>
                    <a:sym typeface="Arial"/>
                  </a:rPr>
                  <a:t>DIV2K</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600"/>
                  <a:buFont typeface="Arial"/>
                  <a:buNone/>
                </a:pPr>
                <a:r>
                  <a:rPr b="1" i="0" lang="ca" sz="600" u="none" cap="none" strike="noStrike">
                    <a:solidFill>
                      <a:srgbClr val="000000"/>
                    </a:solidFill>
                    <a:latin typeface="Arial"/>
                    <a:ea typeface="Arial"/>
                    <a:cs typeface="Arial"/>
                    <a:sym typeface="Arial"/>
                  </a:rPr>
                  <a:t>Patch size: </a:t>
                </a:r>
                <a:r>
                  <a:rPr b="0" i="0" lang="ca" sz="600" u="none" cap="none" strike="noStrike">
                    <a:solidFill>
                      <a:srgbClr val="000000"/>
                    </a:solidFill>
                    <a:latin typeface="Arial"/>
                    <a:ea typeface="Arial"/>
                    <a:cs typeface="Arial"/>
                    <a:sym typeface="Arial"/>
                  </a:rPr>
                  <a:t>192 / 128  </a:t>
                </a:r>
                <a:r>
                  <a:rPr b="1" i="0" lang="ca" sz="600" u="none" cap="none" strike="noStrike">
                    <a:solidFill>
                      <a:srgbClr val="000000"/>
                    </a:solidFill>
                    <a:latin typeface="Arial"/>
                    <a:ea typeface="Arial"/>
                    <a:cs typeface="Arial"/>
                    <a:sym typeface="Arial"/>
                  </a:rPr>
                  <a:t>RRDB: </a:t>
                </a:r>
                <a:r>
                  <a:rPr b="0" i="0" lang="ca" sz="600" u="none" cap="none" strike="noStrike">
                    <a:solidFill>
                      <a:srgbClr val="000000"/>
                    </a:solidFill>
                    <a:latin typeface="Arial"/>
                    <a:ea typeface="Arial"/>
                    <a:cs typeface="Arial"/>
                    <a:sym typeface="Arial"/>
                  </a:rPr>
                  <a:t>23    </a:t>
                </a:r>
                <a:r>
                  <a:rPr b="1" i="0" lang="ca" sz="600" u="none" cap="none" strike="noStrike">
                    <a:solidFill>
                      <a:srgbClr val="000000"/>
                    </a:solidFill>
                    <a:latin typeface="Arial"/>
                    <a:ea typeface="Arial"/>
                    <a:cs typeface="Arial"/>
                    <a:sym typeface="Arial"/>
                  </a:rPr>
                  <a:t>Dataset: </a:t>
                </a:r>
                <a:r>
                  <a:rPr b="0" i="0" lang="ca" sz="600" u="none" cap="none" strike="noStrike">
                    <a:solidFill>
                      <a:srgbClr val="000000"/>
                    </a:solidFill>
                    <a:latin typeface="Arial"/>
                    <a:ea typeface="Arial"/>
                    <a:cs typeface="Arial"/>
                    <a:sym typeface="Arial"/>
                  </a:rPr>
                  <a:t>DIV2K + BSDS500</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600"/>
                  <a:buFont typeface="Arial"/>
                  <a:buNone/>
                </a:pPr>
                <a:r>
                  <a:rPr b="1" i="0" lang="ca" sz="600" u="none" cap="none" strike="noStrike">
                    <a:solidFill>
                      <a:srgbClr val="000000"/>
                    </a:solidFill>
                    <a:latin typeface="Arial"/>
                    <a:ea typeface="Arial"/>
                    <a:cs typeface="Arial"/>
                    <a:sym typeface="Arial"/>
                  </a:rPr>
                  <a:t>Patch size: </a:t>
                </a:r>
                <a:r>
                  <a:rPr b="0" i="0" lang="ca" sz="600" u="none" cap="none" strike="noStrike">
                    <a:solidFill>
                      <a:srgbClr val="000000"/>
                    </a:solidFill>
                    <a:latin typeface="Arial"/>
                    <a:ea typeface="Arial"/>
                    <a:cs typeface="Arial"/>
                    <a:sym typeface="Arial"/>
                  </a:rPr>
                  <a:t>192 / 192  </a:t>
                </a:r>
                <a:r>
                  <a:rPr b="1" i="0" lang="ca" sz="600" u="none" cap="none" strike="noStrike">
                    <a:solidFill>
                      <a:srgbClr val="000000"/>
                    </a:solidFill>
                    <a:latin typeface="Arial"/>
                    <a:ea typeface="Arial"/>
                    <a:cs typeface="Arial"/>
                    <a:sym typeface="Arial"/>
                  </a:rPr>
                  <a:t>RRDB: </a:t>
                </a:r>
                <a:r>
                  <a:rPr b="0" i="0" lang="ca" sz="600" u="none" cap="none" strike="noStrike">
                    <a:solidFill>
                      <a:srgbClr val="000000"/>
                    </a:solidFill>
                    <a:latin typeface="Arial"/>
                    <a:ea typeface="Arial"/>
                    <a:cs typeface="Arial"/>
                    <a:sym typeface="Arial"/>
                  </a:rPr>
                  <a:t>23    </a:t>
                </a:r>
                <a:r>
                  <a:rPr b="1" i="0" lang="ca" sz="600" u="none" cap="none" strike="noStrike">
                    <a:solidFill>
                      <a:srgbClr val="000000"/>
                    </a:solidFill>
                    <a:latin typeface="Arial"/>
                    <a:ea typeface="Arial"/>
                    <a:cs typeface="Arial"/>
                    <a:sym typeface="Arial"/>
                  </a:rPr>
                  <a:t>Dataset: </a:t>
                </a:r>
                <a:r>
                  <a:rPr b="0" i="0" lang="ca" sz="600" u="none" cap="none" strike="noStrike">
                    <a:solidFill>
                      <a:srgbClr val="000000"/>
                    </a:solidFill>
                    <a:latin typeface="Arial"/>
                    <a:ea typeface="Arial"/>
                    <a:cs typeface="Arial"/>
                    <a:sym typeface="Arial"/>
                  </a:rPr>
                  <a:t>DIV2K</a:t>
                </a:r>
                <a:endParaRPr/>
              </a:p>
              <a:p>
                <a:pPr indent="0" lvl="0" marL="0" marR="0" rtl="0" algn="l">
                  <a:lnSpc>
                    <a:spcPct val="100000"/>
                  </a:lnSpc>
                  <a:spcBef>
                    <a:spcPts val="0"/>
                  </a:spcBef>
                  <a:spcAft>
                    <a:spcPts val="0"/>
                  </a:spcAft>
                  <a:buNone/>
                </a:pPr>
                <a:r>
                  <a:rPr b="1" i="0" lang="ca" sz="600" u="none" cap="none" strike="noStrike">
                    <a:solidFill>
                      <a:srgbClr val="000000"/>
                    </a:solidFill>
                    <a:latin typeface="Arial"/>
                    <a:ea typeface="Arial"/>
                    <a:cs typeface="Arial"/>
                    <a:sym typeface="Arial"/>
                  </a:rPr>
                  <a:t>Patch size: </a:t>
                </a:r>
                <a:r>
                  <a:rPr b="0" i="0" lang="ca" sz="600" u="none" cap="none" strike="noStrike">
                    <a:solidFill>
                      <a:srgbClr val="000000"/>
                    </a:solidFill>
                    <a:latin typeface="Arial"/>
                    <a:ea typeface="Arial"/>
                    <a:cs typeface="Arial"/>
                    <a:sym typeface="Arial"/>
                  </a:rPr>
                  <a:t>192 / 128  </a:t>
                </a:r>
                <a:r>
                  <a:rPr b="1" i="0" lang="ca" sz="600" u="none" cap="none" strike="noStrike">
                    <a:solidFill>
                      <a:srgbClr val="000000"/>
                    </a:solidFill>
                    <a:latin typeface="Arial"/>
                    <a:ea typeface="Arial"/>
                    <a:cs typeface="Arial"/>
                    <a:sym typeface="Arial"/>
                  </a:rPr>
                  <a:t>RRDB: </a:t>
                </a:r>
                <a:r>
                  <a:rPr b="0" i="0" lang="ca" sz="600" u="none" cap="none" strike="noStrike">
                    <a:solidFill>
                      <a:srgbClr val="000000"/>
                    </a:solidFill>
                    <a:latin typeface="Arial"/>
                    <a:ea typeface="Arial"/>
                    <a:cs typeface="Arial"/>
                    <a:sym typeface="Arial"/>
                  </a:rPr>
                  <a:t>16    </a:t>
                </a:r>
                <a:r>
                  <a:rPr b="1" i="0" lang="ca" sz="600" u="none" cap="none" strike="noStrike">
                    <a:solidFill>
                      <a:srgbClr val="000000"/>
                    </a:solidFill>
                    <a:latin typeface="Arial"/>
                    <a:ea typeface="Arial"/>
                    <a:cs typeface="Arial"/>
                    <a:sym typeface="Arial"/>
                  </a:rPr>
                  <a:t>Dataset: </a:t>
                </a:r>
                <a:r>
                  <a:rPr b="0" i="0" lang="ca" sz="600" u="none" cap="none" strike="noStrike">
                    <a:solidFill>
                      <a:srgbClr val="000000"/>
                    </a:solidFill>
                    <a:latin typeface="Arial"/>
                    <a:ea typeface="Arial"/>
                    <a:cs typeface="Arial"/>
                    <a:sym typeface="Arial"/>
                  </a:rPr>
                  <a:t>DIV2K + BSDS500</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000000"/>
                  </a:solidFill>
                  <a:latin typeface="Arial"/>
                  <a:ea typeface="Arial"/>
                  <a:cs typeface="Arial"/>
                  <a:sym typeface="Arial"/>
                </a:endParaRPr>
              </a:p>
            </p:txBody>
          </p:sp>
          <p:sp>
            <p:nvSpPr>
              <p:cNvPr id="2707" name="Google Shape;2707;p71"/>
              <p:cNvSpPr/>
              <p:nvPr/>
            </p:nvSpPr>
            <p:spPr>
              <a:xfrm>
                <a:off x="6456116" y="3871874"/>
                <a:ext cx="148144" cy="45719"/>
              </a:xfrm>
              <a:prstGeom prst="mathMinus">
                <a:avLst>
                  <a:gd fmla="val 23520" name="adj1"/>
                </a:avLst>
              </a:prstGeom>
              <a:solidFill>
                <a:srgbClr val="55C3DA"/>
              </a:solidFill>
              <a:ln cap="flat" cmpd="sng" w="25400">
                <a:solidFill>
                  <a:srgbClr val="55C3DA"/>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600"/>
                  <a:buFont typeface="Arial"/>
                  <a:buNone/>
                </a:pPr>
                <a:r>
                  <a:t/>
                </a:r>
                <a:endParaRPr b="0" i="0" sz="600" u="none" cap="none" strike="noStrike">
                  <a:solidFill>
                    <a:schemeClr val="lt1"/>
                  </a:solidFill>
                  <a:latin typeface="Arial"/>
                  <a:ea typeface="Arial"/>
                  <a:cs typeface="Arial"/>
                  <a:sym typeface="Arial"/>
                </a:endParaRPr>
              </a:p>
            </p:txBody>
          </p:sp>
          <p:sp>
            <p:nvSpPr>
              <p:cNvPr id="2708" name="Google Shape;2708;p71"/>
              <p:cNvSpPr/>
              <p:nvPr/>
            </p:nvSpPr>
            <p:spPr>
              <a:xfrm>
                <a:off x="6456116" y="3956032"/>
                <a:ext cx="148144" cy="45719"/>
              </a:xfrm>
              <a:prstGeom prst="mathMinus">
                <a:avLst>
                  <a:gd fmla="val 23520" name="adj1"/>
                </a:avLst>
              </a:prstGeom>
              <a:solidFill>
                <a:schemeClr val="accent1"/>
              </a:solidFill>
              <a:ln cap="flat" cmpd="sng" w="25400">
                <a:solidFill>
                  <a:srgbClr val="A2C86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600"/>
                  <a:buFont typeface="Arial"/>
                  <a:buNone/>
                </a:pPr>
                <a:r>
                  <a:t/>
                </a:r>
                <a:endParaRPr b="0" i="0" sz="600" u="none" cap="none" strike="noStrike">
                  <a:solidFill>
                    <a:schemeClr val="lt1"/>
                  </a:solidFill>
                  <a:latin typeface="Arial"/>
                  <a:ea typeface="Arial"/>
                  <a:cs typeface="Arial"/>
                  <a:sym typeface="Arial"/>
                </a:endParaRPr>
              </a:p>
            </p:txBody>
          </p:sp>
          <p:sp>
            <p:nvSpPr>
              <p:cNvPr id="2709" name="Google Shape;2709;p71"/>
              <p:cNvSpPr/>
              <p:nvPr/>
            </p:nvSpPr>
            <p:spPr>
              <a:xfrm>
                <a:off x="6456116" y="4046792"/>
                <a:ext cx="148144" cy="45719"/>
              </a:xfrm>
              <a:prstGeom prst="mathMinus">
                <a:avLst>
                  <a:gd fmla="val 23520" name="adj1"/>
                </a:avLst>
              </a:prstGeom>
              <a:solidFill>
                <a:srgbClr val="D37E53"/>
              </a:solidFill>
              <a:ln cap="flat" cmpd="sng" w="25400">
                <a:solidFill>
                  <a:srgbClr val="D37E5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600"/>
                  <a:buFont typeface="Arial"/>
                  <a:buNone/>
                </a:pPr>
                <a:r>
                  <a:t/>
                </a:r>
                <a:endParaRPr b="0" i="0" sz="600" u="none" cap="none" strike="noStrike">
                  <a:solidFill>
                    <a:schemeClr val="lt1"/>
                  </a:solidFill>
                  <a:latin typeface="Arial"/>
                  <a:ea typeface="Arial"/>
                  <a:cs typeface="Arial"/>
                  <a:sym typeface="Arial"/>
                </a:endParaRPr>
              </a:p>
            </p:txBody>
          </p:sp>
        </p:grpSp>
        <p:sp>
          <p:nvSpPr>
            <p:cNvPr id="2710" name="Google Shape;2710;p71"/>
            <p:cNvSpPr/>
            <p:nvPr/>
          </p:nvSpPr>
          <p:spPr>
            <a:xfrm>
              <a:off x="-4768357" y="3155938"/>
              <a:ext cx="148144" cy="45719"/>
            </a:xfrm>
            <a:prstGeom prst="mathMinus">
              <a:avLst>
                <a:gd fmla="val 23520" name="adj1"/>
              </a:avLst>
            </a:prstGeom>
            <a:solidFill>
              <a:srgbClr val="D37E53"/>
            </a:solidFill>
            <a:ln cap="flat" cmpd="sng" w="25400">
              <a:solidFill>
                <a:srgbClr val="FFC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600"/>
                <a:buFont typeface="Arial"/>
                <a:buNone/>
              </a:pPr>
              <a:r>
                <a:t/>
              </a:r>
              <a:endParaRPr b="0" i="0" sz="600" u="none" cap="none" strike="noStrike">
                <a:solidFill>
                  <a:schemeClr val="lt1"/>
                </a:solidFill>
                <a:latin typeface="Arial"/>
                <a:ea typeface="Arial"/>
                <a:cs typeface="Arial"/>
                <a:sym typeface="Arial"/>
              </a:endParaRPr>
            </a:p>
          </p:txBody>
        </p:sp>
      </p:grpSp>
      <p:sp>
        <p:nvSpPr>
          <p:cNvPr id="2711" name="Google Shape;2711;p71"/>
          <p:cNvSpPr/>
          <p:nvPr/>
        </p:nvSpPr>
        <p:spPr>
          <a:xfrm>
            <a:off x="5899125" y="796089"/>
            <a:ext cx="142448" cy="3775464"/>
          </a:xfrm>
          <a:prstGeom prst="rect">
            <a:avLst/>
          </a:prstGeom>
          <a:solidFill>
            <a:srgbClr val="007BC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2712" name="Google Shape;2712;p71"/>
          <p:cNvSpPr/>
          <p:nvPr/>
        </p:nvSpPr>
        <p:spPr>
          <a:xfrm>
            <a:off x="0" y="788715"/>
            <a:ext cx="9144000" cy="3782700"/>
          </a:xfrm>
          <a:prstGeom prst="frame">
            <a:avLst>
              <a:gd fmla="val 1815" name="adj1"/>
            </a:avLst>
          </a:prstGeom>
          <a:solidFill>
            <a:srgbClr val="007BC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dk1"/>
              </a:solidFill>
              <a:latin typeface="Arial"/>
              <a:ea typeface="Arial"/>
              <a:cs typeface="Arial"/>
              <a:sym typeface="Arial"/>
            </a:endParaRPr>
          </a:p>
        </p:txBody>
      </p:sp>
      <p:sp>
        <p:nvSpPr>
          <p:cNvPr id="2713" name="Google Shape;2713;p71"/>
          <p:cNvSpPr txBox="1"/>
          <p:nvPr>
            <p:ph idx="12" type="sldNum"/>
          </p:nvPr>
        </p:nvSpPr>
        <p:spPr>
          <a:xfrm>
            <a:off x="2413125" y="4847763"/>
            <a:ext cx="2057400" cy="273900"/>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Clr>
                <a:srgbClr val="000000"/>
              </a:buClr>
              <a:buSzPts val="900"/>
              <a:buFont typeface="Arial"/>
              <a:buNone/>
            </a:pPr>
            <a:r>
              <a:rPr b="1" lang="ca" sz="1200"/>
              <a:t>34/38</a:t>
            </a:r>
            <a:endParaRPr b="1" sz="1200"/>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8" name="Shape 2718"/>
        <p:cNvGrpSpPr/>
        <p:nvPr/>
      </p:nvGrpSpPr>
      <p:grpSpPr>
        <a:xfrm>
          <a:off x="0" y="0"/>
          <a:ext cx="0" cy="0"/>
          <a:chOff x="0" y="0"/>
          <a:chExt cx="0" cy="0"/>
        </a:xfrm>
      </p:grpSpPr>
      <p:pic>
        <p:nvPicPr>
          <p:cNvPr id="2719" name="Google Shape;2719;p72"/>
          <p:cNvPicPr preferRelativeResize="0"/>
          <p:nvPr/>
        </p:nvPicPr>
        <p:blipFill rotWithShape="1">
          <a:blip r:embed="rId3">
            <a:alphaModFix/>
          </a:blip>
          <a:srcRect b="0" l="37730" r="6813" t="0"/>
          <a:stretch/>
        </p:blipFill>
        <p:spPr>
          <a:xfrm>
            <a:off x="5981254" y="820010"/>
            <a:ext cx="3122980" cy="3750544"/>
          </a:xfrm>
          <a:prstGeom prst="rect">
            <a:avLst/>
          </a:prstGeom>
          <a:noFill/>
          <a:ln>
            <a:noFill/>
          </a:ln>
        </p:spPr>
      </p:pic>
      <p:sp>
        <p:nvSpPr>
          <p:cNvPr id="2720" name="Google Shape;2720;p72"/>
          <p:cNvSpPr/>
          <p:nvPr/>
        </p:nvSpPr>
        <p:spPr>
          <a:xfrm>
            <a:off x="5940658" y="796089"/>
            <a:ext cx="3203341" cy="3751083"/>
          </a:xfrm>
          <a:prstGeom prst="rect">
            <a:avLst/>
          </a:prstGeom>
          <a:solidFill>
            <a:schemeClr val="dk1">
              <a:alpha val="76078"/>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721" name="Google Shape;2721;p72"/>
          <p:cNvSpPr/>
          <p:nvPr/>
        </p:nvSpPr>
        <p:spPr>
          <a:xfrm>
            <a:off x="6131168" y="916180"/>
            <a:ext cx="2836827" cy="507831"/>
          </a:xfrm>
          <a:prstGeom prst="rect">
            <a:avLst/>
          </a:prstGeom>
          <a:noFill/>
          <a:ln>
            <a:noFill/>
          </a:ln>
        </p:spPr>
        <p:txBody>
          <a:bodyPr anchorCtr="0" anchor="t" bIns="45700" lIns="0" spcFirstLastPara="1" rIns="91425" wrap="square" tIns="45700">
            <a:noAutofit/>
          </a:bodyPr>
          <a:lstStyle/>
          <a:p>
            <a:pPr indent="0" lvl="0" marL="0" marR="0" rtl="0" algn="l">
              <a:lnSpc>
                <a:spcPct val="100000"/>
              </a:lnSpc>
              <a:spcBef>
                <a:spcPts val="0"/>
              </a:spcBef>
              <a:spcAft>
                <a:spcPts val="0"/>
              </a:spcAft>
              <a:buClr>
                <a:srgbClr val="000000"/>
              </a:buClr>
              <a:buSzPts val="2700"/>
              <a:buFont typeface="Arial"/>
              <a:buNone/>
            </a:pPr>
            <a:r>
              <a:rPr b="0" i="0" lang="ca" sz="2700" u="none" cap="none" strike="noStrike">
                <a:solidFill>
                  <a:schemeClr val="lt1"/>
                </a:solidFill>
                <a:latin typeface="Arial Black"/>
                <a:ea typeface="Arial Black"/>
                <a:cs typeface="Arial Black"/>
                <a:sym typeface="Arial Black"/>
              </a:rPr>
              <a:t>RESULTS FOR</a:t>
            </a:r>
            <a:endParaRPr b="0" i="0" sz="1400" u="none" cap="none" strike="noStrike">
              <a:solidFill>
                <a:srgbClr val="000000"/>
              </a:solidFill>
              <a:latin typeface="Arial"/>
              <a:ea typeface="Arial"/>
              <a:cs typeface="Arial"/>
              <a:sym typeface="Arial"/>
            </a:endParaRPr>
          </a:p>
        </p:txBody>
      </p:sp>
      <p:sp>
        <p:nvSpPr>
          <p:cNvPr id="2722" name="Google Shape;2722;p72"/>
          <p:cNvSpPr/>
          <p:nvPr/>
        </p:nvSpPr>
        <p:spPr>
          <a:xfrm>
            <a:off x="6570049" y="1437074"/>
            <a:ext cx="2599681" cy="507831"/>
          </a:xfrm>
          <a:prstGeom prst="rect">
            <a:avLst/>
          </a:prstGeom>
          <a:noFill/>
          <a:ln>
            <a:noFill/>
          </a:ln>
        </p:spPr>
        <p:txBody>
          <a:bodyPr anchorCtr="0" anchor="t" bIns="45700" lIns="0" spcFirstLastPara="1" rIns="91425" wrap="square" tIns="45700">
            <a:noAutofit/>
          </a:bodyPr>
          <a:lstStyle/>
          <a:p>
            <a:pPr indent="0" lvl="0" marL="0" marR="0" rtl="0" algn="l">
              <a:lnSpc>
                <a:spcPct val="100000"/>
              </a:lnSpc>
              <a:spcBef>
                <a:spcPts val="0"/>
              </a:spcBef>
              <a:spcAft>
                <a:spcPts val="0"/>
              </a:spcAft>
              <a:buClr>
                <a:srgbClr val="000000"/>
              </a:buClr>
              <a:buSzPts val="2700"/>
              <a:buFont typeface="Arial"/>
              <a:buNone/>
            </a:pPr>
            <a:r>
              <a:rPr b="0" i="0" lang="ca" sz="2700" u="none" cap="none" strike="noStrike">
                <a:solidFill>
                  <a:schemeClr val="lt1"/>
                </a:solidFill>
                <a:latin typeface="Arial Black"/>
                <a:ea typeface="Arial Black"/>
                <a:cs typeface="Arial Black"/>
                <a:sym typeface="Arial Black"/>
              </a:rPr>
              <a:t>DISCUSSION </a:t>
            </a:r>
            <a:endParaRPr b="0" i="0" sz="2700" u="none" cap="none" strike="noStrike">
              <a:solidFill>
                <a:schemeClr val="lt1"/>
              </a:solidFill>
              <a:latin typeface="Arial Black"/>
              <a:ea typeface="Arial Black"/>
              <a:cs typeface="Arial Black"/>
              <a:sym typeface="Arial Black"/>
            </a:endParaRPr>
          </a:p>
        </p:txBody>
      </p:sp>
      <p:sp>
        <p:nvSpPr>
          <p:cNvPr id="2723" name="Google Shape;2723;p72"/>
          <p:cNvSpPr/>
          <p:nvPr/>
        </p:nvSpPr>
        <p:spPr>
          <a:xfrm>
            <a:off x="5899125" y="796089"/>
            <a:ext cx="142448" cy="3775464"/>
          </a:xfrm>
          <a:prstGeom prst="rect">
            <a:avLst/>
          </a:prstGeom>
          <a:solidFill>
            <a:srgbClr val="007BC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grpSp>
        <p:nvGrpSpPr>
          <p:cNvPr id="2724" name="Google Shape;2724;p72"/>
          <p:cNvGrpSpPr/>
          <p:nvPr/>
        </p:nvGrpSpPr>
        <p:grpSpPr>
          <a:xfrm>
            <a:off x="1240820" y="4571552"/>
            <a:ext cx="6596003" cy="176993"/>
            <a:chOff x="1654426" y="6095402"/>
            <a:chExt cx="8794671" cy="235991"/>
          </a:xfrm>
        </p:grpSpPr>
        <p:sp>
          <p:nvSpPr>
            <p:cNvPr id="2725" name="Google Shape;2725;p72"/>
            <p:cNvSpPr/>
            <p:nvPr/>
          </p:nvSpPr>
          <p:spPr>
            <a:xfrm>
              <a:off x="1654426" y="6095403"/>
              <a:ext cx="345930" cy="149066"/>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2726" name="Google Shape;2726;p72"/>
            <p:cNvSpPr/>
            <p:nvPr/>
          </p:nvSpPr>
          <p:spPr>
            <a:xfrm>
              <a:off x="10103167" y="6095402"/>
              <a:ext cx="345930" cy="235991"/>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grpSp>
      <p:grpSp>
        <p:nvGrpSpPr>
          <p:cNvPr id="2727" name="Google Shape;2727;p72"/>
          <p:cNvGrpSpPr/>
          <p:nvPr/>
        </p:nvGrpSpPr>
        <p:grpSpPr>
          <a:xfrm>
            <a:off x="6927009" y="4606492"/>
            <a:ext cx="2029295" cy="407107"/>
            <a:chOff x="6568690" y="4701027"/>
            <a:chExt cx="2539705" cy="504004"/>
          </a:xfrm>
        </p:grpSpPr>
        <p:sp>
          <p:nvSpPr>
            <p:cNvPr id="2728" name="Google Shape;2728;p72"/>
            <p:cNvSpPr/>
            <p:nvPr/>
          </p:nvSpPr>
          <p:spPr>
            <a:xfrm>
              <a:off x="6568690" y="4701027"/>
              <a:ext cx="509119" cy="504001"/>
            </a:xfrm>
            <a:prstGeom prst="ellipse">
              <a:avLst/>
            </a:prstGeom>
            <a:blipFill rotWithShape="1">
              <a:blip r:embed="rId4">
                <a:alphaModFix/>
              </a:blip>
              <a:stretch>
                <a:fillRect b="-21986" l="-21989" r="-21986" t="-21989"/>
              </a:stretch>
            </a:blipFill>
            <a:ln cap="flat" cmpd="sng" w="12700">
              <a:solidFill>
                <a:srgbClr val="007B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729" name="Google Shape;2729;p72"/>
            <p:cNvSpPr/>
            <p:nvPr/>
          </p:nvSpPr>
          <p:spPr>
            <a:xfrm>
              <a:off x="7583983" y="4701027"/>
              <a:ext cx="509119" cy="504001"/>
            </a:xfrm>
            <a:prstGeom prst="ellipse">
              <a:avLst/>
            </a:prstGeom>
            <a:blipFill rotWithShape="1">
              <a:blip r:embed="rId5">
                <a:alphaModFix/>
              </a:blip>
              <a:stretch>
                <a:fillRect b="0" l="0" r="0" t="0"/>
              </a:stretch>
            </a:blipFill>
            <a:ln cap="flat" cmpd="sng" w="12700">
              <a:solidFill>
                <a:srgbClr val="007B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730" name="Google Shape;2730;p72"/>
            <p:cNvSpPr/>
            <p:nvPr/>
          </p:nvSpPr>
          <p:spPr>
            <a:xfrm>
              <a:off x="8599276" y="4701030"/>
              <a:ext cx="509119" cy="504001"/>
            </a:xfrm>
            <a:prstGeom prst="ellipse">
              <a:avLst/>
            </a:prstGeom>
            <a:blipFill rotWithShape="1">
              <a:blip r:embed="rId6">
                <a:alphaModFix/>
              </a:blip>
              <a:stretch>
                <a:fillRect b="0" l="0" r="0" t="0"/>
              </a:stretch>
            </a:blipFill>
            <a:ln cap="flat" cmpd="sng" w="12700">
              <a:solidFill>
                <a:srgbClr val="007B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sp>
        <p:nvSpPr>
          <p:cNvPr id="2731" name="Google Shape;2731;p72"/>
          <p:cNvSpPr txBox="1"/>
          <p:nvPr/>
        </p:nvSpPr>
        <p:spPr>
          <a:xfrm>
            <a:off x="6570049" y="4993376"/>
            <a:ext cx="1130177" cy="18466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600"/>
              <a:buFont typeface="Arial"/>
              <a:buNone/>
            </a:pPr>
            <a:r>
              <a:rPr b="1" i="0" lang="ca" sz="600" u="none" cap="none" strike="noStrike">
                <a:solidFill>
                  <a:srgbClr val="000000"/>
                </a:solidFill>
                <a:latin typeface="Arial"/>
                <a:ea typeface="Arial"/>
                <a:cs typeface="Arial"/>
                <a:sym typeface="Arial"/>
              </a:rPr>
              <a:t>MARC BERMEJO</a:t>
            </a:r>
            <a:endParaRPr b="0" i="0" sz="1400" u="none" cap="none" strike="noStrike">
              <a:solidFill>
                <a:srgbClr val="000000"/>
              </a:solidFill>
              <a:latin typeface="Arial"/>
              <a:ea typeface="Arial"/>
              <a:cs typeface="Arial"/>
              <a:sym typeface="Arial"/>
            </a:endParaRPr>
          </a:p>
        </p:txBody>
      </p:sp>
      <p:sp>
        <p:nvSpPr>
          <p:cNvPr id="2732" name="Google Shape;2732;p72"/>
          <p:cNvSpPr txBox="1"/>
          <p:nvPr/>
        </p:nvSpPr>
        <p:spPr>
          <a:xfrm>
            <a:off x="7375522" y="4993376"/>
            <a:ext cx="1130177" cy="18466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600"/>
              <a:buFont typeface="Arial"/>
              <a:buNone/>
            </a:pPr>
            <a:r>
              <a:rPr b="1" i="0" lang="ca" sz="600" u="none" cap="none" strike="noStrike">
                <a:solidFill>
                  <a:srgbClr val="000000"/>
                </a:solidFill>
                <a:latin typeface="Arial"/>
                <a:ea typeface="Arial"/>
                <a:cs typeface="Arial"/>
                <a:sym typeface="Arial"/>
              </a:rPr>
              <a:t>RAUL PUENTE</a:t>
            </a:r>
            <a:endParaRPr b="0" i="0" sz="1400" u="none" cap="none" strike="noStrike">
              <a:solidFill>
                <a:srgbClr val="000000"/>
              </a:solidFill>
              <a:latin typeface="Arial"/>
              <a:ea typeface="Arial"/>
              <a:cs typeface="Arial"/>
              <a:sym typeface="Arial"/>
            </a:endParaRPr>
          </a:p>
        </p:txBody>
      </p:sp>
      <p:sp>
        <p:nvSpPr>
          <p:cNvPr id="2733" name="Google Shape;2733;p72"/>
          <p:cNvSpPr txBox="1"/>
          <p:nvPr/>
        </p:nvSpPr>
        <p:spPr>
          <a:xfrm>
            <a:off x="8187815" y="4993376"/>
            <a:ext cx="1130177" cy="18466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600"/>
              <a:buFont typeface="Arial"/>
              <a:buNone/>
            </a:pPr>
            <a:r>
              <a:rPr b="1" i="0" lang="ca" sz="600" u="none" cap="none" strike="noStrike">
                <a:solidFill>
                  <a:srgbClr val="000000"/>
                </a:solidFill>
                <a:latin typeface="Arial"/>
                <a:ea typeface="Arial"/>
                <a:cs typeface="Arial"/>
                <a:sym typeface="Arial"/>
              </a:rPr>
              <a:t>FERRAN TORRES</a:t>
            </a:r>
            <a:endParaRPr b="0" i="0" sz="1400" u="none" cap="none" strike="noStrike">
              <a:solidFill>
                <a:srgbClr val="000000"/>
              </a:solidFill>
              <a:latin typeface="Arial"/>
              <a:ea typeface="Arial"/>
              <a:cs typeface="Arial"/>
              <a:sym typeface="Arial"/>
            </a:endParaRPr>
          </a:p>
        </p:txBody>
      </p:sp>
      <p:sp>
        <p:nvSpPr>
          <p:cNvPr id="2734" name="Google Shape;2734;p72"/>
          <p:cNvSpPr txBox="1"/>
          <p:nvPr/>
        </p:nvSpPr>
        <p:spPr>
          <a:xfrm>
            <a:off x="3543392" y="4761203"/>
            <a:ext cx="3358310" cy="18466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600"/>
              <a:buFont typeface="Arial"/>
              <a:buNone/>
            </a:pPr>
            <a:r>
              <a:rPr b="1" i="0" lang="ca" sz="600" u="none" cap="none" strike="noStrike">
                <a:solidFill>
                  <a:srgbClr val="000000"/>
                </a:solidFill>
                <a:latin typeface="Arial"/>
                <a:ea typeface="Arial"/>
                <a:cs typeface="Arial"/>
                <a:sym typeface="Arial"/>
              </a:rPr>
              <a:t>GAN HYPER RESOLUTION PROJECT</a:t>
            </a:r>
            <a:endParaRPr b="1" i="0" sz="600" u="none" cap="none" strike="noStrike">
              <a:solidFill>
                <a:srgbClr val="000000"/>
              </a:solidFill>
              <a:latin typeface="Arial"/>
              <a:ea typeface="Arial"/>
              <a:cs typeface="Arial"/>
              <a:sym typeface="Arial"/>
            </a:endParaRPr>
          </a:p>
        </p:txBody>
      </p:sp>
      <p:grpSp>
        <p:nvGrpSpPr>
          <p:cNvPr id="2735" name="Google Shape;2735;p72"/>
          <p:cNvGrpSpPr/>
          <p:nvPr/>
        </p:nvGrpSpPr>
        <p:grpSpPr>
          <a:xfrm>
            <a:off x="3047" y="375696"/>
            <a:ext cx="9138979" cy="414018"/>
            <a:chOff x="3047" y="375696"/>
            <a:chExt cx="9138979" cy="414018"/>
          </a:xfrm>
        </p:grpSpPr>
        <p:grpSp>
          <p:nvGrpSpPr>
            <p:cNvPr id="2736" name="Google Shape;2736;p72"/>
            <p:cNvGrpSpPr/>
            <p:nvPr/>
          </p:nvGrpSpPr>
          <p:grpSpPr>
            <a:xfrm>
              <a:off x="3047" y="375696"/>
              <a:ext cx="9138979" cy="414018"/>
              <a:chOff x="3047" y="375696"/>
              <a:chExt cx="9138979" cy="414018"/>
            </a:xfrm>
          </p:grpSpPr>
          <p:sp>
            <p:nvSpPr>
              <p:cNvPr id="2737" name="Google Shape;2737;p72"/>
              <p:cNvSpPr/>
              <p:nvPr/>
            </p:nvSpPr>
            <p:spPr>
              <a:xfrm>
                <a:off x="3047" y="375696"/>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grpSp>
            <p:nvGrpSpPr>
              <p:cNvPr id="2738" name="Google Shape;2738;p72"/>
              <p:cNvGrpSpPr/>
              <p:nvPr/>
            </p:nvGrpSpPr>
            <p:grpSpPr>
              <a:xfrm>
                <a:off x="8141262" y="375696"/>
                <a:ext cx="1000764" cy="414018"/>
                <a:chOff x="8141262" y="376015"/>
                <a:chExt cx="1000764" cy="414018"/>
              </a:xfrm>
            </p:grpSpPr>
            <p:sp>
              <p:nvSpPr>
                <p:cNvPr id="2739" name="Google Shape;2739;p72"/>
                <p:cNvSpPr/>
                <p:nvPr/>
              </p:nvSpPr>
              <p:spPr>
                <a:xfrm>
                  <a:off x="8141262" y="376015"/>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thoughtful Icon - Free PNG &amp; SVG 1757003 - Noun Project" id="2740" name="Google Shape;2740;p72"/>
                <p:cNvPicPr preferRelativeResize="0"/>
                <p:nvPr/>
              </p:nvPicPr>
              <p:blipFill rotWithShape="1">
                <a:blip r:embed="rId7">
                  <a:alphaModFix/>
                </a:blip>
                <a:srcRect b="0" l="0" r="0" t="0"/>
                <a:stretch/>
              </p:blipFill>
              <p:spPr>
                <a:xfrm>
                  <a:off x="8517066" y="464108"/>
                  <a:ext cx="259551" cy="259551"/>
                </a:xfrm>
                <a:prstGeom prst="rect">
                  <a:avLst/>
                </a:prstGeom>
                <a:noFill/>
                <a:ln>
                  <a:noFill/>
                </a:ln>
              </p:spPr>
            </p:pic>
          </p:grpSp>
          <p:pic>
            <p:nvPicPr>
              <p:cNvPr descr="motivation Icon - Download motivation Icon 1110005 | Noun Project" id="2741" name="Google Shape;2741;p72"/>
              <p:cNvPicPr preferRelativeResize="0"/>
              <p:nvPr/>
            </p:nvPicPr>
            <p:blipFill rotWithShape="1">
              <a:blip r:embed="rId8">
                <a:alphaModFix/>
              </a:blip>
              <a:srcRect b="0" l="0" r="0" t="0"/>
              <a:stretch/>
            </p:blipFill>
            <p:spPr>
              <a:xfrm>
                <a:off x="315282" y="397803"/>
                <a:ext cx="369805" cy="369805"/>
              </a:xfrm>
              <a:prstGeom prst="rect">
                <a:avLst/>
              </a:prstGeom>
              <a:noFill/>
              <a:ln>
                <a:noFill/>
              </a:ln>
            </p:spPr>
          </p:pic>
          <p:grpSp>
            <p:nvGrpSpPr>
              <p:cNvPr id="2742" name="Google Shape;2742;p72"/>
              <p:cNvGrpSpPr/>
              <p:nvPr/>
            </p:nvGrpSpPr>
            <p:grpSpPr>
              <a:xfrm>
                <a:off x="6043799" y="375696"/>
                <a:ext cx="1000764" cy="414018"/>
                <a:chOff x="6043799" y="374249"/>
                <a:chExt cx="1000764" cy="414018"/>
              </a:xfrm>
            </p:grpSpPr>
            <p:sp>
              <p:nvSpPr>
                <p:cNvPr id="2743" name="Google Shape;2743;p72"/>
                <p:cNvSpPr/>
                <p:nvPr/>
              </p:nvSpPr>
              <p:spPr>
                <a:xfrm>
                  <a:off x="6043799" y="374249"/>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Parameter Icon #356991 - Free Icons Library" id="2744" name="Google Shape;2744;p72"/>
                <p:cNvPicPr preferRelativeResize="0"/>
                <p:nvPr/>
              </p:nvPicPr>
              <p:blipFill rotWithShape="1">
                <a:blip r:embed="rId9">
                  <a:alphaModFix/>
                </a:blip>
                <a:srcRect b="0" l="0" r="0" t="0"/>
                <a:stretch/>
              </p:blipFill>
              <p:spPr>
                <a:xfrm>
                  <a:off x="6410183" y="464558"/>
                  <a:ext cx="262052" cy="262052"/>
                </a:xfrm>
                <a:prstGeom prst="rect">
                  <a:avLst/>
                </a:prstGeom>
                <a:noFill/>
                <a:ln>
                  <a:noFill/>
                </a:ln>
              </p:spPr>
            </p:pic>
          </p:grpSp>
          <p:sp>
            <p:nvSpPr>
              <p:cNvPr id="2745" name="Google Shape;2745;p72"/>
              <p:cNvSpPr/>
              <p:nvPr/>
            </p:nvSpPr>
            <p:spPr>
              <a:xfrm>
                <a:off x="4610433" y="375696"/>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grpSp>
            <p:nvGrpSpPr>
              <p:cNvPr id="2746" name="Google Shape;2746;p72"/>
              <p:cNvGrpSpPr/>
              <p:nvPr/>
            </p:nvGrpSpPr>
            <p:grpSpPr>
              <a:xfrm>
                <a:off x="3871085" y="375696"/>
                <a:ext cx="1000764" cy="414018"/>
                <a:chOff x="3871085" y="374082"/>
                <a:chExt cx="1000764" cy="414018"/>
              </a:xfrm>
            </p:grpSpPr>
            <p:sp>
              <p:nvSpPr>
                <p:cNvPr id="2747" name="Google Shape;2747;p72"/>
                <p:cNvSpPr/>
                <p:nvPr/>
              </p:nvSpPr>
              <p:spPr>
                <a:xfrm>
                  <a:off x="3871085" y="374082"/>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Support Vector Machines Icon - Free PNG &amp; SVG 1374192 - Noun Project" id="2748" name="Google Shape;2748;p72"/>
                <p:cNvPicPr preferRelativeResize="0"/>
                <p:nvPr/>
              </p:nvPicPr>
              <p:blipFill rotWithShape="1">
                <a:blip r:embed="rId10">
                  <a:alphaModFix/>
                </a:blip>
                <a:srcRect b="0" l="0" r="0" t="0"/>
                <a:stretch/>
              </p:blipFill>
              <p:spPr>
                <a:xfrm>
                  <a:off x="4173156" y="419164"/>
                  <a:ext cx="346367" cy="346367"/>
                </a:xfrm>
                <a:prstGeom prst="rect">
                  <a:avLst/>
                </a:prstGeom>
                <a:noFill/>
                <a:ln>
                  <a:noFill/>
                </a:ln>
              </p:spPr>
            </p:pic>
          </p:grpSp>
          <p:grpSp>
            <p:nvGrpSpPr>
              <p:cNvPr id="2749" name="Google Shape;2749;p72"/>
              <p:cNvGrpSpPr/>
              <p:nvPr/>
            </p:nvGrpSpPr>
            <p:grpSpPr>
              <a:xfrm>
                <a:off x="3113374" y="375696"/>
                <a:ext cx="1000764" cy="414018"/>
                <a:chOff x="3113374" y="372277"/>
                <a:chExt cx="1000764" cy="414018"/>
              </a:xfrm>
            </p:grpSpPr>
            <p:sp>
              <p:nvSpPr>
                <p:cNvPr id="2750" name="Google Shape;2750;p72"/>
                <p:cNvSpPr/>
                <p:nvPr/>
              </p:nvSpPr>
              <p:spPr>
                <a:xfrm>
                  <a:off x="3113374" y="372277"/>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Engranajes mecanicos - Iconos gratis de" id="2751" name="Google Shape;2751;p72"/>
                <p:cNvPicPr preferRelativeResize="0"/>
                <p:nvPr/>
              </p:nvPicPr>
              <p:blipFill rotWithShape="1">
                <a:blip r:embed="rId11">
                  <a:alphaModFix/>
                </a:blip>
                <a:srcRect b="0" l="0" r="0" t="0"/>
                <a:stretch/>
              </p:blipFill>
              <p:spPr>
                <a:xfrm>
                  <a:off x="3385545" y="415071"/>
                  <a:ext cx="363370" cy="363370"/>
                </a:xfrm>
                <a:prstGeom prst="rect">
                  <a:avLst/>
                </a:prstGeom>
                <a:noFill/>
                <a:ln>
                  <a:noFill/>
                </a:ln>
              </p:spPr>
            </p:pic>
          </p:grpSp>
          <p:grpSp>
            <p:nvGrpSpPr>
              <p:cNvPr id="2752" name="Google Shape;2752;p72"/>
              <p:cNvGrpSpPr/>
              <p:nvPr/>
            </p:nvGrpSpPr>
            <p:grpSpPr>
              <a:xfrm>
                <a:off x="2322427" y="375696"/>
                <a:ext cx="1000764" cy="414018"/>
                <a:chOff x="2322427" y="369857"/>
                <a:chExt cx="1000764" cy="414018"/>
              </a:xfrm>
            </p:grpSpPr>
            <p:sp>
              <p:nvSpPr>
                <p:cNvPr id="2753" name="Google Shape;2753;p72"/>
                <p:cNvSpPr/>
                <p:nvPr/>
              </p:nvSpPr>
              <p:spPr>
                <a:xfrm>
                  <a:off x="2322427" y="369857"/>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HMS20278 | Datasets2Tools" id="2754" name="Google Shape;2754;p72"/>
                <p:cNvPicPr preferRelativeResize="0"/>
                <p:nvPr/>
              </p:nvPicPr>
              <p:blipFill rotWithShape="1">
                <a:blip r:embed="rId12">
                  <a:alphaModFix/>
                </a:blip>
                <a:srcRect b="0" l="0" r="0" t="0"/>
                <a:stretch/>
              </p:blipFill>
              <p:spPr>
                <a:xfrm>
                  <a:off x="2651068" y="441638"/>
                  <a:ext cx="310236" cy="310236"/>
                </a:xfrm>
                <a:prstGeom prst="rect">
                  <a:avLst/>
                </a:prstGeom>
                <a:noFill/>
                <a:ln>
                  <a:noFill/>
                </a:ln>
              </p:spPr>
            </p:pic>
          </p:grpSp>
          <p:sp>
            <p:nvSpPr>
              <p:cNvPr id="2755" name="Google Shape;2755;p72"/>
              <p:cNvSpPr/>
              <p:nvPr/>
            </p:nvSpPr>
            <p:spPr>
              <a:xfrm>
                <a:off x="1528134" y="375696"/>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Forma llena de bandera - Iconos gratis de mapas y banderas" id="2756" name="Google Shape;2756;p72"/>
              <p:cNvPicPr preferRelativeResize="0"/>
              <p:nvPr/>
            </p:nvPicPr>
            <p:blipFill rotWithShape="1">
              <a:blip r:embed="rId13">
                <a:alphaModFix/>
              </a:blip>
              <a:srcRect b="0" l="0" r="0" t="0"/>
              <a:stretch/>
            </p:blipFill>
            <p:spPr>
              <a:xfrm>
                <a:off x="1916987" y="427785"/>
                <a:ext cx="309840" cy="309840"/>
              </a:xfrm>
              <a:prstGeom prst="rect">
                <a:avLst/>
              </a:prstGeom>
              <a:noFill/>
              <a:ln>
                <a:noFill/>
              </a:ln>
            </p:spPr>
          </p:pic>
          <p:sp>
            <p:nvSpPr>
              <p:cNvPr id="2757" name="Google Shape;2757;p72"/>
              <p:cNvSpPr/>
              <p:nvPr/>
            </p:nvSpPr>
            <p:spPr>
              <a:xfrm>
                <a:off x="791487" y="375696"/>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2758" name="Google Shape;2758;p72"/>
              <p:cNvSpPr/>
              <p:nvPr/>
            </p:nvSpPr>
            <p:spPr>
              <a:xfrm>
                <a:off x="5344640" y="375696"/>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grpSp>
        <p:pic>
          <p:nvPicPr>
            <p:cNvPr descr="Resolution - Free computer icons" id="2759" name="Google Shape;2759;p72"/>
            <p:cNvPicPr preferRelativeResize="0"/>
            <p:nvPr/>
          </p:nvPicPr>
          <p:blipFill rotWithShape="1">
            <a:blip r:embed="rId14">
              <a:alphaModFix/>
            </a:blip>
            <a:srcRect b="0" l="0" r="0" t="0"/>
            <a:stretch/>
          </p:blipFill>
          <p:spPr>
            <a:xfrm>
              <a:off x="1132929" y="433985"/>
              <a:ext cx="337219" cy="337219"/>
            </a:xfrm>
            <a:prstGeom prst="rect">
              <a:avLst/>
            </a:prstGeom>
            <a:noFill/>
            <a:ln>
              <a:noFill/>
            </a:ln>
          </p:spPr>
        </p:pic>
      </p:grpSp>
      <p:sp>
        <p:nvSpPr>
          <p:cNvPr id="2760" name="Google Shape;2760;p72"/>
          <p:cNvSpPr/>
          <p:nvPr/>
        </p:nvSpPr>
        <p:spPr>
          <a:xfrm>
            <a:off x="6777743" y="375696"/>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metrics Icon - Free PNG &amp; SVG 105414 - Noun Project" id="2761" name="Google Shape;2761;p72"/>
          <p:cNvPicPr preferRelativeResize="0"/>
          <p:nvPr/>
        </p:nvPicPr>
        <p:blipFill rotWithShape="1">
          <a:blip r:embed="rId15">
            <a:alphaModFix/>
          </a:blip>
          <a:srcRect b="0" l="0" r="0" t="0"/>
          <a:stretch/>
        </p:blipFill>
        <p:spPr>
          <a:xfrm>
            <a:off x="7096476" y="436857"/>
            <a:ext cx="322932" cy="322932"/>
          </a:xfrm>
          <a:prstGeom prst="rect">
            <a:avLst/>
          </a:prstGeom>
          <a:noFill/>
          <a:ln>
            <a:noFill/>
          </a:ln>
        </p:spPr>
      </p:pic>
      <p:sp>
        <p:nvSpPr>
          <p:cNvPr id="2762" name="Google Shape;2762;p72"/>
          <p:cNvSpPr/>
          <p:nvPr/>
        </p:nvSpPr>
        <p:spPr>
          <a:xfrm>
            <a:off x="235754" y="4617666"/>
            <a:ext cx="504000" cy="504000"/>
          </a:xfrm>
          <a:prstGeom prst="ellipse">
            <a:avLst/>
          </a:prstGeom>
          <a:blipFill rotWithShape="1">
            <a:blip r:embed="rId16">
              <a:alphaModFix/>
            </a:blip>
            <a:stretch>
              <a:fillRect b="0" l="0" r="0" t="0"/>
            </a:stretch>
          </a:blipFill>
          <a:ln cap="flat" cmpd="sng" w="12700">
            <a:solidFill>
              <a:srgbClr val="007B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763" name="Google Shape;2763;p72"/>
          <p:cNvSpPr txBox="1"/>
          <p:nvPr/>
        </p:nvSpPr>
        <p:spPr>
          <a:xfrm>
            <a:off x="639229" y="4755087"/>
            <a:ext cx="1130177" cy="276999"/>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600"/>
              <a:buFont typeface="Arial"/>
              <a:buNone/>
            </a:pPr>
            <a:r>
              <a:rPr b="1" i="0" lang="ca" sz="600" u="none" cap="none" strike="noStrike">
                <a:solidFill>
                  <a:srgbClr val="000000"/>
                </a:solidFill>
                <a:latin typeface="Arial"/>
                <a:ea typeface="Arial"/>
                <a:cs typeface="Arial"/>
                <a:sym typeface="Arial"/>
              </a:rPr>
              <a:t>PROJECT ADVISOR: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600"/>
              <a:buFont typeface="Arial"/>
              <a:buNone/>
            </a:pPr>
            <a:r>
              <a:rPr b="1" i="0" lang="ca" sz="600" u="none" cap="none" strike="noStrike">
                <a:solidFill>
                  <a:srgbClr val="000000"/>
                </a:solidFill>
                <a:latin typeface="Arial"/>
                <a:ea typeface="Arial"/>
                <a:cs typeface="Arial"/>
                <a:sym typeface="Arial"/>
              </a:rPr>
              <a:t>DANI FOJO</a:t>
            </a:r>
            <a:endParaRPr b="0" i="0" sz="1400" u="none" cap="none" strike="noStrike">
              <a:solidFill>
                <a:srgbClr val="000000"/>
              </a:solidFill>
              <a:latin typeface="Arial"/>
              <a:ea typeface="Arial"/>
              <a:cs typeface="Arial"/>
              <a:sym typeface="Arial"/>
            </a:endParaRPr>
          </a:p>
        </p:txBody>
      </p:sp>
      <p:pic>
        <p:nvPicPr>
          <p:cNvPr descr="Statistical Analysis Icon - Download in Glyph Style" id="2764" name="Google Shape;2764;p72"/>
          <p:cNvPicPr preferRelativeResize="0"/>
          <p:nvPr/>
        </p:nvPicPr>
        <p:blipFill rotWithShape="1">
          <a:blip r:embed="rId17">
            <a:alphaModFix/>
          </a:blip>
          <a:srcRect b="0" l="0" r="0" t="0"/>
          <a:stretch/>
        </p:blipFill>
        <p:spPr>
          <a:xfrm>
            <a:off x="7029504" y="2497212"/>
            <a:ext cx="852875" cy="852875"/>
          </a:xfrm>
          <a:prstGeom prst="rect">
            <a:avLst/>
          </a:prstGeom>
          <a:noFill/>
          <a:ln>
            <a:noFill/>
          </a:ln>
        </p:spPr>
      </p:pic>
      <p:sp>
        <p:nvSpPr>
          <p:cNvPr id="2765" name="Google Shape;2765;p72"/>
          <p:cNvSpPr/>
          <p:nvPr/>
        </p:nvSpPr>
        <p:spPr>
          <a:xfrm>
            <a:off x="7477265" y="375696"/>
            <a:ext cx="1000764" cy="414018"/>
          </a:xfrm>
          <a:prstGeom prst="round2SameRect">
            <a:avLst>
              <a:gd fmla="val 35910" name="adj1"/>
              <a:gd fmla="val 0" name="adj2"/>
            </a:avLst>
          </a:prstGeom>
          <a:solidFill>
            <a:srgbClr val="007BC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Statistical Analysis Icon - Download in Glyph Style" id="2766" name="Google Shape;2766;p72"/>
          <p:cNvPicPr preferRelativeResize="0"/>
          <p:nvPr/>
        </p:nvPicPr>
        <p:blipFill rotWithShape="1">
          <a:blip r:embed="rId17">
            <a:alphaModFix/>
          </a:blip>
          <a:srcRect b="0" l="0" r="0" t="0"/>
          <a:stretch/>
        </p:blipFill>
        <p:spPr>
          <a:xfrm>
            <a:off x="7843649" y="456021"/>
            <a:ext cx="283664" cy="283664"/>
          </a:xfrm>
          <a:prstGeom prst="rect">
            <a:avLst/>
          </a:prstGeom>
          <a:noFill/>
          <a:ln>
            <a:noFill/>
          </a:ln>
        </p:spPr>
      </p:pic>
      <p:pic>
        <p:nvPicPr>
          <p:cNvPr id="2767" name="Google Shape;2767;p72"/>
          <p:cNvPicPr preferRelativeResize="0"/>
          <p:nvPr/>
        </p:nvPicPr>
        <p:blipFill rotWithShape="1">
          <a:blip r:embed="rId18">
            <a:alphaModFix/>
          </a:blip>
          <a:srcRect b="0" l="0" r="0" t="0"/>
          <a:stretch/>
        </p:blipFill>
        <p:spPr>
          <a:xfrm>
            <a:off x="8752300" y="29649"/>
            <a:ext cx="337224" cy="337254"/>
          </a:xfrm>
          <a:prstGeom prst="rect">
            <a:avLst/>
          </a:prstGeom>
          <a:noFill/>
          <a:ln>
            <a:noFill/>
          </a:ln>
        </p:spPr>
      </p:pic>
      <p:sp>
        <p:nvSpPr>
          <p:cNvPr id="2768" name="Google Shape;2768;p72"/>
          <p:cNvSpPr txBox="1"/>
          <p:nvPr/>
        </p:nvSpPr>
        <p:spPr>
          <a:xfrm>
            <a:off x="-8181253" y="-715619"/>
            <a:ext cx="3145500" cy="8496600"/>
          </a:xfrm>
          <a:prstGeom prst="rect">
            <a:avLst/>
          </a:prstGeom>
          <a:noFill/>
          <a:ln>
            <a:noFill/>
          </a:ln>
        </p:spPr>
        <p:txBody>
          <a:bodyPr anchorCtr="0" anchor="t" bIns="45700" lIns="91425" spcFirstLastPara="1" rIns="91425" wrap="square" tIns="45700">
            <a:spAutoFit/>
          </a:bodyPr>
          <a:lstStyle/>
          <a:p>
            <a:pPr indent="-88900" lvl="0" marL="0" marR="0" rtl="0" algn="l">
              <a:lnSpc>
                <a:spcPct val="100000"/>
              </a:lnSpc>
              <a:spcBef>
                <a:spcPts val="0"/>
              </a:spcBef>
              <a:spcAft>
                <a:spcPts val="0"/>
              </a:spcAft>
              <a:buClr>
                <a:srgbClr val="000000"/>
              </a:buClr>
              <a:buSzPts val="1400"/>
              <a:buFont typeface="Arial"/>
              <a:buChar char="•"/>
            </a:pPr>
            <a:r>
              <a:rPr b="0" i="0" lang="ca" sz="1400" u="none" cap="none" strike="noStrike">
                <a:solidFill>
                  <a:srgbClr val="1D1C1D"/>
                </a:solidFill>
                <a:latin typeface="Lato"/>
                <a:ea typeface="Lato"/>
                <a:cs typeface="Lato"/>
                <a:sym typeface="Lato"/>
              </a:rPr>
              <a:t>[Pre-CR: 128 / CR: 128 / 23 RRDBs / DIV2K]:</a:t>
            </a:r>
            <a:endParaRPr b="0" i="0" sz="1400" u="none" cap="none" strike="noStrike">
              <a:solidFill>
                <a:srgbClr val="000000"/>
              </a:solidFill>
              <a:latin typeface="Arial"/>
              <a:ea typeface="Arial"/>
              <a:cs typeface="Arial"/>
              <a:sym typeface="Arial"/>
            </a:endParaRPr>
          </a:p>
          <a:p>
            <a:pPr indent="-88900" lvl="0" marL="0" marR="0" rtl="0" algn="l">
              <a:lnSpc>
                <a:spcPct val="100000"/>
              </a:lnSpc>
              <a:spcBef>
                <a:spcPts val="0"/>
              </a:spcBef>
              <a:spcAft>
                <a:spcPts val="0"/>
              </a:spcAft>
              <a:buClr>
                <a:srgbClr val="000000"/>
              </a:buClr>
              <a:buSzPts val="1400"/>
              <a:buFont typeface="Arial"/>
              <a:buChar char="•"/>
            </a:pPr>
            <a:r>
              <a:rPr b="0" i="0" lang="ca" sz="1400" u="none" cap="none" strike="noStrike">
                <a:solidFill>
                  <a:srgbClr val="1D1C1D"/>
                </a:solidFill>
                <a:latin typeface="Lato"/>
                <a:ea typeface="Lato"/>
                <a:cs typeface="Lato"/>
                <a:sym typeface="Lato"/>
              </a:rPr>
              <a:t>Set5:</a:t>
            </a:r>
            <a:endParaRPr b="0" i="0" sz="1400" u="none" cap="none" strike="noStrike">
              <a:solidFill>
                <a:srgbClr val="000000"/>
              </a:solidFill>
              <a:latin typeface="Arial"/>
              <a:ea typeface="Arial"/>
              <a:cs typeface="Arial"/>
              <a:sym typeface="Arial"/>
            </a:endParaRPr>
          </a:p>
          <a:p>
            <a:pPr indent="-88900" lvl="0" marL="0" marR="0" rtl="0" algn="l">
              <a:lnSpc>
                <a:spcPct val="100000"/>
              </a:lnSpc>
              <a:spcBef>
                <a:spcPts val="0"/>
              </a:spcBef>
              <a:spcAft>
                <a:spcPts val="0"/>
              </a:spcAft>
              <a:buClr>
                <a:srgbClr val="000000"/>
              </a:buClr>
              <a:buSzPts val="1400"/>
              <a:buFont typeface="Arial"/>
              <a:buChar char="•"/>
            </a:pPr>
            <a:r>
              <a:rPr b="0" i="0" lang="ca" sz="1400" u="none" cap="none" strike="noStrike">
                <a:solidFill>
                  <a:srgbClr val="1D1C1D"/>
                </a:solidFill>
                <a:latin typeface="Lato"/>
                <a:ea typeface="Lato"/>
                <a:cs typeface="Lato"/>
                <a:sym typeface="Lato"/>
              </a:rPr>
              <a:t>PSNR: 32.47db</a:t>
            </a:r>
            <a:endParaRPr b="0" i="0" sz="1400" u="none" cap="none" strike="noStrike">
              <a:solidFill>
                <a:srgbClr val="000000"/>
              </a:solidFill>
              <a:latin typeface="Arial"/>
              <a:ea typeface="Arial"/>
              <a:cs typeface="Arial"/>
              <a:sym typeface="Arial"/>
            </a:endParaRPr>
          </a:p>
          <a:p>
            <a:pPr indent="-88900" lvl="0" marL="0" marR="0" rtl="0" algn="l">
              <a:lnSpc>
                <a:spcPct val="100000"/>
              </a:lnSpc>
              <a:spcBef>
                <a:spcPts val="0"/>
              </a:spcBef>
              <a:spcAft>
                <a:spcPts val="0"/>
              </a:spcAft>
              <a:buClr>
                <a:srgbClr val="000000"/>
              </a:buClr>
              <a:buSzPts val="1400"/>
              <a:buFont typeface="Arial"/>
              <a:buChar char="•"/>
            </a:pPr>
            <a:r>
              <a:rPr b="0" i="0" lang="ca" sz="1400" u="none" cap="none" strike="noStrike">
                <a:solidFill>
                  <a:srgbClr val="1D1C1D"/>
                </a:solidFill>
                <a:latin typeface="Lato"/>
                <a:ea typeface="Lato"/>
                <a:cs typeface="Lato"/>
                <a:sym typeface="Lato"/>
              </a:rPr>
              <a:t>SSIM: 0.9335</a:t>
            </a:r>
            <a:endParaRPr b="0" i="0" sz="1400" u="none" cap="none" strike="noStrike">
              <a:solidFill>
                <a:srgbClr val="000000"/>
              </a:solidFill>
              <a:latin typeface="Arial"/>
              <a:ea typeface="Arial"/>
              <a:cs typeface="Arial"/>
              <a:sym typeface="Arial"/>
            </a:endParaRPr>
          </a:p>
          <a:p>
            <a:pPr indent="-88900" lvl="0" marL="0" marR="0" rtl="0" algn="l">
              <a:lnSpc>
                <a:spcPct val="100000"/>
              </a:lnSpc>
              <a:spcBef>
                <a:spcPts val="0"/>
              </a:spcBef>
              <a:spcAft>
                <a:spcPts val="0"/>
              </a:spcAft>
              <a:buClr>
                <a:srgbClr val="000000"/>
              </a:buClr>
              <a:buSzPts val="1400"/>
              <a:buFont typeface="Arial"/>
              <a:buChar char="•"/>
            </a:pPr>
            <a:r>
              <a:rPr b="0" i="0" lang="ca" sz="1400" u="none" cap="none" strike="noStrike">
                <a:solidFill>
                  <a:srgbClr val="1D1C1D"/>
                </a:solidFill>
                <a:latin typeface="Lato"/>
                <a:ea typeface="Lato"/>
                <a:cs typeface="Lato"/>
                <a:sym typeface="Lato"/>
              </a:rPr>
              <a:t>Set14:</a:t>
            </a:r>
            <a:endParaRPr b="0" i="0" sz="1400" u="none" cap="none" strike="noStrike">
              <a:solidFill>
                <a:srgbClr val="000000"/>
              </a:solidFill>
              <a:latin typeface="Arial"/>
              <a:ea typeface="Arial"/>
              <a:cs typeface="Arial"/>
              <a:sym typeface="Arial"/>
            </a:endParaRPr>
          </a:p>
          <a:p>
            <a:pPr indent="-88900" lvl="0" marL="0" marR="0" rtl="0" algn="l">
              <a:lnSpc>
                <a:spcPct val="100000"/>
              </a:lnSpc>
              <a:spcBef>
                <a:spcPts val="0"/>
              </a:spcBef>
              <a:spcAft>
                <a:spcPts val="0"/>
              </a:spcAft>
              <a:buClr>
                <a:srgbClr val="000000"/>
              </a:buClr>
              <a:buSzPts val="1400"/>
              <a:buFont typeface="Arial"/>
              <a:buChar char="•"/>
            </a:pPr>
            <a:r>
              <a:rPr b="0" i="0" lang="ca" sz="1400" u="none" cap="none" strike="noStrike">
                <a:solidFill>
                  <a:srgbClr val="1D1C1D"/>
                </a:solidFill>
                <a:latin typeface="Lato"/>
                <a:ea typeface="Lato"/>
                <a:cs typeface="Lato"/>
                <a:sym typeface="Lato"/>
              </a:rPr>
              <a:t>PSNR: 31.01dB</a:t>
            </a:r>
            <a:endParaRPr b="0" i="0" sz="1400" u="none" cap="none" strike="noStrike">
              <a:solidFill>
                <a:srgbClr val="000000"/>
              </a:solidFill>
              <a:latin typeface="Arial"/>
              <a:ea typeface="Arial"/>
              <a:cs typeface="Arial"/>
              <a:sym typeface="Arial"/>
            </a:endParaRPr>
          </a:p>
          <a:p>
            <a:pPr indent="-88900" lvl="0" marL="0" marR="0" rtl="0" algn="l">
              <a:lnSpc>
                <a:spcPct val="100000"/>
              </a:lnSpc>
              <a:spcBef>
                <a:spcPts val="0"/>
              </a:spcBef>
              <a:spcAft>
                <a:spcPts val="0"/>
              </a:spcAft>
              <a:buClr>
                <a:srgbClr val="000000"/>
              </a:buClr>
              <a:buSzPts val="1400"/>
              <a:buFont typeface="Arial"/>
              <a:buChar char="•"/>
            </a:pPr>
            <a:r>
              <a:rPr b="0" i="0" lang="ca" sz="1400" u="none" cap="none" strike="noStrike">
                <a:solidFill>
                  <a:srgbClr val="1D1C1D"/>
                </a:solidFill>
                <a:latin typeface="Lato"/>
                <a:ea typeface="Lato"/>
                <a:cs typeface="Lato"/>
                <a:sym typeface="Lato"/>
              </a:rPr>
              <a:t>SSIM: 0.9749</a:t>
            </a:r>
            <a:endParaRPr b="0" i="0" sz="1400" u="none" cap="none" strike="noStrike">
              <a:solidFill>
                <a:srgbClr val="000000"/>
              </a:solidFill>
              <a:latin typeface="Arial"/>
              <a:ea typeface="Arial"/>
              <a:cs typeface="Arial"/>
              <a:sym typeface="Arial"/>
            </a:endParaRPr>
          </a:p>
          <a:p>
            <a:pPr indent="-88900" lvl="0" marL="0" marR="0" rtl="0" algn="l">
              <a:lnSpc>
                <a:spcPct val="100000"/>
              </a:lnSpc>
              <a:spcBef>
                <a:spcPts val="0"/>
              </a:spcBef>
              <a:spcAft>
                <a:spcPts val="0"/>
              </a:spcAft>
              <a:buClr>
                <a:srgbClr val="000000"/>
              </a:buClr>
              <a:buSzPts val="1400"/>
              <a:buFont typeface="Arial"/>
              <a:buChar char="•"/>
            </a:pPr>
            <a:r>
              <a:rPr b="0" i="0" lang="ca" sz="1400" u="none" cap="none" strike="noStrike">
                <a:solidFill>
                  <a:srgbClr val="1D1C1D"/>
                </a:solidFill>
                <a:latin typeface="Lato"/>
                <a:ea typeface="Lato"/>
                <a:cs typeface="Lato"/>
                <a:sym typeface="Lato"/>
              </a:rPr>
              <a:t>[Pre-CR: 192 / CR: 192 / 23 RRDBs / DIV2K]:</a:t>
            </a:r>
            <a:endParaRPr b="0" i="0" sz="1400" u="none" cap="none" strike="noStrike">
              <a:solidFill>
                <a:srgbClr val="000000"/>
              </a:solidFill>
              <a:latin typeface="Arial"/>
              <a:ea typeface="Arial"/>
              <a:cs typeface="Arial"/>
              <a:sym typeface="Arial"/>
            </a:endParaRPr>
          </a:p>
          <a:p>
            <a:pPr indent="-88900" lvl="0" marL="0" marR="0" rtl="0" algn="l">
              <a:lnSpc>
                <a:spcPct val="100000"/>
              </a:lnSpc>
              <a:spcBef>
                <a:spcPts val="0"/>
              </a:spcBef>
              <a:spcAft>
                <a:spcPts val="0"/>
              </a:spcAft>
              <a:buClr>
                <a:srgbClr val="000000"/>
              </a:buClr>
              <a:buSzPts val="1400"/>
              <a:buFont typeface="Arial"/>
              <a:buChar char="•"/>
            </a:pPr>
            <a:r>
              <a:rPr b="0" i="0" lang="ca" sz="1400" u="none" cap="none" strike="noStrike">
                <a:solidFill>
                  <a:srgbClr val="1D1C1D"/>
                </a:solidFill>
                <a:latin typeface="Lato"/>
                <a:ea typeface="Lato"/>
                <a:cs typeface="Lato"/>
                <a:sym typeface="Lato"/>
              </a:rPr>
              <a:t>Set5:</a:t>
            </a:r>
            <a:endParaRPr b="0" i="0" sz="1400" u="none" cap="none" strike="noStrike">
              <a:solidFill>
                <a:srgbClr val="000000"/>
              </a:solidFill>
              <a:latin typeface="Arial"/>
              <a:ea typeface="Arial"/>
              <a:cs typeface="Arial"/>
              <a:sym typeface="Arial"/>
            </a:endParaRPr>
          </a:p>
          <a:p>
            <a:pPr indent="-88900" lvl="0" marL="0" marR="0" rtl="0" algn="l">
              <a:lnSpc>
                <a:spcPct val="100000"/>
              </a:lnSpc>
              <a:spcBef>
                <a:spcPts val="0"/>
              </a:spcBef>
              <a:spcAft>
                <a:spcPts val="0"/>
              </a:spcAft>
              <a:buClr>
                <a:srgbClr val="000000"/>
              </a:buClr>
              <a:buSzPts val="1400"/>
              <a:buFont typeface="Arial"/>
              <a:buChar char="•"/>
            </a:pPr>
            <a:r>
              <a:rPr b="0" i="0" lang="ca" sz="1400" u="none" cap="none" strike="noStrike">
                <a:solidFill>
                  <a:srgbClr val="1D1C1D"/>
                </a:solidFill>
                <a:latin typeface="Lato"/>
                <a:ea typeface="Lato"/>
                <a:cs typeface="Lato"/>
                <a:sym typeface="Lato"/>
              </a:rPr>
              <a:t>PSNR: 32.30dB</a:t>
            </a:r>
            <a:endParaRPr b="0" i="0" sz="1400" u="none" cap="none" strike="noStrike">
              <a:solidFill>
                <a:srgbClr val="000000"/>
              </a:solidFill>
              <a:latin typeface="Arial"/>
              <a:ea typeface="Arial"/>
              <a:cs typeface="Arial"/>
              <a:sym typeface="Arial"/>
            </a:endParaRPr>
          </a:p>
          <a:p>
            <a:pPr indent="-88900" lvl="0" marL="0" marR="0" rtl="0" algn="l">
              <a:lnSpc>
                <a:spcPct val="100000"/>
              </a:lnSpc>
              <a:spcBef>
                <a:spcPts val="0"/>
              </a:spcBef>
              <a:spcAft>
                <a:spcPts val="0"/>
              </a:spcAft>
              <a:buClr>
                <a:srgbClr val="000000"/>
              </a:buClr>
              <a:buSzPts val="1400"/>
              <a:buFont typeface="Arial"/>
              <a:buChar char="•"/>
            </a:pPr>
            <a:r>
              <a:rPr b="0" i="0" lang="ca" sz="1400" u="none" cap="none" strike="noStrike">
                <a:solidFill>
                  <a:srgbClr val="1D1C1D"/>
                </a:solidFill>
                <a:latin typeface="Lato"/>
                <a:ea typeface="Lato"/>
                <a:cs typeface="Lato"/>
                <a:sym typeface="Lato"/>
              </a:rPr>
              <a:t>SSIM: 0.9329</a:t>
            </a:r>
            <a:endParaRPr b="0" i="0" sz="1400" u="none" cap="none" strike="noStrike">
              <a:solidFill>
                <a:srgbClr val="000000"/>
              </a:solidFill>
              <a:latin typeface="Arial"/>
              <a:ea typeface="Arial"/>
              <a:cs typeface="Arial"/>
              <a:sym typeface="Arial"/>
            </a:endParaRPr>
          </a:p>
          <a:p>
            <a:pPr indent="-88900" lvl="0" marL="0" marR="0" rtl="0" algn="l">
              <a:lnSpc>
                <a:spcPct val="100000"/>
              </a:lnSpc>
              <a:spcBef>
                <a:spcPts val="0"/>
              </a:spcBef>
              <a:spcAft>
                <a:spcPts val="0"/>
              </a:spcAft>
              <a:buClr>
                <a:srgbClr val="000000"/>
              </a:buClr>
              <a:buSzPts val="1400"/>
              <a:buFont typeface="Arial"/>
              <a:buChar char="•"/>
            </a:pPr>
            <a:r>
              <a:rPr b="0" i="0" lang="ca" sz="1400" u="none" cap="none" strike="noStrike">
                <a:solidFill>
                  <a:srgbClr val="1D1C1D"/>
                </a:solidFill>
                <a:latin typeface="Lato"/>
                <a:ea typeface="Lato"/>
                <a:cs typeface="Lato"/>
                <a:sym typeface="Lato"/>
              </a:rPr>
              <a:t>Set14:</a:t>
            </a:r>
            <a:endParaRPr b="0" i="0" sz="1400" u="none" cap="none" strike="noStrike">
              <a:solidFill>
                <a:srgbClr val="000000"/>
              </a:solidFill>
              <a:latin typeface="Arial"/>
              <a:ea typeface="Arial"/>
              <a:cs typeface="Arial"/>
              <a:sym typeface="Arial"/>
            </a:endParaRPr>
          </a:p>
          <a:p>
            <a:pPr indent="-88900" lvl="0" marL="0" marR="0" rtl="0" algn="l">
              <a:lnSpc>
                <a:spcPct val="100000"/>
              </a:lnSpc>
              <a:spcBef>
                <a:spcPts val="0"/>
              </a:spcBef>
              <a:spcAft>
                <a:spcPts val="0"/>
              </a:spcAft>
              <a:buClr>
                <a:srgbClr val="000000"/>
              </a:buClr>
              <a:buSzPts val="1400"/>
              <a:buFont typeface="Arial"/>
              <a:buChar char="•"/>
            </a:pPr>
            <a:r>
              <a:rPr b="0" i="0" lang="ca" sz="1400" u="none" cap="none" strike="noStrike">
                <a:solidFill>
                  <a:srgbClr val="1D1C1D"/>
                </a:solidFill>
                <a:latin typeface="Lato"/>
                <a:ea typeface="Lato"/>
                <a:cs typeface="Lato"/>
                <a:sym typeface="Lato"/>
              </a:rPr>
              <a:t>PSNR: 31.20dB</a:t>
            </a:r>
            <a:endParaRPr b="0" i="0" sz="1400" u="none" cap="none" strike="noStrike">
              <a:solidFill>
                <a:srgbClr val="000000"/>
              </a:solidFill>
              <a:latin typeface="Arial"/>
              <a:ea typeface="Arial"/>
              <a:cs typeface="Arial"/>
              <a:sym typeface="Arial"/>
            </a:endParaRPr>
          </a:p>
          <a:p>
            <a:pPr indent="-88900" lvl="0" marL="0" marR="0" rtl="0" algn="l">
              <a:lnSpc>
                <a:spcPct val="100000"/>
              </a:lnSpc>
              <a:spcBef>
                <a:spcPts val="0"/>
              </a:spcBef>
              <a:spcAft>
                <a:spcPts val="0"/>
              </a:spcAft>
              <a:buClr>
                <a:srgbClr val="000000"/>
              </a:buClr>
              <a:buSzPts val="1400"/>
              <a:buFont typeface="Arial"/>
              <a:buChar char="•"/>
            </a:pPr>
            <a:r>
              <a:rPr b="0" i="0" lang="ca" sz="1400" u="none" cap="none" strike="noStrike">
                <a:solidFill>
                  <a:srgbClr val="1D1C1D"/>
                </a:solidFill>
                <a:latin typeface="Lato"/>
                <a:ea typeface="Lato"/>
                <a:cs typeface="Lato"/>
                <a:sym typeface="Lato"/>
              </a:rPr>
              <a:t>SSIM: 0.9746</a:t>
            </a:r>
            <a:endParaRPr b="0" i="0" sz="1400" u="none" cap="none" strike="noStrike">
              <a:solidFill>
                <a:srgbClr val="000000"/>
              </a:solidFill>
              <a:latin typeface="Arial"/>
              <a:ea typeface="Arial"/>
              <a:cs typeface="Arial"/>
              <a:sym typeface="Arial"/>
            </a:endParaRPr>
          </a:p>
          <a:p>
            <a:pPr indent="-88900" lvl="0" marL="0" marR="0" rtl="0" algn="l">
              <a:lnSpc>
                <a:spcPct val="100000"/>
              </a:lnSpc>
              <a:spcBef>
                <a:spcPts val="0"/>
              </a:spcBef>
              <a:spcAft>
                <a:spcPts val="0"/>
              </a:spcAft>
              <a:buClr>
                <a:srgbClr val="000000"/>
              </a:buClr>
              <a:buSzPts val="1400"/>
              <a:buFont typeface="Arial"/>
              <a:buChar char="•"/>
            </a:pPr>
            <a:r>
              <a:rPr b="0" i="0" lang="ca" sz="1400" u="none" cap="none" strike="noStrike">
                <a:solidFill>
                  <a:srgbClr val="1D1C1D"/>
                </a:solidFill>
                <a:latin typeface="Lato"/>
                <a:ea typeface="Lato"/>
                <a:cs typeface="Lato"/>
                <a:sym typeface="Lato"/>
              </a:rPr>
              <a:t>[Pre-CR: 192 / CR: 128 / 23 RRDBs / DIV2K+BSDS500]:</a:t>
            </a:r>
            <a:endParaRPr b="0" i="0" sz="1400" u="none" cap="none" strike="noStrike">
              <a:solidFill>
                <a:srgbClr val="000000"/>
              </a:solidFill>
              <a:latin typeface="Arial"/>
              <a:ea typeface="Arial"/>
              <a:cs typeface="Arial"/>
              <a:sym typeface="Arial"/>
            </a:endParaRPr>
          </a:p>
          <a:p>
            <a:pPr indent="-88900" lvl="0" marL="0" marR="0" rtl="0" algn="l">
              <a:lnSpc>
                <a:spcPct val="100000"/>
              </a:lnSpc>
              <a:spcBef>
                <a:spcPts val="0"/>
              </a:spcBef>
              <a:spcAft>
                <a:spcPts val="0"/>
              </a:spcAft>
              <a:buClr>
                <a:srgbClr val="000000"/>
              </a:buClr>
              <a:buSzPts val="1400"/>
              <a:buFont typeface="Arial"/>
              <a:buChar char="•"/>
            </a:pPr>
            <a:r>
              <a:rPr b="0" i="0" lang="ca" sz="1400" u="none" cap="none" strike="noStrike">
                <a:solidFill>
                  <a:srgbClr val="1D1C1D"/>
                </a:solidFill>
                <a:latin typeface="Lato"/>
                <a:ea typeface="Lato"/>
                <a:cs typeface="Lato"/>
                <a:sym typeface="Lato"/>
              </a:rPr>
              <a:t>Set5:</a:t>
            </a:r>
            <a:endParaRPr b="0" i="0" sz="1400" u="none" cap="none" strike="noStrike">
              <a:solidFill>
                <a:srgbClr val="000000"/>
              </a:solidFill>
              <a:latin typeface="Arial"/>
              <a:ea typeface="Arial"/>
              <a:cs typeface="Arial"/>
              <a:sym typeface="Arial"/>
            </a:endParaRPr>
          </a:p>
          <a:p>
            <a:pPr indent="-88900" lvl="0" marL="0" marR="0" rtl="0" algn="l">
              <a:lnSpc>
                <a:spcPct val="100000"/>
              </a:lnSpc>
              <a:spcBef>
                <a:spcPts val="0"/>
              </a:spcBef>
              <a:spcAft>
                <a:spcPts val="0"/>
              </a:spcAft>
              <a:buClr>
                <a:srgbClr val="000000"/>
              </a:buClr>
              <a:buSzPts val="1400"/>
              <a:buFont typeface="Arial"/>
              <a:buChar char="•"/>
            </a:pPr>
            <a:r>
              <a:rPr b="0" i="0" lang="ca" sz="1400" u="none" cap="none" strike="noStrike">
                <a:solidFill>
                  <a:srgbClr val="1D1C1D"/>
                </a:solidFill>
                <a:latin typeface="Lato"/>
                <a:ea typeface="Lato"/>
                <a:cs typeface="Lato"/>
                <a:sym typeface="Lato"/>
              </a:rPr>
              <a:t>PSNR: 31.93dB</a:t>
            </a:r>
            <a:endParaRPr b="0" i="0" sz="1400" u="none" cap="none" strike="noStrike">
              <a:solidFill>
                <a:srgbClr val="000000"/>
              </a:solidFill>
              <a:latin typeface="Arial"/>
              <a:ea typeface="Arial"/>
              <a:cs typeface="Arial"/>
              <a:sym typeface="Arial"/>
            </a:endParaRPr>
          </a:p>
          <a:p>
            <a:pPr indent="-88900" lvl="0" marL="0" marR="0" rtl="0" algn="l">
              <a:lnSpc>
                <a:spcPct val="100000"/>
              </a:lnSpc>
              <a:spcBef>
                <a:spcPts val="0"/>
              </a:spcBef>
              <a:spcAft>
                <a:spcPts val="0"/>
              </a:spcAft>
              <a:buClr>
                <a:srgbClr val="000000"/>
              </a:buClr>
              <a:buSzPts val="1400"/>
              <a:buFont typeface="Arial"/>
              <a:buChar char="•"/>
            </a:pPr>
            <a:r>
              <a:rPr b="0" i="0" lang="ca" sz="1400" u="none" cap="none" strike="noStrike">
                <a:solidFill>
                  <a:srgbClr val="1D1C1D"/>
                </a:solidFill>
                <a:latin typeface="Lato"/>
                <a:ea typeface="Lato"/>
                <a:cs typeface="Lato"/>
                <a:sym typeface="Lato"/>
              </a:rPr>
              <a:t>SSIM: 0.9266</a:t>
            </a:r>
            <a:endParaRPr b="0" i="0" sz="1400" u="none" cap="none" strike="noStrike">
              <a:solidFill>
                <a:srgbClr val="000000"/>
              </a:solidFill>
              <a:latin typeface="Arial"/>
              <a:ea typeface="Arial"/>
              <a:cs typeface="Arial"/>
              <a:sym typeface="Arial"/>
            </a:endParaRPr>
          </a:p>
          <a:p>
            <a:pPr indent="-88900" lvl="0" marL="0" marR="0" rtl="0" algn="l">
              <a:lnSpc>
                <a:spcPct val="100000"/>
              </a:lnSpc>
              <a:spcBef>
                <a:spcPts val="0"/>
              </a:spcBef>
              <a:spcAft>
                <a:spcPts val="0"/>
              </a:spcAft>
              <a:buClr>
                <a:srgbClr val="000000"/>
              </a:buClr>
              <a:buSzPts val="1400"/>
              <a:buFont typeface="Arial"/>
              <a:buChar char="•"/>
            </a:pPr>
            <a:r>
              <a:rPr b="0" i="0" lang="ca" sz="1400" u="none" cap="none" strike="noStrike">
                <a:solidFill>
                  <a:srgbClr val="1D1C1D"/>
                </a:solidFill>
                <a:latin typeface="Lato"/>
                <a:ea typeface="Lato"/>
                <a:cs typeface="Lato"/>
                <a:sym typeface="Lato"/>
              </a:rPr>
              <a:t>Set14:</a:t>
            </a:r>
            <a:endParaRPr b="0" i="0" sz="1400" u="none" cap="none" strike="noStrike">
              <a:solidFill>
                <a:srgbClr val="000000"/>
              </a:solidFill>
              <a:latin typeface="Arial"/>
              <a:ea typeface="Arial"/>
              <a:cs typeface="Arial"/>
              <a:sym typeface="Arial"/>
            </a:endParaRPr>
          </a:p>
          <a:p>
            <a:pPr indent="-88900" lvl="0" marL="0" marR="0" rtl="0" algn="l">
              <a:lnSpc>
                <a:spcPct val="100000"/>
              </a:lnSpc>
              <a:spcBef>
                <a:spcPts val="0"/>
              </a:spcBef>
              <a:spcAft>
                <a:spcPts val="0"/>
              </a:spcAft>
              <a:buClr>
                <a:srgbClr val="000000"/>
              </a:buClr>
              <a:buSzPts val="1400"/>
              <a:buFont typeface="Arial"/>
              <a:buChar char="•"/>
            </a:pPr>
            <a:r>
              <a:rPr b="0" i="0" lang="ca" sz="1400" u="none" cap="none" strike="noStrike">
                <a:solidFill>
                  <a:srgbClr val="1D1C1D"/>
                </a:solidFill>
                <a:latin typeface="Lato"/>
                <a:ea typeface="Lato"/>
                <a:cs typeface="Lato"/>
                <a:sym typeface="Lato"/>
              </a:rPr>
              <a:t>PSNR: 30.57dB</a:t>
            </a:r>
            <a:endParaRPr b="0" i="0" sz="1400" u="none" cap="none" strike="noStrike">
              <a:solidFill>
                <a:srgbClr val="000000"/>
              </a:solidFill>
              <a:latin typeface="Arial"/>
              <a:ea typeface="Arial"/>
              <a:cs typeface="Arial"/>
              <a:sym typeface="Arial"/>
            </a:endParaRPr>
          </a:p>
          <a:p>
            <a:pPr indent="-88900" lvl="0" marL="0" marR="0" rtl="0" algn="l">
              <a:lnSpc>
                <a:spcPct val="100000"/>
              </a:lnSpc>
              <a:spcBef>
                <a:spcPts val="0"/>
              </a:spcBef>
              <a:spcAft>
                <a:spcPts val="0"/>
              </a:spcAft>
              <a:buClr>
                <a:srgbClr val="000000"/>
              </a:buClr>
              <a:buSzPts val="1400"/>
              <a:buFont typeface="Arial"/>
              <a:buChar char="•"/>
            </a:pPr>
            <a:r>
              <a:rPr b="0" i="0" lang="ca" sz="1400" u="none" cap="none" strike="noStrike">
                <a:solidFill>
                  <a:srgbClr val="1D1C1D"/>
                </a:solidFill>
                <a:latin typeface="Lato"/>
                <a:ea typeface="Lato"/>
                <a:cs typeface="Lato"/>
                <a:sym typeface="Lato"/>
              </a:rPr>
              <a:t>SSIM: 0.9717</a:t>
            </a:r>
            <a:endParaRPr b="0" i="0" sz="1400" u="none" cap="none" strike="noStrike">
              <a:solidFill>
                <a:srgbClr val="000000"/>
              </a:solidFill>
              <a:latin typeface="Arial"/>
              <a:ea typeface="Arial"/>
              <a:cs typeface="Arial"/>
              <a:sym typeface="Arial"/>
            </a:endParaRPr>
          </a:p>
          <a:p>
            <a:pPr indent="-88900" lvl="0" marL="0" marR="0" rtl="0" algn="l">
              <a:lnSpc>
                <a:spcPct val="100000"/>
              </a:lnSpc>
              <a:spcBef>
                <a:spcPts val="0"/>
              </a:spcBef>
              <a:spcAft>
                <a:spcPts val="0"/>
              </a:spcAft>
              <a:buClr>
                <a:srgbClr val="000000"/>
              </a:buClr>
              <a:buSzPts val="1400"/>
              <a:buFont typeface="Arial"/>
              <a:buChar char="•"/>
            </a:pPr>
            <a:r>
              <a:rPr b="0" i="0" lang="ca" sz="1400" u="none" cap="none" strike="noStrike">
                <a:solidFill>
                  <a:srgbClr val="1D1C1D"/>
                </a:solidFill>
                <a:latin typeface="Lato"/>
                <a:ea typeface="Lato"/>
                <a:cs typeface="Lato"/>
                <a:sym typeface="Lato"/>
              </a:rPr>
              <a:t>[Pre-CR: 192 / CR: 128 / 16 RRDBs / DIV2K+BSDS500]:</a:t>
            </a:r>
            <a:endParaRPr b="0" i="0" sz="1400" u="none" cap="none" strike="noStrike">
              <a:solidFill>
                <a:srgbClr val="000000"/>
              </a:solidFill>
              <a:latin typeface="Arial"/>
              <a:ea typeface="Arial"/>
              <a:cs typeface="Arial"/>
              <a:sym typeface="Arial"/>
            </a:endParaRPr>
          </a:p>
          <a:p>
            <a:pPr indent="-88900" lvl="0" marL="0" marR="0" rtl="0" algn="l">
              <a:lnSpc>
                <a:spcPct val="100000"/>
              </a:lnSpc>
              <a:spcBef>
                <a:spcPts val="0"/>
              </a:spcBef>
              <a:spcAft>
                <a:spcPts val="0"/>
              </a:spcAft>
              <a:buClr>
                <a:srgbClr val="000000"/>
              </a:buClr>
              <a:buSzPts val="1400"/>
              <a:buFont typeface="Arial"/>
              <a:buChar char="•"/>
            </a:pPr>
            <a:r>
              <a:rPr b="0" i="0" lang="ca" sz="1400" u="none" cap="none" strike="noStrike">
                <a:solidFill>
                  <a:srgbClr val="1D1C1D"/>
                </a:solidFill>
                <a:latin typeface="Lato"/>
                <a:ea typeface="Lato"/>
                <a:cs typeface="Lato"/>
                <a:sym typeface="Lato"/>
              </a:rPr>
              <a:t>Set5:</a:t>
            </a:r>
            <a:endParaRPr b="0" i="0" sz="1400" u="none" cap="none" strike="noStrike">
              <a:solidFill>
                <a:srgbClr val="000000"/>
              </a:solidFill>
              <a:latin typeface="Arial"/>
              <a:ea typeface="Arial"/>
              <a:cs typeface="Arial"/>
              <a:sym typeface="Arial"/>
            </a:endParaRPr>
          </a:p>
          <a:p>
            <a:pPr indent="-88900" lvl="0" marL="0" marR="0" rtl="0" algn="l">
              <a:lnSpc>
                <a:spcPct val="100000"/>
              </a:lnSpc>
              <a:spcBef>
                <a:spcPts val="0"/>
              </a:spcBef>
              <a:spcAft>
                <a:spcPts val="0"/>
              </a:spcAft>
              <a:buClr>
                <a:srgbClr val="000000"/>
              </a:buClr>
              <a:buSzPts val="1400"/>
              <a:buFont typeface="Arial"/>
              <a:buChar char="•"/>
            </a:pPr>
            <a:r>
              <a:rPr b="0" i="0" lang="ca" sz="1400" u="none" cap="none" strike="noStrike">
                <a:solidFill>
                  <a:srgbClr val="1D1C1D"/>
                </a:solidFill>
                <a:latin typeface="Lato"/>
                <a:ea typeface="Lato"/>
                <a:cs typeface="Lato"/>
                <a:sym typeface="Lato"/>
              </a:rPr>
              <a:t>PSNR: 32.01dB</a:t>
            </a:r>
            <a:endParaRPr b="0" i="0" sz="1400" u="none" cap="none" strike="noStrike">
              <a:solidFill>
                <a:srgbClr val="000000"/>
              </a:solidFill>
              <a:latin typeface="Arial"/>
              <a:ea typeface="Arial"/>
              <a:cs typeface="Arial"/>
              <a:sym typeface="Arial"/>
            </a:endParaRPr>
          </a:p>
          <a:p>
            <a:pPr indent="-88900" lvl="0" marL="0" marR="0" rtl="0" algn="l">
              <a:lnSpc>
                <a:spcPct val="100000"/>
              </a:lnSpc>
              <a:spcBef>
                <a:spcPts val="0"/>
              </a:spcBef>
              <a:spcAft>
                <a:spcPts val="0"/>
              </a:spcAft>
              <a:buClr>
                <a:srgbClr val="000000"/>
              </a:buClr>
              <a:buSzPts val="1400"/>
              <a:buFont typeface="Arial"/>
              <a:buChar char="•"/>
            </a:pPr>
            <a:r>
              <a:rPr b="0" i="0" lang="ca" sz="1400" u="none" cap="none" strike="noStrike">
                <a:solidFill>
                  <a:srgbClr val="1D1C1D"/>
                </a:solidFill>
                <a:latin typeface="Lato"/>
                <a:ea typeface="Lato"/>
                <a:cs typeface="Lato"/>
                <a:sym typeface="Lato"/>
              </a:rPr>
              <a:t>SSIM: 0.9274</a:t>
            </a:r>
            <a:endParaRPr b="0" i="0" sz="1400" u="none" cap="none" strike="noStrike">
              <a:solidFill>
                <a:srgbClr val="000000"/>
              </a:solidFill>
              <a:latin typeface="Arial"/>
              <a:ea typeface="Arial"/>
              <a:cs typeface="Arial"/>
              <a:sym typeface="Arial"/>
            </a:endParaRPr>
          </a:p>
          <a:p>
            <a:pPr indent="-88900" lvl="0" marL="0" marR="0" rtl="0" algn="l">
              <a:lnSpc>
                <a:spcPct val="100000"/>
              </a:lnSpc>
              <a:spcBef>
                <a:spcPts val="0"/>
              </a:spcBef>
              <a:spcAft>
                <a:spcPts val="0"/>
              </a:spcAft>
              <a:buClr>
                <a:srgbClr val="000000"/>
              </a:buClr>
              <a:buSzPts val="1400"/>
              <a:buFont typeface="Arial"/>
              <a:buChar char="•"/>
            </a:pPr>
            <a:r>
              <a:rPr b="0" i="0" lang="ca" sz="1400" u="none" cap="none" strike="noStrike">
                <a:solidFill>
                  <a:srgbClr val="1D1C1D"/>
                </a:solidFill>
                <a:latin typeface="Lato"/>
                <a:ea typeface="Lato"/>
                <a:cs typeface="Lato"/>
                <a:sym typeface="Lato"/>
              </a:rPr>
              <a:t>Set14:</a:t>
            </a:r>
            <a:endParaRPr b="0" i="0" sz="1400" u="none" cap="none" strike="noStrike">
              <a:solidFill>
                <a:srgbClr val="000000"/>
              </a:solidFill>
              <a:latin typeface="Arial"/>
              <a:ea typeface="Arial"/>
              <a:cs typeface="Arial"/>
              <a:sym typeface="Arial"/>
            </a:endParaRPr>
          </a:p>
          <a:p>
            <a:pPr indent="-88900" lvl="0" marL="0" marR="0" rtl="0" algn="l">
              <a:lnSpc>
                <a:spcPct val="100000"/>
              </a:lnSpc>
              <a:spcBef>
                <a:spcPts val="0"/>
              </a:spcBef>
              <a:spcAft>
                <a:spcPts val="0"/>
              </a:spcAft>
              <a:buClr>
                <a:srgbClr val="000000"/>
              </a:buClr>
              <a:buSzPts val="1400"/>
              <a:buFont typeface="Arial"/>
              <a:buChar char="•"/>
            </a:pPr>
            <a:r>
              <a:rPr b="0" i="0" lang="ca" sz="1400" u="none" cap="none" strike="noStrike">
                <a:solidFill>
                  <a:srgbClr val="1D1C1D"/>
                </a:solidFill>
                <a:latin typeface="Lato"/>
                <a:ea typeface="Lato"/>
                <a:cs typeface="Lato"/>
                <a:sym typeface="Lato"/>
              </a:rPr>
              <a:t>PSNR: 30.75dB</a:t>
            </a:r>
            <a:endParaRPr b="0" i="0" sz="1400" u="none" cap="none" strike="noStrike">
              <a:solidFill>
                <a:srgbClr val="000000"/>
              </a:solidFill>
              <a:latin typeface="Arial"/>
              <a:ea typeface="Arial"/>
              <a:cs typeface="Arial"/>
              <a:sym typeface="Arial"/>
            </a:endParaRPr>
          </a:p>
          <a:p>
            <a:pPr indent="-88900" lvl="0" marL="0" marR="0" rtl="0" algn="l">
              <a:lnSpc>
                <a:spcPct val="100000"/>
              </a:lnSpc>
              <a:spcBef>
                <a:spcPts val="0"/>
              </a:spcBef>
              <a:spcAft>
                <a:spcPts val="0"/>
              </a:spcAft>
              <a:buClr>
                <a:srgbClr val="000000"/>
              </a:buClr>
              <a:buSzPts val="1400"/>
              <a:buFont typeface="Arial"/>
              <a:buChar char="•"/>
            </a:pPr>
            <a:r>
              <a:rPr b="0" i="0" lang="ca" sz="1400" u="none" cap="none" strike="noStrike">
                <a:solidFill>
                  <a:srgbClr val="1D1C1D"/>
                </a:solidFill>
                <a:latin typeface="Lato"/>
                <a:ea typeface="Lato"/>
                <a:cs typeface="Lato"/>
                <a:sym typeface="Lato"/>
              </a:rPr>
              <a:t>SSIM: 0.9730</a:t>
            </a:r>
            <a:endParaRPr b="0" i="0" sz="1400" u="none" cap="none" strike="noStrike">
              <a:solidFill>
                <a:srgbClr val="000000"/>
              </a:solidFill>
              <a:latin typeface="Arial"/>
              <a:ea typeface="Arial"/>
              <a:cs typeface="Arial"/>
              <a:sym typeface="Arial"/>
            </a:endParaRPr>
          </a:p>
          <a:p>
            <a:pPr indent="-88900" lvl="0" marL="0" marR="0" rtl="0" algn="l">
              <a:lnSpc>
                <a:spcPct val="100000"/>
              </a:lnSpc>
              <a:spcBef>
                <a:spcPts val="0"/>
              </a:spcBef>
              <a:spcAft>
                <a:spcPts val="0"/>
              </a:spcAft>
              <a:buClr>
                <a:srgbClr val="000000"/>
              </a:buClr>
              <a:buSzPts val="1400"/>
              <a:buFont typeface="Arial"/>
              <a:buChar char="•"/>
            </a:pPr>
            <a:r>
              <a:rPr b="0" i="0" lang="ca" sz="1400" u="none" cap="none" strike="noStrike">
                <a:solidFill>
                  <a:srgbClr val="1D1C1D"/>
                </a:solidFill>
                <a:latin typeface="Lato"/>
                <a:ea typeface="Lato"/>
                <a:cs typeface="Lato"/>
                <a:sym typeface="Lato"/>
              </a:rPr>
              <a:t>Original:</a:t>
            </a:r>
            <a:endParaRPr b="0" i="0" sz="1400" u="none" cap="none" strike="noStrike">
              <a:solidFill>
                <a:srgbClr val="000000"/>
              </a:solidFill>
              <a:latin typeface="Arial"/>
              <a:ea typeface="Arial"/>
              <a:cs typeface="Arial"/>
              <a:sym typeface="Arial"/>
            </a:endParaRPr>
          </a:p>
          <a:p>
            <a:pPr indent="-88900" lvl="0" marL="0" marR="0" rtl="0" algn="l">
              <a:lnSpc>
                <a:spcPct val="100000"/>
              </a:lnSpc>
              <a:spcBef>
                <a:spcPts val="0"/>
              </a:spcBef>
              <a:spcAft>
                <a:spcPts val="0"/>
              </a:spcAft>
              <a:buClr>
                <a:srgbClr val="000000"/>
              </a:buClr>
              <a:buSzPts val="1400"/>
              <a:buFont typeface="Arial"/>
              <a:buChar char="•"/>
            </a:pPr>
            <a:r>
              <a:rPr b="0" i="0" lang="ca" sz="1400" u="none" cap="none" strike="noStrike">
                <a:solidFill>
                  <a:srgbClr val="1D1C1D"/>
                </a:solidFill>
                <a:latin typeface="Lato"/>
                <a:ea typeface="Lato"/>
                <a:cs typeface="Lato"/>
                <a:sym typeface="Lato"/>
              </a:rPr>
              <a:t>Set5:</a:t>
            </a:r>
            <a:endParaRPr b="0" i="0" sz="1400" u="none" cap="none" strike="noStrike">
              <a:solidFill>
                <a:srgbClr val="000000"/>
              </a:solidFill>
              <a:latin typeface="Arial"/>
              <a:ea typeface="Arial"/>
              <a:cs typeface="Arial"/>
              <a:sym typeface="Arial"/>
            </a:endParaRPr>
          </a:p>
          <a:p>
            <a:pPr indent="-88900" lvl="0" marL="0" marR="0" rtl="0" algn="l">
              <a:lnSpc>
                <a:spcPct val="100000"/>
              </a:lnSpc>
              <a:spcBef>
                <a:spcPts val="0"/>
              </a:spcBef>
              <a:spcAft>
                <a:spcPts val="0"/>
              </a:spcAft>
              <a:buClr>
                <a:srgbClr val="000000"/>
              </a:buClr>
              <a:buSzPts val="1400"/>
              <a:buFont typeface="Arial"/>
              <a:buChar char="•"/>
            </a:pPr>
            <a:r>
              <a:rPr b="0" i="0" lang="ca" sz="1400" u="none" cap="none" strike="noStrike">
                <a:solidFill>
                  <a:srgbClr val="1D1C1D"/>
                </a:solidFill>
                <a:latin typeface="Lato"/>
                <a:ea typeface="Lato"/>
                <a:cs typeface="Lato"/>
                <a:sym typeface="Lato"/>
              </a:rPr>
              <a:t>PSNR: 32.73dB</a:t>
            </a:r>
            <a:endParaRPr b="0" i="0" sz="1400" u="none" cap="none" strike="noStrike">
              <a:solidFill>
                <a:srgbClr val="000000"/>
              </a:solidFill>
              <a:latin typeface="Arial"/>
              <a:ea typeface="Arial"/>
              <a:cs typeface="Arial"/>
              <a:sym typeface="Arial"/>
            </a:endParaRPr>
          </a:p>
          <a:p>
            <a:pPr indent="-88900" lvl="0" marL="0" marR="0" rtl="0" algn="l">
              <a:lnSpc>
                <a:spcPct val="100000"/>
              </a:lnSpc>
              <a:spcBef>
                <a:spcPts val="0"/>
              </a:spcBef>
              <a:spcAft>
                <a:spcPts val="0"/>
              </a:spcAft>
              <a:buClr>
                <a:srgbClr val="000000"/>
              </a:buClr>
              <a:buSzPts val="1400"/>
              <a:buFont typeface="Arial"/>
              <a:buChar char="•"/>
            </a:pPr>
            <a:r>
              <a:rPr b="0" i="0" lang="ca" sz="1400" u="none" cap="none" strike="noStrike">
                <a:solidFill>
                  <a:srgbClr val="1D1C1D"/>
                </a:solidFill>
                <a:latin typeface="Lato"/>
                <a:ea typeface="Lato"/>
                <a:cs typeface="Lato"/>
                <a:sym typeface="Lato"/>
              </a:rPr>
              <a:t>SSIM: 0.9011</a:t>
            </a:r>
            <a:endParaRPr b="0" i="0" sz="1400" u="none" cap="none" strike="noStrike">
              <a:solidFill>
                <a:srgbClr val="000000"/>
              </a:solidFill>
              <a:latin typeface="Arial"/>
              <a:ea typeface="Arial"/>
              <a:cs typeface="Arial"/>
              <a:sym typeface="Arial"/>
            </a:endParaRPr>
          </a:p>
          <a:p>
            <a:pPr indent="-88900" lvl="0" marL="0" marR="0" rtl="0" algn="l">
              <a:lnSpc>
                <a:spcPct val="100000"/>
              </a:lnSpc>
              <a:spcBef>
                <a:spcPts val="0"/>
              </a:spcBef>
              <a:spcAft>
                <a:spcPts val="0"/>
              </a:spcAft>
              <a:buClr>
                <a:srgbClr val="000000"/>
              </a:buClr>
              <a:buSzPts val="1400"/>
              <a:buFont typeface="Arial"/>
              <a:buChar char="•"/>
            </a:pPr>
            <a:r>
              <a:rPr b="0" i="0" lang="ca" sz="1400" u="none" cap="none" strike="noStrike">
                <a:solidFill>
                  <a:srgbClr val="1D1C1D"/>
                </a:solidFill>
                <a:latin typeface="Lato"/>
                <a:ea typeface="Lato"/>
                <a:cs typeface="Lato"/>
                <a:sym typeface="Lato"/>
              </a:rPr>
              <a:t>Set14:</a:t>
            </a:r>
            <a:endParaRPr b="0" i="0" sz="1400" u="none" cap="none" strike="noStrike">
              <a:solidFill>
                <a:srgbClr val="000000"/>
              </a:solidFill>
              <a:latin typeface="Arial"/>
              <a:ea typeface="Arial"/>
              <a:cs typeface="Arial"/>
              <a:sym typeface="Arial"/>
            </a:endParaRPr>
          </a:p>
          <a:p>
            <a:pPr indent="-88900" lvl="0" marL="0" marR="0" rtl="0" algn="l">
              <a:lnSpc>
                <a:spcPct val="100000"/>
              </a:lnSpc>
              <a:spcBef>
                <a:spcPts val="0"/>
              </a:spcBef>
              <a:spcAft>
                <a:spcPts val="0"/>
              </a:spcAft>
              <a:buClr>
                <a:srgbClr val="000000"/>
              </a:buClr>
              <a:buSzPts val="1400"/>
              <a:buFont typeface="Arial"/>
              <a:buChar char="•"/>
            </a:pPr>
            <a:r>
              <a:rPr b="0" i="0" lang="ca" sz="1400" u="none" cap="none" strike="noStrike">
                <a:solidFill>
                  <a:srgbClr val="1D1C1D"/>
                </a:solidFill>
                <a:latin typeface="Lato"/>
                <a:ea typeface="Lato"/>
                <a:cs typeface="Lato"/>
                <a:sym typeface="Lato"/>
              </a:rPr>
              <a:t>PSNR: 28.99dB</a:t>
            </a:r>
            <a:endParaRPr b="0" i="0" sz="1400" u="none" cap="none" strike="noStrike">
              <a:solidFill>
                <a:srgbClr val="000000"/>
              </a:solidFill>
              <a:latin typeface="Arial"/>
              <a:ea typeface="Arial"/>
              <a:cs typeface="Arial"/>
              <a:sym typeface="Arial"/>
            </a:endParaRPr>
          </a:p>
          <a:p>
            <a:pPr indent="-88900" lvl="0" marL="0" marR="0" rtl="0" algn="l">
              <a:lnSpc>
                <a:spcPct val="100000"/>
              </a:lnSpc>
              <a:spcBef>
                <a:spcPts val="0"/>
              </a:spcBef>
              <a:spcAft>
                <a:spcPts val="0"/>
              </a:spcAft>
              <a:buClr>
                <a:srgbClr val="000000"/>
              </a:buClr>
              <a:buSzPts val="1400"/>
              <a:buFont typeface="Arial"/>
              <a:buChar char="•"/>
            </a:pPr>
            <a:r>
              <a:rPr b="0" i="0" lang="ca" sz="1400" u="none" cap="none" strike="noStrike">
                <a:solidFill>
                  <a:srgbClr val="1D1C1D"/>
                </a:solidFill>
                <a:latin typeface="Lato"/>
                <a:ea typeface="Lato"/>
                <a:cs typeface="Lato"/>
                <a:sym typeface="Lato"/>
              </a:rPr>
              <a:t>SSIM: 0.7917</a:t>
            </a:r>
            <a:endParaRPr b="0" i="0" sz="1400" u="none" cap="none" strike="noStrike">
              <a:solidFill>
                <a:srgbClr val="000000"/>
              </a:solidFill>
              <a:latin typeface="Arial"/>
              <a:ea typeface="Arial"/>
              <a:cs typeface="Arial"/>
              <a:sym typeface="Arial"/>
            </a:endParaRPr>
          </a:p>
        </p:txBody>
      </p:sp>
      <p:graphicFrame>
        <p:nvGraphicFramePr>
          <p:cNvPr id="2769" name="Google Shape;2769;p72"/>
          <p:cNvGraphicFramePr/>
          <p:nvPr/>
        </p:nvGraphicFramePr>
        <p:xfrm>
          <a:off x="-597585" y="1340754"/>
          <a:ext cx="3000000" cy="3000000"/>
        </p:xfrm>
        <a:graphic>
          <a:graphicData uri="http://schemas.openxmlformats.org/drawingml/2006/table">
            <a:tbl>
              <a:tblPr bandRow="1" firstRow="1">
                <a:noFill/>
                <a:tableStyleId>{B574DE36-C687-4053-BA93-6A218EF07680}</a:tableStyleId>
              </a:tblPr>
              <a:tblGrid>
                <a:gridCol w="991525"/>
                <a:gridCol w="1835050"/>
                <a:gridCol w="991525"/>
                <a:gridCol w="661000"/>
                <a:gridCol w="561850"/>
                <a:gridCol w="605925"/>
                <a:gridCol w="528800"/>
              </a:tblGrid>
              <a:tr h="370850">
                <a:tc>
                  <a:txBody>
                    <a:bodyPr/>
                    <a:lstStyle/>
                    <a:p>
                      <a:pPr indent="0" lvl="0" marL="0" marR="0" rtl="0" algn="r">
                        <a:lnSpc>
                          <a:spcPct val="100000"/>
                        </a:lnSpc>
                        <a:spcBef>
                          <a:spcPts val="0"/>
                        </a:spcBef>
                        <a:spcAft>
                          <a:spcPts val="0"/>
                        </a:spcAft>
                        <a:buClr>
                          <a:srgbClr val="000000"/>
                        </a:buClr>
                        <a:buSzPts val="800"/>
                        <a:buFont typeface="Arial"/>
                        <a:buNone/>
                      </a:pPr>
                      <a:r>
                        <a:t/>
                      </a:r>
                      <a:endParaRPr sz="800" u="none" cap="none" strike="noStrike">
                        <a:latin typeface="Arial"/>
                        <a:ea typeface="Arial"/>
                        <a:cs typeface="Arial"/>
                        <a:sym typeface="Arial"/>
                      </a:endParaRPr>
                    </a:p>
                  </a:txBody>
                  <a:tcPr marT="45725" marB="45725" marR="91450" marL="91450" anchor="ctr">
                    <a:lnL cap="flat" cmpd="sng" w="9525">
                      <a:solidFill>
                        <a:srgbClr val="000000">
                          <a:alpha val="0"/>
                        </a:srgbClr>
                      </a:solidFill>
                      <a:prstDash val="solid"/>
                      <a:round/>
                      <a:headEnd len="sm" w="sm" type="none"/>
                      <a:tailEnd len="sm" w="sm" type="none"/>
                    </a:lnL>
                    <a:lnR cap="flat" cmpd="sng" w="28575">
                      <a:solidFill>
                        <a:schemeClr val="lt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c rowSpan="2">
                  <a:txBody>
                    <a:bodyPr/>
                    <a:lstStyle/>
                    <a:p>
                      <a:pPr indent="0" lvl="0" marL="0" marR="0" rtl="0" algn="ctr">
                        <a:lnSpc>
                          <a:spcPct val="100000"/>
                        </a:lnSpc>
                        <a:spcBef>
                          <a:spcPts val="0"/>
                        </a:spcBef>
                        <a:spcAft>
                          <a:spcPts val="0"/>
                        </a:spcAft>
                        <a:buClr>
                          <a:srgbClr val="000000"/>
                        </a:buClr>
                        <a:buSzPts val="1000"/>
                        <a:buFont typeface="Arial"/>
                        <a:buNone/>
                      </a:pPr>
                      <a:r>
                        <a:rPr b="1" lang="ca" sz="1000" u="none" cap="none" strike="noStrike">
                          <a:solidFill>
                            <a:schemeClr val="lt1"/>
                          </a:solidFill>
                          <a:latin typeface="Arial"/>
                          <a:ea typeface="Arial"/>
                          <a:cs typeface="Arial"/>
                          <a:sym typeface="Arial"/>
                        </a:rPr>
                        <a:t>Model</a:t>
                      </a:r>
                      <a:endParaRPr b="1" sz="1000" u="none" cap="none" strike="noStrike">
                        <a:solidFill>
                          <a:schemeClr val="lt1"/>
                        </a:solidFill>
                        <a:latin typeface="Arial"/>
                        <a:ea typeface="Arial"/>
                        <a:cs typeface="Arial"/>
                        <a:sym typeface="Arial"/>
                      </a:endParaRPr>
                    </a:p>
                  </a:txBody>
                  <a:tcPr marT="45725" marB="45725" marR="91450" marL="91450" anchor="ctr">
                    <a:lnL cap="flat" cmpd="sng" w="28575">
                      <a:solidFill>
                        <a:schemeClr val="lt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007BC0"/>
                    </a:solidFill>
                  </a:tcPr>
                </a:tc>
                <a:tc rowSpan="2">
                  <a:txBody>
                    <a:bodyPr/>
                    <a:lstStyle/>
                    <a:p>
                      <a:pPr indent="0" lvl="0" marL="0" marR="0" rtl="0" algn="ctr">
                        <a:lnSpc>
                          <a:spcPct val="100000"/>
                        </a:lnSpc>
                        <a:spcBef>
                          <a:spcPts val="0"/>
                        </a:spcBef>
                        <a:spcAft>
                          <a:spcPts val="0"/>
                        </a:spcAft>
                        <a:buClr>
                          <a:srgbClr val="000000"/>
                        </a:buClr>
                        <a:buSzPts val="800"/>
                        <a:buFont typeface="Arial"/>
                        <a:buNone/>
                      </a:pPr>
                      <a:r>
                        <a:rPr b="1" lang="ca" sz="800" u="none" cap="none" strike="noStrike">
                          <a:solidFill>
                            <a:schemeClr val="lt1"/>
                          </a:solidFill>
                          <a:latin typeface="Arial"/>
                          <a:ea typeface="Arial"/>
                          <a:cs typeface="Arial"/>
                          <a:sym typeface="Arial"/>
                        </a:rPr>
                        <a:t>Data</a:t>
                      </a:r>
                      <a:r>
                        <a:rPr lang="ca" sz="800" u="none" cap="none" strike="noStrike"/>
                        <a:t>sets</a:t>
                      </a:r>
                      <a:endParaRPr sz="1400" u="none" cap="none" strike="noStrike"/>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007BC0"/>
                    </a:solidFill>
                  </a:tcPr>
                </a:tc>
                <a:tc gridSpan="2">
                  <a:txBody>
                    <a:bodyPr/>
                    <a:lstStyle/>
                    <a:p>
                      <a:pPr indent="0" lvl="0" marL="0" marR="0" rtl="0" algn="ctr">
                        <a:lnSpc>
                          <a:spcPct val="100000"/>
                        </a:lnSpc>
                        <a:spcBef>
                          <a:spcPts val="0"/>
                        </a:spcBef>
                        <a:spcAft>
                          <a:spcPts val="0"/>
                        </a:spcAft>
                        <a:buClr>
                          <a:srgbClr val="000000"/>
                        </a:buClr>
                        <a:buSzPts val="800"/>
                        <a:buFont typeface="Arial"/>
                        <a:buNone/>
                      </a:pPr>
                      <a:r>
                        <a:rPr lang="ca" sz="800" u="none" cap="none" strike="noStrike">
                          <a:latin typeface="Arial"/>
                          <a:ea typeface="Arial"/>
                          <a:cs typeface="Arial"/>
                          <a:sym typeface="Arial"/>
                        </a:rPr>
                        <a:t>SET5</a:t>
                      </a:r>
                      <a:endParaRPr sz="1400" u="none" cap="none" strike="noStrike"/>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28575">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007BC0"/>
                    </a:solidFill>
                  </a:tcPr>
                </a:tc>
                <a:tc hMerge="1"/>
                <a:tc gridSpan="2">
                  <a:txBody>
                    <a:bodyPr/>
                    <a:lstStyle/>
                    <a:p>
                      <a:pPr indent="0" lvl="0" marL="0" marR="0" rtl="0" algn="ctr">
                        <a:lnSpc>
                          <a:spcPct val="100000"/>
                        </a:lnSpc>
                        <a:spcBef>
                          <a:spcPts val="0"/>
                        </a:spcBef>
                        <a:spcAft>
                          <a:spcPts val="0"/>
                        </a:spcAft>
                        <a:buClr>
                          <a:srgbClr val="000000"/>
                        </a:buClr>
                        <a:buSzPts val="800"/>
                        <a:buFont typeface="Arial"/>
                        <a:buNone/>
                      </a:pPr>
                      <a:r>
                        <a:rPr lang="ca" sz="800" u="none" cap="none" strike="noStrike">
                          <a:latin typeface="Arial"/>
                          <a:ea typeface="Arial"/>
                          <a:cs typeface="Arial"/>
                          <a:sym typeface="Arial"/>
                        </a:rPr>
                        <a:t>SET14</a:t>
                      </a:r>
                      <a:endParaRPr sz="1400" u="none" cap="none" strike="noStrike"/>
                    </a:p>
                  </a:txBody>
                  <a:tcPr marT="45725" marB="45725" marR="91450" marL="91450" anchor="ctr">
                    <a:lnL cap="flat" cmpd="sng" w="9525">
                      <a:solidFill>
                        <a:srgbClr val="000000">
                          <a:alpha val="0"/>
                        </a:srgbClr>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007BC0"/>
                    </a:solidFill>
                  </a:tcPr>
                </a:tc>
                <a:tc hMerge="1"/>
              </a:tr>
              <a:tr h="236900">
                <a:tc>
                  <a:txBody>
                    <a:bodyPr/>
                    <a:lstStyle/>
                    <a:p>
                      <a:pPr indent="0" lvl="0" marL="0" marR="0" rtl="0" algn="r">
                        <a:lnSpc>
                          <a:spcPct val="100000"/>
                        </a:lnSpc>
                        <a:spcBef>
                          <a:spcPts val="0"/>
                        </a:spcBef>
                        <a:spcAft>
                          <a:spcPts val="0"/>
                        </a:spcAft>
                        <a:buClr>
                          <a:srgbClr val="000000"/>
                        </a:buClr>
                        <a:buSzPts val="800"/>
                        <a:buFont typeface="Arial"/>
                        <a:buNone/>
                      </a:pPr>
                      <a:r>
                        <a:t/>
                      </a:r>
                      <a:endParaRPr b="1" sz="800" u="none" cap="none" strike="noStrike">
                        <a:solidFill>
                          <a:schemeClr val="lt1"/>
                        </a:solidFill>
                        <a:latin typeface="Arial"/>
                        <a:ea typeface="Arial"/>
                        <a:cs typeface="Arial"/>
                        <a:sym typeface="Arial"/>
                      </a:endParaRPr>
                    </a:p>
                  </a:txBody>
                  <a:tcPr marT="45725" marB="45725" marR="91450" marL="91450" anchor="ctr">
                    <a:lnL cap="flat" cmpd="sng" w="9525">
                      <a:solidFill>
                        <a:srgbClr val="000000">
                          <a:alpha val="0"/>
                        </a:srgbClr>
                      </a:solidFill>
                      <a:prstDash val="solid"/>
                      <a:round/>
                      <a:headEnd len="sm" w="sm" type="none"/>
                      <a:tailEnd len="sm" w="sm" type="none"/>
                    </a:lnL>
                    <a:lnR cap="flat" cmpd="sng" w="28575">
                      <a:solidFill>
                        <a:schemeClr val="lt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c vMerge="1"/>
                <a:tc vMerge="1"/>
                <a:tc>
                  <a:txBody>
                    <a:bodyPr/>
                    <a:lstStyle/>
                    <a:p>
                      <a:pPr indent="0" lvl="0" marL="0" marR="0" rtl="0" algn="ctr">
                        <a:lnSpc>
                          <a:spcPct val="100000"/>
                        </a:lnSpc>
                        <a:spcBef>
                          <a:spcPts val="0"/>
                        </a:spcBef>
                        <a:spcAft>
                          <a:spcPts val="0"/>
                        </a:spcAft>
                        <a:buClr>
                          <a:srgbClr val="000000"/>
                        </a:buClr>
                        <a:buSzPts val="800"/>
                        <a:buFont typeface="Arial"/>
                        <a:buNone/>
                      </a:pPr>
                      <a:r>
                        <a:rPr b="1" lang="ca" sz="800" u="none" cap="none" strike="noStrike">
                          <a:solidFill>
                            <a:schemeClr val="lt1"/>
                          </a:solidFill>
                          <a:latin typeface="Arial"/>
                          <a:ea typeface="Arial"/>
                          <a:cs typeface="Arial"/>
                          <a:sym typeface="Arial"/>
                        </a:rPr>
                        <a:t>PSNR</a:t>
                      </a:r>
                      <a:endParaRPr sz="1400" u="none" cap="none" strike="noStrike"/>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28575">
                      <a:solidFill>
                        <a:schemeClr val="lt1"/>
                      </a:solidFill>
                      <a:prstDash val="solid"/>
                      <a:round/>
                      <a:headEnd len="sm" w="sm" type="none"/>
                      <a:tailEnd len="sm" w="sm" type="none"/>
                    </a:lnB>
                    <a:solidFill>
                      <a:srgbClr val="007BC0"/>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b="1" lang="ca" sz="800" u="none" cap="none" strike="noStrike">
                          <a:solidFill>
                            <a:schemeClr val="lt1"/>
                          </a:solidFill>
                          <a:latin typeface="Arial"/>
                          <a:ea typeface="Arial"/>
                          <a:cs typeface="Arial"/>
                          <a:sym typeface="Arial"/>
                        </a:rPr>
                        <a:t>SSIM</a:t>
                      </a:r>
                      <a:endParaRPr sz="1400" u="none" cap="none" strike="noStrike"/>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28575">
                      <a:solidFill>
                        <a:schemeClr val="lt1"/>
                      </a:solidFill>
                      <a:prstDash val="solid"/>
                      <a:round/>
                      <a:headEnd len="sm" w="sm" type="none"/>
                      <a:tailEnd len="sm" w="sm" type="none"/>
                    </a:lnB>
                    <a:solidFill>
                      <a:srgbClr val="007BC0"/>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b="1" lang="ca" sz="800" u="none" cap="none" strike="noStrike">
                          <a:solidFill>
                            <a:schemeClr val="lt1"/>
                          </a:solidFill>
                          <a:latin typeface="Arial"/>
                          <a:ea typeface="Arial"/>
                          <a:cs typeface="Arial"/>
                          <a:sym typeface="Arial"/>
                        </a:rPr>
                        <a:t>PSNR</a:t>
                      </a:r>
                      <a:endParaRPr sz="1400" u="none" cap="none" strike="noStrike"/>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28575">
                      <a:solidFill>
                        <a:schemeClr val="lt1"/>
                      </a:solidFill>
                      <a:prstDash val="solid"/>
                      <a:round/>
                      <a:headEnd len="sm" w="sm" type="none"/>
                      <a:tailEnd len="sm" w="sm" type="none"/>
                    </a:lnB>
                    <a:solidFill>
                      <a:srgbClr val="007BC0"/>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b="1" lang="ca" sz="800" u="none" cap="none" strike="noStrike">
                          <a:solidFill>
                            <a:schemeClr val="lt1"/>
                          </a:solidFill>
                          <a:latin typeface="Arial"/>
                          <a:ea typeface="Arial"/>
                          <a:cs typeface="Arial"/>
                          <a:sym typeface="Arial"/>
                        </a:rPr>
                        <a:t>SSIM</a:t>
                      </a:r>
                      <a:endParaRPr sz="1400" u="none" cap="none" strike="noStrike"/>
                    </a:p>
                  </a:txBody>
                  <a:tcPr marT="45725" marB="45725" marR="91450" marL="91450" anchor="ctr">
                    <a:lnL cap="flat" cmpd="sng" w="9525">
                      <a:solidFill>
                        <a:srgbClr val="000000">
                          <a:alpha val="0"/>
                        </a:srgbClr>
                      </a:solidFill>
                      <a:prstDash val="solid"/>
                      <a:round/>
                      <a:headEnd len="sm" w="sm" type="none"/>
                      <a:tailEnd len="sm" w="sm" type="none"/>
                    </a:lnL>
                    <a:lnR cap="flat" cmpd="sng" w="28575">
                      <a:solidFill>
                        <a:schemeClr val="lt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28575">
                      <a:solidFill>
                        <a:schemeClr val="lt1"/>
                      </a:solidFill>
                      <a:prstDash val="solid"/>
                      <a:round/>
                      <a:headEnd len="sm" w="sm" type="none"/>
                      <a:tailEnd len="sm" w="sm" type="none"/>
                    </a:lnB>
                    <a:solidFill>
                      <a:srgbClr val="007BC0"/>
                    </a:solidFill>
                  </a:tcPr>
                </a:tc>
              </a:tr>
              <a:tr h="370850">
                <a:tc>
                  <a:txBody>
                    <a:bodyPr/>
                    <a:lstStyle/>
                    <a:p>
                      <a:pPr indent="0" lvl="0" marL="0" marR="0" rtl="0" algn="r">
                        <a:lnSpc>
                          <a:spcPct val="100000"/>
                        </a:lnSpc>
                        <a:spcBef>
                          <a:spcPts val="0"/>
                        </a:spcBef>
                        <a:spcAft>
                          <a:spcPts val="0"/>
                        </a:spcAft>
                        <a:buClr>
                          <a:srgbClr val="000000"/>
                        </a:buClr>
                        <a:buSzPts val="800"/>
                        <a:buFont typeface="Arial"/>
                        <a:buNone/>
                      </a:pPr>
                      <a:r>
                        <a:t/>
                      </a:r>
                      <a:endParaRPr sz="800" u="none" cap="none" strike="noStrike">
                        <a:latin typeface="Arial"/>
                        <a:ea typeface="Arial"/>
                        <a:cs typeface="Arial"/>
                        <a:sym typeface="Arial"/>
                      </a:endParaRPr>
                    </a:p>
                  </a:txBody>
                  <a:tcPr marT="45725" marB="45725" marR="91450" marL="91450" anchor="ctr">
                    <a:lnL cap="flat" cmpd="sng" w="9525">
                      <a:solidFill>
                        <a:srgbClr val="000000">
                          <a:alpha val="0"/>
                        </a:srgbClr>
                      </a:solidFill>
                      <a:prstDash val="solid"/>
                      <a:round/>
                      <a:headEnd len="sm" w="sm" type="none"/>
                      <a:tailEnd len="sm" w="sm" type="none"/>
                    </a:lnL>
                    <a:lnR cap="flat" cmpd="sng" w="28575">
                      <a:solidFill>
                        <a:schemeClr val="lt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800"/>
                        <a:buFont typeface="Arial"/>
                        <a:buNone/>
                      </a:pPr>
                      <a:r>
                        <a:rPr b="0" i="0" lang="ca" sz="800" u="none" cap="none" strike="noStrike">
                          <a:solidFill>
                            <a:srgbClr val="1D1C1D"/>
                          </a:solidFill>
                          <a:latin typeface="Arial"/>
                          <a:ea typeface="Arial"/>
                          <a:cs typeface="Arial"/>
                          <a:sym typeface="Arial"/>
                        </a:rPr>
                        <a:t>Pre-CR: 128 / CR: 128 / 23 RRDBs</a:t>
                      </a:r>
                      <a:endParaRPr sz="1400" u="none" cap="none" strike="noStrike"/>
                    </a:p>
                  </a:txBody>
                  <a:tcPr marT="45725" marB="45725" marR="91450" marL="91450" anchor="ctr">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2F2F2"/>
                    </a:solidFill>
                  </a:tcPr>
                </a:tc>
                <a:tc>
                  <a:txBody>
                    <a:bodyPr/>
                    <a:lstStyle/>
                    <a:p>
                      <a:pPr indent="0" lvl="0" marL="0" marR="0" rtl="0" algn="l">
                        <a:lnSpc>
                          <a:spcPct val="100000"/>
                        </a:lnSpc>
                        <a:spcBef>
                          <a:spcPts val="0"/>
                        </a:spcBef>
                        <a:spcAft>
                          <a:spcPts val="0"/>
                        </a:spcAft>
                        <a:buClr>
                          <a:srgbClr val="000000"/>
                        </a:buClr>
                        <a:buSzPts val="800"/>
                        <a:buFont typeface="Arial"/>
                        <a:buNone/>
                      </a:pPr>
                      <a:r>
                        <a:rPr b="0" i="0" lang="ca" sz="800" u="none" cap="none" strike="noStrike">
                          <a:solidFill>
                            <a:srgbClr val="1D1C1D"/>
                          </a:solidFill>
                          <a:latin typeface="Arial"/>
                          <a:ea typeface="Arial"/>
                          <a:cs typeface="Arial"/>
                          <a:sym typeface="Arial"/>
                        </a:rPr>
                        <a:t>DIV2K</a:t>
                      </a:r>
                      <a:endParaRPr sz="800" u="none" cap="none" strike="noStrike">
                        <a:latin typeface="Arial"/>
                        <a:ea typeface="Arial"/>
                        <a:cs typeface="Arial"/>
                        <a:sym typeface="Arial"/>
                      </a:endParaRPr>
                    </a:p>
                  </a:txBody>
                  <a:tcPr marT="45725" marB="45725" marR="91450" marL="91450" anchor="ctr">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2F2F2"/>
                    </a:solidFill>
                  </a:tcPr>
                </a:tc>
                <a:tc>
                  <a:txBody>
                    <a:bodyPr/>
                    <a:lstStyle/>
                    <a:p>
                      <a:pPr indent="0" lvl="0" marL="0" marR="0" rtl="0" algn="l">
                        <a:lnSpc>
                          <a:spcPct val="100000"/>
                        </a:lnSpc>
                        <a:spcBef>
                          <a:spcPts val="0"/>
                        </a:spcBef>
                        <a:spcAft>
                          <a:spcPts val="0"/>
                        </a:spcAft>
                        <a:buClr>
                          <a:srgbClr val="000000"/>
                        </a:buClr>
                        <a:buSzPts val="800"/>
                        <a:buFont typeface="Arial"/>
                        <a:buNone/>
                      </a:pPr>
                      <a:r>
                        <a:rPr lang="ca" sz="800" u="none" cap="none" strike="noStrike">
                          <a:latin typeface="Arial"/>
                          <a:ea typeface="Arial"/>
                          <a:cs typeface="Arial"/>
                          <a:sym typeface="Arial"/>
                        </a:rPr>
                        <a:t>32,47dB</a:t>
                      </a:r>
                      <a:endParaRPr sz="1400" u="none" cap="none" strike="noStrike"/>
                    </a:p>
                  </a:txBody>
                  <a:tcPr marT="45725" marB="45725" marR="91450" marL="91450" anchor="ctr">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2F2F2"/>
                    </a:solidFill>
                  </a:tcPr>
                </a:tc>
                <a:tc>
                  <a:txBody>
                    <a:bodyPr/>
                    <a:lstStyle/>
                    <a:p>
                      <a:pPr indent="0" lvl="0" marL="0" marR="0" rtl="0" algn="l">
                        <a:lnSpc>
                          <a:spcPct val="100000"/>
                        </a:lnSpc>
                        <a:spcBef>
                          <a:spcPts val="0"/>
                        </a:spcBef>
                        <a:spcAft>
                          <a:spcPts val="0"/>
                        </a:spcAft>
                        <a:buClr>
                          <a:srgbClr val="000000"/>
                        </a:buClr>
                        <a:buSzPts val="800"/>
                        <a:buFont typeface="Arial"/>
                        <a:buNone/>
                      </a:pPr>
                      <a:r>
                        <a:rPr lang="ca" sz="800" u="none" cap="none" strike="noStrike">
                          <a:latin typeface="Arial"/>
                          <a:ea typeface="Arial"/>
                          <a:cs typeface="Arial"/>
                          <a:sym typeface="Arial"/>
                        </a:rPr>
                        <a:t>0,9335</a:t>
                      </a:r>
                      <a:endParaRPr sz="1400" u="none" cap="none" strike="noStrike"/>
                    </a:p>
                  </a:txBody>
                  <a:tcPr marT="45725" marB="45725" marR="91450" marL="91450" anchor="ctr">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2F2F2"/>
                    </a:solidFill>
                  </a:tcPr>
                </a:tc>
                <a:tc>
                  <a:txBody>
                    <a:bodyPr/>
                    <a:lstStyle/>
                    <a:p>
                      <a:pPr indent="0" lvl="0" marL="0" marR="0" rtl="0" algn="l">
                        <a:lnSpc>
                          <a:spcPct val="100000"/>
                        </a:lnSpc>
                        <a:spcBef>
                          <a:spcPts val="0"/>
                        </a:spcBef>
                        <a:spcAft>
                          <a:spcPts val="0"/>
                        </a:spcAft>
                        <a:buClr>
                          <a:srgbClr val="000000"/>
                        </a:buClr>
                        <a:buSzPts val="800"/>
                        <a:buFont typeface="Arial"/>
                        <a:buNone/>
                      </a:pPr>
                      <a:r>
                        <a:rPr lang="ca" sz="800" u="none" cap="none" strike="noStrike">
                          <a:latin typeface="Arial"/>
                          <a:ea typeface="Arial"/>
                          <a:cs typeface="Arial"/>
                          <a:sym typeface="Arial"/>
                        </a:rPr>
                        <a:t>31,01dB</a:t>
                      </a:r>
                      <a:endParaRPr sz="1400" u="none" cap="none" strike="noStrike"/>
                    </a:p>
                  </a:txBody>
                  <a:tcPr marT="45725" marB="45725" marR="91450" marL="91450" anchor="ctr">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2F2F2"/>
                    </a:solidFill>
                  </a:tcPr>
                </a:tc>
                <a:tc>
                  <a:txBody>
                    <a:bodyPr/>
                    <a:lstStyle/>
                    <a:p>
                      <a:pPr indent="0" lvl="0" marL="0" marR="0" rtl="0" algn="l">
                        <a:lnSpc>
                          <a:spcPct val="100000"/>
                        </a:lnSpc>
                        <a:spcBef>
                          <a:spcPts val="0"/>
                        </a:spcBef>
                        <a:spcAft>
                          <a:spcPts val="0"/>
                        </a:spcAft>
                        <a:buClr>
                          <a:srgbClr val="000000"/>
                        </a:buClr>
                        <a:buSzPts val="800"/>
                        <a:buFont typeface="Arial"/>
                        <a:buNone/>
                      </a:pPr>
                      <a:r>
                        <a:rPr lang="ca" sz="800" u="none" cap="none" strike="noStrike">
                          <a:latin typeface="Arial"/>
                          <a:ea typeface="Arial"/>
                          <a:cs typeface="Arial"/>
                          <a:sym typeface="Arial"/>
                        </a:rPr>
                        <a:t>0,9749</a:t>
                      </a:r>
                      <a:endParaRPr sz="1400" u="none" cap="none" strike="noStrike"/>
                    </a:p>
                  </a:txBody>
                  <a:tcPr marT="45725" marB="45725" marR="91450" marL="91450" anchor="ctr">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2F2F2"/>
                    </a:solidFill>
                  </a:tcPr>
                </a:tc>
              </a:tr>
              <a:tr h="370850">
                <a:tc>
                  <a:txBody>
                    <a:bodyPr/>
                    <a:lstStyle/>
                    <a:p>
                      <a:pPr indent="0" lvl="0" marL="0" marR="0" rtl="0" algn="r">
                        <a:lnSpc>
                          <a:spcPct val="100000"/>
                        </a:lnSpc>
                        <a:spcBef>
                          <a:spcPts val="0"/>
                        </a:spcBef>
                        <a:spcAft>
                          <a:spcPts val="0"/>
                        </a:spcAft>
                        <a:buClr>
                          <a:srgbClr val="000000"/>
                        </a:buClr>
                        <a:buSzPts val="800"/>
                        <a:buFont typeface="Arial"/>
                        <a:buNone/>
                      </a:pPr>
                      <a:r>
                        <a:t/>
                      </a:r>
                      <a:endParaRPr sz="800" u="none" cap="none" strike="noStrike">
                        <a:latin typeface="Arial"/>
                        <a:ea typeface="Arial"/>
                        <a:cs typeface="Arial"/>
                        <a:sym typeface="Arial"/>
                      </a:endParaRPr>
                    </a:p>
                  </a:txBody>
                  <a:tcPr marT="45725" marB="45725" marR="91450" marL="91450" anchor="ctr">
                    <a:lnL cap="flat" cmpd="sng" w="9525">
                      <a:solidFill>
                        <a:srgbClr val="000000">
                          <a:alpha val="0"/>
                        </a:srgbClr>
                      </a:solidFill>
                      <a:prstDash val="solid"/>
                      <a:round/>
                      <a:headEnd len="sm" w="sm" type="none"/>
                      <a:tailEnd len="sm" w="sm" type="none"/>
                    </a:lnL>
                    <a:lnR cap="flat" cmpd="sng" w="28575">
                      <a:solidFill>
                        <a:schemeClr val="lt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800"/>
                        <a:buFont typeface="Arial"/>
                        <a:buNone/>
                      </a:pPr>
                      <a:r>
                        <a:rPr b="0" i="0" lang="ca" sz="800" u="none" cap="none" strike="noStrike">
                          <a:solidFill>
                            <a:srgbClr val="1D1C1D"/>
                          </a:solidFill>
                          <a:latin typeface="Arial"/>
                          <a:ea typeface="Arial"/>
                          <a:cs typeface="Arial"/>
                          <a:sym typeface="Arial"/>
                        </a:rPr>
                        <a:t>Pre-CR: 192 / CR: 192 / 23 RRDBs</a:t>
                      </a:r>
                      <a:endParaRPr sz="1400" u="none" cap="none" strike="noStrike"/>
                    </a:p>
                  </a:txBody>
                  <a:tcPr marT="45725" marB="45725" marR="91450" marL="91450" anchor="ctr">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2F2F2"/>
                    </a:solidFill>
                  </a:tcPr>
                </a:tc>
                <a:tc>
                  <a:txBody>
                    <a:bodyPr/>
                    <a:lstStyle/>
                    <a:p>
                      <a:pPr indent="0" lvl="0" marL="0" marR="0" rtl="0" algn="l">
                        <a:lnSpc>
                          <a:spcPct val="100000"/>
                        </a:lnSpc>
                        <a:spcBef>
                          <a:spcPts val="0"/>
                        </a:spcBef>
                        <a:spcAft>
                          <a:spcPts val="0"/>
                        </a:spcAft>
                        <a:buClr>
                          <a:srgbClr val="000000"/>
                        </a:buClr>
                        <a:buSzPts val="800"/>
                        <a:buFont typeface="Arial"/>
                        <a:buNone/>
                      </a:pPr>
                      <a:r>
                        <a:rPr b="0" i="0" lang="ca" sz="800" u="none" cap="none" strike="noStrike">
                          <a:solidFill>
                            <a:srgbClr val="1D1C1D"/>
                          </a:solidFill>
                          <a:latin typeface="Arial"/>
                          <a:ea typeface="Arial"/>
                          <a:cs typeface="Arial"/>
                          <a:sym typeface="Arial"/>
                        </a:rPr>
                        <a:t>DIV2K</a:t>
                      </a:r>
                      <a:endParaRPr sz="800" u="none" cap="none" strike="noStrike">
                        <a:latin typeface="Arial"/>
                        <a:ea typeface="Arial"/>
                        <a:cs typeface="Arial"/>
                        <a:sym typeface="Arial"/>
                      </a:endParaRPr>
                    </a:p>
                  </a:txBody>
                  <a:tcPr marT="45725" marB="45725" marR="91450" marL="91450" anchor="ctr">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2F2F2"/>
                    </a:solidFill>
                  </a:tcPr>
                </a:tc>
                <a:tc>
                  <a:txBody>
                    <a:bodyPr/>
                    <a:lstStyle/>
                    <a:p>
                      <a:pPr indent="0" lvl="0" marL="0" marR="0" rtl="0" algn="l">
                        <a:lnSpc>
                          <a:spcPct val="100000"/>
                        </a:lnSpc>
                        <a:spcBef>
                          <a:spcPts val="0"/>
                        </a:spcBef>
                        <a:spcAft>
                          <a:spcPts val="0"/>
                        </a:spcAft>
                        <a:buClr>
                          <a:srgbClr val="000000"/>
                        </a:buClr>
                        <a:buSzPts val="800"/>
                        <a:buFont typeface="Arial"/>
                        <a:buNone/>
                      </a:pPr>
                      <a:r>
                        <a:rPr lang="ca" sz="800" u="none" cap="none" strike="noStrike">
                          <a:latin typeface="Arial"/>
                          <a:ea typeface="Arial"/>
                          <a:cs typeface="Arial"/>
                          <a:sym typeface="Arial"/>
                        </a:rPr>
                        <a:t>32,30dB</a:t>
                      </a:r>
                      <a:endParaRPr sz="1400" u="none" cap="none" strike="noStrike"/>
                    </a:p>
                  </a:txBody>
                  <a:tcPr marT="45725" marB="45725" marR="91450" marL="91450" anchor="ctr">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2F2F2"/>
                    </a:solidFill>
                  </a:tcPr>
                </a:tc>
                <a:tc>
                  <a:txBody>
                    <a:bodyPr/>
                    <a:lstStyle/>
                    <a:p>
                      <a:pPr indent="0" lvl="0" marL="0" marR="0" rtl="0" algn="l">
                        <a:lnSpc>
                          <a:spcPct val="100000"/>
                        </a:lnSpc>
                        <a:spcBef>
                          <a:spcPts val="0"/>
                        </a:spcBef>
                        <a:spcAft>
                          <a:spcPts val="0"/>
                        </a:spcAft>
                        <a:buClr>
                          <a:srgbClr val="000000"/>
                        </a:buClr>
                        <a:buSzPts val="800"/>
                        <a:buFont typeface="Arial"/>
                        <a:buNone/>
                      </a:pPr>
                      <a:r>
                        <a:rPr lang="ca" sz="800" u="none" cap="none" strike="noStrike">
                          <a:latin typeface="Arial"/>
                          <a:ea typeface="Arial"/>
                          <a:cs typeface="Arial"/>
                          <a:sym typeface="Arial"/>
                        </a:rPr>
                        <a:t>0,9329</a:t>
                      </a:r>
                      <a:endParaRPr sz="1400" u="none" cap="none" strike="noStrike"/>
                    </a:p>
                  </a:txBody>
                  <a:tcPr marT="45725" marB="45725" marR="91450" marL="91450" anchor="ctr">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2F2F2"/>
                    </a:solidFill>
                  </a:tcPr>
                </a:tc>
                <a:tc>
                  <a:txBody>
                    <a:bodyPr/>
                    <a:lstStyle/>
                    <a:p>
                      <a:pPr indent="0" lvl="0" marL="0" marR="0" rtl="0" algn="l">
                        <a:lnSpc>
                          <a:spcPct val="100000"/>
                        </a:lnSpc>
                        <a:spcBef>
                          <a:spcPts val="0"/>
                        </a:spcBef>
                        <a:spcAft>
                          <a:spcPts val="0"/>
                        </a:spcAft>
                        <a:buClr>
                          <a:srgbClr val="000000"/>
                        </a:buClr>
                        <a:buSzPts val="800"/>
                        <a:buFont typeface="Arial"/>
                        <a:buNone/>
                      </a:pPr>
                      <a:r>
                        <a:rPr lang="ca" sz="800" u="none" cap="none" strike="noStrike">
                          <a:latin typeface="Arial"/>
                          <a:ea typeface="Arial"/>
                          <a:cs typeface="Arial"/>
                          <a:sym typeface="Arial"/>
                        </a:rPr>
                        <a:t>31,20dB</a:t>
                      </a:r>
                      <a:endParaRPr sz="1400" u="none" cap="none" strike="noStrike"/>
                    </a:p>
                  </a:txBody>
                  <a:tcPr marT="45725" marB="45725" marR="91450" marL="91450" anchor="ctr">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2F2F2"/>
                    </a:solidFill>
                  </a:tcPr>
                </a:tc>
                <a:tc>
                  <a:txBody>
                    <a:bodyPr/>
                    <a:lstStyle/>
                    <a:p>
                      <a:pPr indent="0" lvl="0" marL="0" marR="0" rtl="0" algn="l">
                        <a:lnSpc>
                          <a:spcPct val="100000"/>
                        </a:lnSpc>
                        <a:spcBef>
                          <a:spcPts val="0"/>
                        </a:spcBef>
                        <a:spcAft>
                          <a:spcPts val="0"/>
                        </a:spcAft>
                        <a:buClr>
                          <a:srgbClr val="000000"/>
                        </a:buClr>
                        <a:buSzPts val="800"/>
                        <a:buFont typeface="Arial"/>
                        <a:buNone/>
                      </a:pPr>
                      <a:r>
                        <a:rPr lang="ca" sz="800" u="none" cap="none" strike="noStrike">
                          <a:latin typeface="Arial"/>
                          <a:ea typeface="Arial"/>
                          <a:cs typeface="Arial"/>
                          <a:sym typeface="Arial"/>
                        </a:rPr>
                        <a:t>0,9746</a:t>
                      </a:r>
                      <a:endParaRPr sz="1400" u="none" cap="none" strike="noStrike"/>
                    </a:p>
                  </a:txBody>
                  <a:tcPr marT="45725" marB="45725" marR="91450" marL="91450" anchor="ctr">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2F2F2"/>
                    </a:solidFill>
                  </a:tcPr>
                </a:tc>
              </a:tr>
              <a:tr h="370850">
                <a:tc>
                  <a:txBody>
                    <a:bodyPr/>
                    <a:lstStyle/>
                    <a:p>
                      <a:pPr indent="0" lvl="0" marL="0" marR="0" rtl="0" algn="r">
                        <a:lnSpc>
                          <a:spcPct val="100000"/>
                        </a:lnSpc>
                        <a:spcBef>
                          <a:spcPts val="0"/>
                        </a:spcBef>
                        <a:spcAft>
                          <a:spcPts val="0"/>
                        </a:spcAft>
                        <a:buClr>
                          <a:srgbClr val="000000"/>
                        </a:buClr>
                        <a:buSzPts val="800"/>
                        <a:buFont typeface="Arial"/>
                        <a:buNone/>
                      </a:pPr>
                      <a:r>
                        <a:rPr lang="ca" sz="800" u="none" cap="none" strike="noStrike">
                          <a:latin typeface="Arial"/>
                          <a:ea typeface="Arial"/>
                          <a:cs typeface="Arial"/>
                          <a:sym typeface="Arial"/>
                        </a:rPr>
                        <a:t> </a:t>
                      </a:r>
                      <a:endParaRPr sz="1400" u="none" cap="none" strike="noStrike"/>
                    </a:p>
                  </a:txBody>
                  <a:tcPr marT="45725" marB="45725" marR="91450" marL="91450" anchor="ctr">
                    <a:lnL cap="flat" cmpd="sng" w="9525">
                      <a:solidFill>
                        <a:srgbClr val="000000">
                          <a:alpha val="0"/>
                        </a:srgbClr>
                      </a:solidFill>
                      <a:prstDash val="solid"/>
                      <a:round/>
                      <a:headEnd len="sm" w="sm" type="none"/>
                      <a:tailEnd len="sm" w="sm" type="none"/>
                    </a:lnL>
                    <a:lnR cap="flat" cmpd="sng" w="28575">
                      <a:solidFill>
                        <a:schemeClr val="lt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800"/>
                        <a:buFont typeface="Arial"/>
                        <a:buNone/>
                      </a:pPr>
                      <a:r>
                        <a:rPr b="0" i="0" lang="ca" sz="800" u="none" cap="none" strike="noStrike">
                          <a:solidFill>
                            <a:srgbClr val="1D1C1D"/>
                          </a:solidFill>
                          <a:latin typeface="Arial"/>
                          <a:ea typeface="Arial"/>
                          <a:cs typeface="Arial"/>
                          <a:sym typeface="Arial"/>
                        </a:rPr>
                        <a:t>Pre-CR: 192 / CR: 128 / 23 RRDBs</a:t>
                      </a:r>
                      <a:endParaRPr sz="1400" u="none" cap="none" strike="noStrike"/>
                    </a:p>
                  </a:txBody>
                  <a:tcPr marT="45725" marB="45725" marR="91450" marL="91450" anchor="ctr">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2F2F2"/>
                    </a:solidFill>
                  </a:tcPr>
                </a:tc>
                <a:tc>
                  <a:txBody>
                    <a:bodyPr/>
                    <a:lstStyle/>
                    <a:p>
                      <a:pPr indent="0" lvl="0" marL="0" marR="0" rtl="0" algn="l">
                        <a:lnSpc>
                          <a:spcPct val="100000"/>
                        </a:lnSpc>
                        <a:spcBef>
                          <a:spcPts val="0"/>
                        </a:spcBef>
                        <a:spcAft>
                          <a:spcPts val="0"/>
                        </a:spcAft>
                        <a:buClr>
                          <a:srgbClr val="000000"/>
                        </a:buClr>
                        <a:buSzPts val="800"/>
                        <a:buFont typeface="Arial"/>
                        <a:buNone/>
                      </a:pPr>
                      <a:r>
                        <a:rPr b="0" i="0" lang="ca" sz="800" u="none" cap="none" strike="noStrike">
                          <a:solidFill>
                            <a:srgbClr val="1D1C1D"/>
                          </a:solidFill>
                          <a:latin typeface="Arial"/>
                          <a:ea typeface="Arial"/>
                          <a:cs typeface="Arial"/>
                          <a:sym typeface="Arial"/>
                        </a:rPr>
                        <a:t>DIV2K+BSDS500</a:t>
                      </a:r>
                      <a:endParaRPr sz="800" u="none" cap="none" strike="noStrike">
                        <a:latin typeface="Arial"/>
                        <a:ea typeface="Arial"/>
                        <a:cs typeface="Arial"/>
                        <a:sym typeface="Arial"/>
                      </a:endParaRPr>
                    </a:p>
                  </a:txBody>
                  <a:tcPr marT="45725" marB="45725" marR="91450" marL="91450" anchor="ctr">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2F2F2"/>
                    </a:solidFill>
                  </a:tcPr>
                </a:tc>
                <a:tc>
                  <a:txBody>
                    <a:bodyPr/>
                    <a:lstStyle/>
                    <a:p>
                      <a:pPr indent="0" lvl="0" marL="0" marR="0" rtl="0" algn="l">
                        <a:lnSpc>
                          <a:spcPct val="100000"/>
                        </a:lnSpc>
                        <a:spcBef>
                          <a:spcPts val="0"/>
                        </a:spcBef>
                        <a:spcAft>
                          <a:spcPts val="0"/>
                        </a:spcAft>
                        <a:buClr>
                          <a:srgbClr val="000000"/>
                        </a:buClr>
                        <a:buSzPts val="800"/>
                        <a:buFont typeface="Arial"/>
                        <a:buNone/>
                      </a:pPr>
                      <a:r>
                        <a:rPr lang="ca" sz="800" u="none" cap="none" strike="noStrike">
                          <a:latin typeface="Arial"/>
                          <a:ea typeface="Arial"/>
                          <a:cs typeface="Arial"/>
                          <a:sym typeface="Arial"/>
                        </a:rPr>
                        <a:t>31,93dB</a:t>
                      </a:r>
                      <a:endParaRPr sz="1400" u="none" cap="none" strike="noStrike"/>
                    </a:p>
                  </a:txBody>
                  <a:tcPr marT="45725" marB="45725" marR="91450" marL="91450" anchor="ctr">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2F2F2"/>
                    </a:solidFill>
                  </a:tcPr>
                </a:tc>
                <a:tc>
                  <a:txBody>
                    <a:bodyPr/>
                    <a:lstStyle/>
                    <a:p>
                      <a:pPr indent="0" lvl="0" marL="0" marR="0" rtl="0" algn="l">
                        <a:lnSpc>
                          <a:spcPct val="100000"/>
                        </a:lnSpc>
                        <a:spcBef>
                          <a:spcPts val="0"/>
                        </a:spcBef>
                        <a:spcAft>
                          <a:spcPts val="0"/>
                        </a:spcAft>
                        <a:buClr>
                          <a:srgbClr val="000000"/>
                        </a:buClr>
                        <a:buSzPts val="800"/>
                        <a:buFont typeface="Arial"/>
                        <a:buNone/>
                      </a:pPr>
                      <a:r>
                        <a:rPr lang="ca" sz="800" u="none" cap="none" strike="noStrike">
                          <a:latin typeface="Arial"/>
                          <a:ea typeface="Arial"/>
                          <a:cs typeface="Arial"/>
                          <a:sym typeface="Arial"/>
                        </a:rPr>
                        <a:t>0,9266</a:t>
                      </a:r>
                      <a:endParaRPr sz="1400" u="none" cap="none" strike="noStrike"/>
                    </a:p>
                  </a:txBody>
                  <a:tcPr marT="45725" marB="45725" marR="91450" marL="91450" anchor="ctr">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2F2F2"/>
                    </a:solidFill>
                  </a:tcPr>
                </a:tc>
                <a:tc>
                  <a:txBody>
                    <a:bodyPr/>
                    <a:lstStyle/>
                    <a:p>
                      <a:pPr indent="0" lvl="0" marL="0" marR="0" rtl="0" algn="l">
                        <a:lnSpc>
                          <a:spcPct val="100000"/>
                        </a:lnSpc>
                        <a:spcBef>
                          <a:spcPts val="0"/>
                        </a:spcBef>
                        <a:spcAft>
                          <a:spcPts val="0"/>
                        </a:spcAft>
                        <a:buClr>
                          <a:srgbClr val="000000"/>
                        </a:buClr>
                        <a:buSzPts val="800"/>
                        <a:buFont typeface="Arial"/>
                        <a:buNone/>
                      </a:pPr>
                      <a:r>
                        <a:rPr lang="ca" sz="800" u="none" cap="none" strike="noStrike">
                          <a:latin typeface="Arial"/>
                          <a:ea typeface="Arial"/>
                          <a:cs typeface="Arial"/>
                          <a:sym typeface="Arial"/>
                        </a:rPr>
                        <a:t>30,57dB</a:t>
                      </a:r>
                      <a:endParaRPr sz="1400" u="none" cap="none" strike="noStrike"/>
                    </a:p>
                  </a:txBody>
                  <a:tcPr marT="45725" marB="45725" marR="91450" marL="91450" anchor="ctr">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2F2F2"/>
                    </a:solidFill>
                  </a:tcPr>
                </a:tc>
                <a:tc>
                  <a:txBody>
                    <a:bodyPr/>
                    <a:lstStyle/>
                    <a:p>
                      <a:pPr indent="0" lvl="0" marL="0" marR="0" rtl="0" algn="l">
                        <a:lnSpc>
                          <a:spcPct val="100000"/>
                        </a:lnSpc>
                        <a:spcBef>
                          <a:spcPts val="0"/>
                        </a:spcBef>
                        <a:spcAft>
                          <a:spcPts val="0"/>
                        </a:spcAft>
                        <a:buClr>
                          <a:srgbClr val="000000"/>
                        </a:buClr>
                        <a:buSzPts val="800"/>
                        <a:buFont typeface="Arial"/>
                        <a:buNone/>
                      </a:pPr>
                      <a:r>
                        <a:rPr lang="ca" sz="800" u="none" cap="none" strike="noStrike">
                          <a:latin typeface="Arial"/>
                          <a:ea typeface="Arial"/>
                          <a:cs typeface="Arial"/>
                          <a:sym typeface="Arial"/>
                        </a:rPr>
                        <a:t>0,9717</a:t>
                      </a:r>
                      <a:endParaRPr sz="1400" u="none" cap="none" strike="noStrike"/>
                    </a:p>
                  </a:txBody>
                  <a:tcPr marT="45725" marB="45725" marR="91450" marL="91450" anchor="ctr">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2F2F2"/>
                    </a:solidFill>
                  </a:tcPr>
                </a:tc>
              </a:tr>
              <a:tr h="370850">
                <a:tc>
                  <a:txBody>
                    <a:bodyPr/>
                    <a:lstStyle/>
                    <a:p>
                      <a:pPr indent="0" lvl="0" marL="0" marR="0" rtl="0" algn="r">
                        <a:lnSpc>
                          <a:spcPct val="100000"/>
                        </a:lnSpc>
                        <a:spcBef>
                          <a:spcPts val="0"/>
                        </a:spcBef>
                        <a:spcAft>
                          <a:spcPts val="0"/>
                        </a:spcAft>
                        <a:buClr>
                          <a:srgbClr val="000000"/>
                        </a:buClr>
                        <a:buSzPts val="800"/>
                        <a:buFont typeface="Arial"/>
                        <a:buNone/>
                      </a:pPr>
                      <a:r>
                        <a:t/>
                      </a:r>
                      <a:endParaRPr sz="800" u="none" cap="none" strike="noStrike">
                        <a:latin typeface="Arial"/>
                        <a:ea typeface="Arial"/>
                        <a:cs typeface="Arial"/>
                        <a:sym typeface="Arial"/>
                      </a:endParaRPr>
                    </a:p>
                  </a:txBody>
                  <a:tcPr marT="45725" marB="45725" marR="91450" marL="91450" anchor="ctr">
                    <a:lnL cap="flat" cmpd="sng" w="9525">
                      <a:solidFill>
                        <a:srgbClr val="000000">
                          <a:alpha val="0"/>
                        </a:srgbClr>
                      </a:solidFill>
                      <a:prstDash val="solid"/>
                      <a:round/>
                      <a:headEnd len="sm" w="sm" type="none"/>
                      <a:tailEnd len="sm" w="sm" type="none"/>
                    </a:lnL>
                    <a:lnR cap="flat" cmpd="sng" w="28575">
                      <a:solidFill>
                        <a:schemeClr val="lt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800"/>
                        <a:buFont typeface="Arial"/>
                        <a:buNone/>
                      </a:pPr>
                      <a:r>
                        <a:rPr b="0" i="0" lang="ca" sz="800" u="none" cap="none" strike="noStrike">
                          <a:solidFill>
                            <a:srgbClr val="1D1C1D"/>
                          </a:solidFill>
                          <a:latin typeface="Arial"/>
                          <a:ea typeface="Arial"/>
                          <a:cs typeface="Arial"/>
                          <a:sym typeface="Arial"/>
                        </a:rPr>
                        <a:t>Pre-CR: 192 / CR: 128 / 16 RRDBs</a:t>
                      </a:r>
                      <a:endParaRPr sz="1400" u="none" cap="none" strike="noStrike"/>
                    </a:p>
                  </a:txBody>
                  <a:tcPr marT="45725" marB="45725" marR="91450" marL="91450" anchor="ctr">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2F2F2"/>
                    </a:solidFill>
                  </a:tcPr>
                </a:tc>
                <a:tc>
                  <a:txBody>
                    <a:bodyPr/>
                    <a:lstStyle/>
                    <a:p>
                      <a:pPr indent="0" lvl="0" marL="0" marR="0" rtl="0" algn="l">
                        <a:lnSpc>
                          <a:spcPct val="100000"/>
                        </a:lnSpc>
                        <a:spcBef>
                          <a:spcPts val="0"/>
                        </a:spcBef>
                        <a:spcAft>
                          <a:spcPts val="0"/>
                        </a:spcAft>
                        <a:buClr>
                          <a:srgbClr val="000000"/>
                        </a:buClr>
                        <a:buSzPts val="800"/>
                        <a:buFont typeface="Arial"/>
                        <a:buNone/>
                      </a:pPr>
                      <a:r>
                        <a:rPr b="0" i="0" lang="ca" sz="800" u="none" cap="none" strike="noStrike">
                          <a:solidFill>
                            <a:srgbClr val="1D1C1D"/>
                          </a:solidFill>
                          <a:latin typeface="Arial"/>
                          <a:ea typeface="Arial"/>
                          <a:cs typeface="Arial"/>
                          <a:sym typeface="Arial"/>
                        </a:rPr>
                        <a:t>DIV2K+BSDS500</a:t>
                      </a:r>
                      <a:endParaRPr sz="800" u="none" cap="none" strike="noStrike">
                        <a:latin typeface="Arial"/>
                        <a:ea typeface="Arial"/>
                        <a:cs typeface="Arial"/>
                        <a:sym typeface="Arial"/>
                      </a:endParaRPr>
                    </a:p>
                  </a:txBody>
                  <a:tcPr marT="45725" marB="45725" marR="91450" marL="91450" anchor="ctr">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2F2F2"/>
                    </a:solidFill>
                  </a:tcPr>
                </a:tc>
                <a:tc>
                  <a:txBody>
                    <a:bodyPr/>
                    <a:lstStyle/>
                    <a:p>
                      <a:pPr indent="0" lvl="0" marL="0" marR="0" rtl="0" algn="l">
                        <a:lnSpc>
                          <a:spcPct val="100000"/>
                        </a:lnSpc>
                        <a:spcBef>
                          <a:spcPts val="0"/>
                        </a:spcBef>
                        <a:spcAft>
                          <a:spcPts val="0"/>
                        </a:spcAft>
                        <a:buClr>
                          <a:srgbClr val="000000"/>
                        </a:buClr>
                        <a:buSzPts val="800"/>
                        <a:buFont typeface="Arial"/>
                        <a:buNone/>
                      </a:pPr>
                      <a:r>
                        <a:rPr lang="ca" sz="800" u="none" cap="none" strike="noStrike">
                          <a:latin typeface="Arial"/>
                          <a:ea typeface="Arial"/>
                          <a:cs typeface="Arial"/>
                          <a:sym typeface="Arial"/>
                        </a:rPr>
                        <a:t>32,01dB</a:t>
                      </a:r>
                      <a:endParaRPr sz="1400" u="none" cap="none" strike="noStrike"/>
                    </a:p>
                  </a:txBody>
                  <a:tcPr marT="45725" marB="45725" marR="91450" marL="91450" anchor="ctr">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2F2F2"/>
                    </a:solidFill>
                  </a:tcPr>
                </a:tc>
                <a:tc>
                  <a:txBody>
                    <a:bodyPr/>
                    <a:lstStyle/>
                    <a:p>
                      <a:pPr indent="0" lvl="0" marL="0" marR="0" rtl="0" algn="l">
                        <a:lnSpc>
                          <a:spcPct val="100000"/>
                        </a:lnSpc>
                        <a:spcBef>
                          <a:spcPts val="0"/>
                        </a:spcBef>
                        <a:spcAft>
                          <a:spcPts val="0"/>
                        </a:spcAft>
                        <a:buClr>
                          <a:srgbClr val="000000"/>
                        </a:buClr>
                        <a:buSzPts val="800"/>
                        <a:buFont typeface="Arial"/>
                        <a:buNone/>
                      </a:pPr>
                      <a:r>
                        <a:rPr lang="ca" sz="800" u="none" cap="none" strike="noStrike">
                          <a:latin typeface="Arial"/>
                          <a:ea typeface="Arial"/>
                          <a:cs typeface="Arial"/>
                          <a:sym typeface="Arial"/>
                        </a:rPr>
                        <a:t>0,9274</a:t>
                      </a:r>
                      <a:endParaRPr sz="1400" u="none" cap="none" strike="noStrike"/>
                    </a:p>
                  </a:txBody>
                  <a:tcPr marT="45725" marB="45725" marR="91450" marL="91450" anchor="ctr">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2F2F2"/>
                    </a:solidFill>
                  </a:tcPr>
                </a:tc>
                <a:tc>
                  <a:txBody>
                    <a:bodyPr/>
                    <a:lstStyle/>
                    <a:p>
                      <a:pPr indent="0" lvl="0" marL="0" marR="0" rtl="0" algn="l">
                        <a:lnSpc>
                          <a:spcPct val="100000"/>
                        </a:lnSpc>
                        <a:spcBef>
                          <a:spcPts val="0"/>
                        </a:spcBef>
                        <a:spcAft>
                          <a:spcPts val="0"/>
                        </a:spcAft>
                        <a:buClr>
                          <a:srgbClr val="000000"/>
                        </a:buClr>
                        <a:buSzPts val="800"/>
                        <a:buFont typeface="Arial"/>
                        <a:buNone/>
                      </a:pPr>
                      <a:r>
                        <a:rPr lang="ca" sz="800" u="none" cap="none" strike="noStrike">
                          <a:latin typeface="Arial"/>
                          <a:ea typeface="Arial"/>
                          <a:cs typeface="Arial"/>
                          <a:sym typeface="Arial"/>
                        </a:rPr>
                        <a:t>30,75dB</a:t>
                      </a:r>
                      <a:endParaRPr sz="1400" u="none" cap="none" strike="noStrike"/>
                    </a:p>
                  </a:txBody>
                  <a:tcPr marT="45725" marB="45725" marR="91450" marL="91450" anchor="ctr">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2F2F2"/>
                    </a:solidFill>
                  </a:tcPr>
                </a:tc>
                <a:tc>
                  <a:txBody>
                    <a:bodyPr/>
                    <a:lstStyle/>
                    <a:p>
                      <a:pPr indent="0" lvl="0" marL="0" marR="0" rtl="0" algn="l">
                        <a:lnSpc>
                          <a:spcPct val="100000"/>
                        </a:lnSpc>
                        <a:spcBef>
                          <a:spcPts val="0"/>
                        </a:spcBef>
                        <a:spcAft>
                          <a:spcPts val="0"/>
                        </a:spcAft>
                        <a:buClr>
                          <a:srgbClr val="000000"/>
                        </a:buClr>
                        <a:buSzPts val="800"/>
                        <a:buFont typeface="Arial"/>
                        <a:buNone/>
                      </a:pPr>
                      <a:r>
                        <a:rPr lang="ca" sz="800" u="none" cap="none" strike="noStrike">
                          <a:latin typeface="Arial"/>
                          <a:ea typeface="Arial"/>
                          <a:cs typeface="Arial"/>
                          <a:sym typeface="Arial"/>
                        </a:rPr>
                        <a:t>0,9730</a:t>
                      </a:r>
                      <a:endParaRPr sz="1400" u="none" cap="none" strike="noStrike"/>
                    </a:p>
                  </a:txBody>
                  <a:tcPr marT="45725" marB="45725" marR="91450" marL="91450" anchor="ctr">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2F2F2"/>
                    </a:solidFill>
                  </a:tcPr>
                </a:tc>
              </a:tr>
              <a:tr h="370850">
                <a:tc>
                  <a:txBody>
                    <a:bodyPr/>
                    <a:lstStyle/>
                    <a:p>
                      <a:pPr indent="0" lvl="0" marL="0" marR="0" rtl="0" algn="r">
                        <a:lnSpc>
                          <a:spcPct val="100000"/>
                        </a:lnSpc>
                        <a:spcBef>
                          <a:spcPts val="0"/>
                        </a:spcBef>
                        <a:spcAft>
                          <a:spcPts val="0"/>
                        </a:spcAft>
                        <a:buClr>
                          <a:srgbClr val="000000"/>
                        </a:buClr>
                        <a:buSzPts val="800"/>
                        <a:buFont typeface="Arial"/>
                        <a:buNone/>
                      </a:pPr>
                      <a:r>
                        <a:t/>
                      </a:r>
                      <a:endParaRPr sz="800" u="none" cap="none" strike="noStrike">
                        <a:latin typeface="Arial"/>
                        <a:ea typeface="Arial"/>
                        <a:cs typeface="Arial"/>
                        <a:sym typeface="Arial"/>
                      </a:endParaRPr>
                    </a:p>
                  </a:txBody>
                  <a:tcPr marT="45725" marB="45725" marR="91450" marL="91450" anchor="ctr">
                    <a:lnL cap="flat" cmpd="sng" w="9525">
                      <a:solidFill>
                        <a:srgbClr val="000000">
                          <a:alpha val="0"/>
                        </a:srgbClr>
                      </a:solidFill>
                      <a:prstDash val="solid"/>
                      <a:round/>
                      <a:headEnd len="sm" w="sm" type="none"/>
                      <a:tailEnd len="sm" w="sm" type="none"/>
                    </a:lnL>
                    <a:lnR cap="flat" cmpd="sng" w="28575">
                      <a:solidFill>
                        <a:schemeClr val="lt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800"/>
                        <a:buFont typeface="Arial"/>
                        <a:buNone/>
                      </a:pPr>
                      <a:r>
                        <a:rPr lang="ca" sz="800" u="none" cap="none" strike="noStrike">
                          <a:latin typeface="Arial"/>
                          <a:ea typeface="Arial"/>
                          <a:cs typeface="Arial"/>
                          <a:sym typeface="Arial"/>
                        </a:rPr>
                        <a:t>ESR</a:t>
                      </a:r>
                      <a:r>
                        <a:rPr lang="ca" sz="800" u="none" cap="none" strike="noStrike"/>
                        <a:t>GAN (Original) - Benchmark</a:t>
                      </a:r>
                      <a:endParaRPr sz="1400" u="none" cap="none" strike="noStrike"/>
                    </a:p>
                  </a:txBody>
                  <a:tcPr marT="45725" marB="45725" marR="91450" marL="91450" anchor="ctr">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2F2F2"/>
                    </a:solidFill>
                  </a:tcPr>
                </a:tc>
                <a:tc>
                  <a:txBody>
                    <a:bodyPr/>
                    <a:lstStyle/>
                    <a:p>
                      <a:pPr indent="0" lvl="0" marL="0" marR="0" rtl="0" algn="l">
                        <a:lnSpc>
                          <a:spcPct val="100000"/>
                        </a:lnSpc>
                        <a:spcBef>
                          <a:spcPts val="0"/>
                        </a:spcBef>
                        <a:spcAft>
                          <a:spcPts val="0"/>
                        </a:spcAft>
                        <a:buClr>
                          <a:srgbClr val="000000"/>
                        </a:buClr>
                        <a:buSzPts val="800"/>
                        <a:buFont typeface="Arial"/>
                        <a:buNone/>
                      </a:pPr>
                      <a:r>
                        <a:rPr lang="ca" sz="800" u="none" cap="none" strike="noStrike">
                          <a:latin typeface="Arial"/>
                          <a:ea typeface="Arial"/>
                          <a:cs typeface="Arial"/>
                          <a:sym typeface="Arial"/>
                        </a:rPr>
                        <a:t>DIV2K</a:t>
                      </a:r>
                      <a:endParaRPr sz="1400" u="none" cap="none" strike="noStrike"/>
                    </a:p>
                  </a:txBody>
                  <a:tcPr marT="45725" marB="45725" marR="91450" marL="91450" anchor="ctr">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2F2F2"/>
                    </a:solidFill>
                  </a:tcPr>
                </a:tc>
                <a:tc>
                  <a:txBody>
                    <a:bodyPr/>
                    <a:lstStyle/>
                    <a:p>
                      <a:pPr indent="0" lvl="0" marL="0" marR="0" rtl="0" algn="l">
                        <a:lnSpc>
                          <a:spcPct val="100000"/>
                        </a:lnSpc>
                        <a:spcBef>
                          <a:spcPts val="0"/>
                        </a:spcBef>
                        <a:spcAft>
                          <a:spcPts val="0"/>
                        </a:spcAft>
                        <a:buClr>
                          <a:srgbClr val="000000"/>
                        </a:buClr>
                        <a:buSzPts val="800"/>
                        <a:buFont typeface="Arial"/>
                        <a:buNone/>
                      </a:pPr>
                      <a:r>
                        <a:rPr lang="ca" sz="800" u="none" cap="none" strike="noStrike">
                          <a:latin typeface="Arial"/>
                          <a:ea typeface="Arial"/>
                          <a:cs typeface="Arial"/>
                          <a:sym typeface="Arial"/>
                        </a:rPr>
                        <a:t>32,73dB</a:t>
                      </a:r>
                      <a:endParaRPr sz="1400" u="none" cap="none" strike="noStrike"/>
                    </a:p>
                  </a:txBody>
                  <a:tcPr marT="45725" marB="45725" marR="91450" marL="91450" anchor="ctr">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2F2F2"/>
                    </a:solidFill>
                  </a:tcPr>
                </a:tc>
                <a:tc>
                  <a:txBody>
                    <a:bodyPr/>
                    <a:lstStyle/>
                    <a:p>
                      <a:pPr indent="0" lvl="0" marL="0" marR="0" rtl="0" algn="l">
                        <a:lnSpc>
                          <a:spcPct val="100000"/>
                        </a:lnSpc>
                        <a:spcBef>
                          <a:spcPts val="0"/>
                        </a:spcBef>
                        <a:spcAft>
                          <a:spcPts val="0"/>
                        </a:spcAft>
                        <a:buClr>
                          <a:srgbClr val="000000"/>
                        </a:buClr>
                        <a:buSzPts val="800"/>
                        <a:buFont typeface="Arial"/>
                        <a:buNone/>
                      </a:pPr>
                      <a:r>
                        <a:rPr lang="ca" sz="800" u="none" cap="none" strike="noStrike">
                          <a:latin typeface="Arial"/>
                          <a:ea typeface="Arial"/>
                          <a:cs typeface="Arial"/>
                          <a:sym typeface="Arial"/>
                        </a:rPr>
                        <a:t>0,9011</a:t>
                      </a:r>
                      <a:endParaRPr sz="1400" u="none" cap="none" strike="noStrike"/>
                    </a:p>
                  </a:txBody>
                  <a:tcPr marT="45725" marB="45725" marR="91450" marL="91450" anchor="ctr">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2F2F2"/>
                    </a:solidFill>
                  </a:tcPr>
                </a:tc>
                <a:tc>
                  <a:txBody>
                    <a:bodyPr/>
                    <a:lstStyle/>
                    <a:p>
                      <a:pPr indent="0" lvl="0" marL="0" marR="0" rtl="0" algn="l">
                        <a:lnSpc>
                          <a:spcPct val="100000"/>
                        </a:lnSpc>
                        <a:spcBef>
                          <a:spcPts val="0"/>
                        </a:spcBef>
                        <a:spcAft>
                          <a:spcPts val="0"/>
                        </a:spcAft>
                        <a:buClr>
                          <a:srgbClr val="000000"/>
                        </a:buClr>
                        <a:buSzPts val="800"/>
                        <a:buFont typeface="Arial"/>
                        <a:buNone/>
                      </a:pPr>
                      <a:r>
                        <a:rPr lang="ca" sz="800" u="none" cap="none" strike="noStrike">
                          <a:latin typeface="Arial"/>
                          <a:ea typeface="Arial"/>
                          <a:cs typeface="Arial"/>
                          <a:sym typeface="Arial"/>
                        </a:rPr>
                        <a:t>28,99dB</a:t>
                      </a:r>
                      <a:endParaRPr sz="1400" u="none" cap="none" strike="noStrike"/>
                    </a:p>
                  </a:txBody>
                  <a:tcPr marT="45725" marB="45725" marR="91450" marL="91450" anchor="ctr">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2F2F2"/>
                    </a:solidFill>
                  </a:tcPr>
                </a:tc>
                <a:tc>
                  <a:txBody>
                    <a:bodyPr/>
                    <a:lstStyle/>
                    <a:p>
                      <a:pPr indent="0" lvl="0" marL="0" marR="0" rtl="0" algn="l">
                        <a:lnSpc>
                          <a:spcPct val="100000"/>
                        </a:lnSpc>
                        <a:spcBef>
                          <a:spcPts val="0"/>
                        </a:spcBef>
                        <a:spcAft>
                          <a:spcPts val="0"/>
                        </a:spcAft>
                        <a:buClr>
                          <a:srgbClr val="000000"/>
                        </a:buClr>
                        <a:buSzPts val="800"/>
                        <a:buFont typeface="Arial"/>
                        <a:buNone/>
                      </a:pPr>
                      <a:r>
                        <a:rPr lang="ca" sz="800" u="none" cap="none" strike="noStrike">
                          <a:latin typeface="Arial"/>
                          <a:ea typeface="Arial"/>
                          <a:cs typeface="Arial"/>
                          <a:sym typeface="Arial"/>
                        </a:rPr>
                        <a:t>0,7917</a:t>
                      </a:r>
                      <a:endParaRPr sz="1400" u="none" cap="none" strike="noStrike"/>
                    </a:p>
                  </a:txBody>
                  <a:tcPr marT="45725" marB="45725" marR="91450" marL="91450" anchor="ctr">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2F2F2"/>
                    </a:solidFill>
                  </a:tcPr>
                </a:tc>
              </a:tr>
            </a:tbl>
          </a:graphicData>
        </a:graphic>
      </p:graphicFrame>
      <p:sp>
        <p:nvSpPr>
          <p:cNvPr id="2770" name="Google Shape;2770;p72"/>
          <p:cNvSpPr/>
          <p:nvPr/>
        </p:nvSpPr>
        <p:spPr>
          <a:xfrm>
            <a:off x="232679" y="2913656"/>
            <a:ext cx="148200" cy="45600"/>
          </a:xfrm>
          <a:prstGeom prst="mathMinus">
            <a:avLst>
              <a:gd fmla="val 23520" name="adj1"/>
            </a:avLst>
          </a:prstGeom>
          <a:solidFill>
            <a:schemeClr val="accent1"/>
          </a:solidFill>
          <a:ln cap="flat" cmpd="sng" w="25400">
            <a:solidFill>
              <a:srgbClr val="A2C86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600"/>
              <a:buFont typeface="Arial"/>
              <a:buNone/>
            </a:pPr>
            <a:r>
              <a:t/>
            </a:r>
            <a:endParaRPr b="0" i="0" sz="600" u="none" cap="none" strike="noStrike">
              <a:solidFill>
                <a:schemeClr val="lt1"/>
              </a:solidFill>
              <a:latin typeface="Arial"/>
              <a:ea typeface="Arial"/>
              <a:cs typeface="Arial"/>
              <a:sym typeface="Arial"/>
            </a:endParaRPr>
          </a:p>
        </p:txBody>
      </p:sp>
      <p:sp>
        <p:nvSpPr>
          <p:cNvPr id="2771" name="Google Shape;2771;p72"/>
          <p:cNvSpPr/>
          <p:nvPr/>
        </p:nvSpPr>
        <p:spPr>
          <a:xfrm>
            <a:off x="232679" y="2521797"/>
            <a:ext cx="148200" cy="45600"/>
          </a:xfrm>
          <a:prstGeom prst="mathMinus">
            <a:avLst>
              <a:gd fmla="val 23520" name="adj1"/>
            </a:avLst>
          </a:prstGeom>
          <a:solidFill>
            <a:srgbClr val="D37E53"/>
          </a:solidFill>
          <a:ln cap="flat" cmpd="sng" w="25400">
            <a:solidFill>
              <a:srgbClr val="D37E5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600"/>
              <a:buFont typeface="Arial"/>
              <a:buNone/>
            </a:pPr>
            <a:r>
              <a:t/>
            </a:r>
            <a:endParaRPr b="0" i="0" sz="600" u="none" cap="none" strike="noStrike">
              <a:solidFill>
                <a:schemeClr val="lt1"/>
              </a:solidFill>
              <a:latin typeface="Arial"/>
              <a:ea typeface="Arial"/>
              <a:cs typeface="Arial"/>
              <a:sym typeface="Arial"/>
            </a:endParaRPr>
          </a:p>
        </p:txBody>
      </p:sp>
      <p:sp>
        <p:nvSpPr>
          <p:cNvPr id="2772" name="Google Shape;2772;p72"/>
          <p:cNvSpPr/>
          <p:nvPr/>
        </p:nvSpPr>
        <p:spPr>
          <a:xfrm>
            <a:off x="231765" y="3259040"/>
            <a:ext cx="148200" cy="45600"/>
          </a:xfrm>
          <a:prstGeom prst="mathMinus">
            <a:avLst>
              <a:gd fmla="val 23520" name="adj1"/>
            </a:avLst>
          </a:prstGeom>
          <a:solidFill>
            <a:schemeClr val="accent1"/>
          </a:solidFill>
          <a:ln cap="flat" cmpd="sng" w="2540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600"/>
              <a:buFont typeface="Arial"/>
              <a:buNone/>
            </a:pPr>
            <a:r>
              <a:t/>
            </a:r>
            <a:endParaRPr b="0" i="0" sz="600" u="none" cap="none" strike="noStrike">
              <a:solidFill>
                <a:schemeClr val="lt1"/>
              </a:solidFill>
              <a:latin typeface="Arial"/>
              <a:ea typeface="Arial"/>
              <a:cs typeface="Arial"/>
              <a:sym typeface="Arial"/>
            </a:endParaRPr>
          </a:p>
        </p:txBody>
      </p:sp>
      <p:sp>
        <p:nvSpPr>
          <p:cNvPr id="2773" name="Google Shape;2773;p72"/>
          <p:cNvSpPr/>
          <p:nvPr/>
        </p:nvSpPr>
        <p:spPr>
          <a:xfrm>
            <a:off x="231765" y="2138396"/>
            <a:ext cx="148200" cy="45600"/>
          </a:xfrm>
          <a:prstGeom prst="mathMinus">
            <a:avLst>
              <a:gd fmla="val 23520" name="adj1"/>
            </a:avLst>
          </a:prstGeom>
          <a:solidFill>
            <a:srgbClr val="55C3DA"/>
          </a:solidFill>
          <a:ln cap="flat" cmpd="sng" w="25400">
            <a:solidFill>
              <a:srgbClr val="55C3DA"/>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600"/>
              <a:buFont typeface="Arial"/>
              <a:buNone/>
            </a:pPr>
            <a:r>
              <a:t/>
            </a:r>
            <a:endParaRPr b="0" i="0" sz="600" u="none" cap="none" strike="noStrike">
              <a:solidFill>
                <a:schemeClr val="lt1"/>
              </a:solidFill>
              <a:latin typeface="Arial"/>
              <a:ea typeface="Arial"/>
              <a:cs typeface="Arial"/>
              <a:sym typeface="Arial"/>
            </a:endParaRPr>
          </a:p>
        </p:txBody>
      </p:sp>
      <p:sp>
        <p:nvSpPr>
          <p:cNvPr id="2774" name="Google Shape;2774;p72"/>
          <p:cNvSpPr/>
          <p:nvPr/>
        </p:nvSpPr>
        <p:spPr>
          <a:xfrm>
            <a:off x="0" y="788715"/>
            <a:ext cx="9144000" cy="3782700"/>
          </a:xfrm>
          <a:prstGeom prst="frame">
            <a:avLst>
              <a:gd fmla="val 1815" name="adj1"/>
            </a:avLst>
          </a:prstGeom>
          <a:solidFill>
            <a:srgbClr val="007BC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dk1"/>
              </a:solidFill>
              <a:latin typeface="Arial"/>
              <a:ea typeface="Arial"/>
              <a:cs typeface="Arial"/>
              <a:sym typeface="Arial"/>
            </a:endParaRPr>
          </a:p>
        </p:txBody>
      </p:sp>
      <p:pic>
        <p:nvPicPr>
          <p:cNvPr descr="weight, Weightlifter, Man, Silhouette, Fitness Forever, sport, Excercise,  sports, weightlifting, Lifting icon" id="2775" name="Google Shape;2775;p72"/>
          <p:cNvPicPr preferRelativeResize="0"/>
          <p:nvPr/>
        </p:nvPicPr>
        <p:blipFill rotWithShape="1">
          <a:blip r:embed="rId19">
            <a:alphaModFix/>
          </a:blip>
          <a:srcRect b="0" l="0" r="0" t="0"/>
          <a:stretch/>
        </p:blipFill>
        <p:spPr>
          <a:xfrm>
            <a:off x="5672477" y="414045"/>
            <a:ext cx="326958" cy="326958"/>
          </a:xfrm>
          <a:prstGeom prst="rect">
            <a:avLst/>
          </a:prstGeom>
          <a:noFill/>
          <a:ln>
            <a:noFill/>
          </a:ln>
        </p:spPr>
      </p:pic>
      <p:pic>
        <p:nvPicPr>
          <p:cNvPr descr="Black Down Arrow Png For Kids - Decrease Arrow Icon Png | Full Size PNG  Download | SeekPNG" id="2776" name="Google Shape;2776;p72"/>
          <p:cNvPicPr preferRelativeResize="0"/>
          <p:nvPr/>
        </p:nvPicPr>
        <p:blipFill rotWithShape="1">
          <a:blip r:embed="rId20">
            <a:alphaModFix/>
          </a:blip>
          <a:srcRect b="0" l="0" r="0" t="0"/>
          <a:stretch/>
        </p:blipFill>
        <p:spPr>
          <a:xfrm>
            <a:off x="4961259" y="504307"/>
            <a:ext cx="290979" cy="196574"/>
          </a:xfrm>
          <a:prstGeom prst="rect">
            <a:avLst/>
          </a:prstGeom>
          <a:noFill/>
          <a:ln>
            <a:noFill/>
          </a:ln>
        </p:spPr>
      </p:pic>
      <p:sp>
        <p:nvSpPr>
          <p:cNvPr id="2777" name="Google Shape;2777;p72"/>
          <p:cNvSpPr txBox="1"/>
          <p:nvPr>
            <p:ph idx="12" type="sldNum"/>
          </p:nvPr>
        </p:nvSpPr>
        <p:spPr>
          <a:xfrm>
            <a:off x="2413125" y="4847763"/>
            <a:ext cx="2057400" cy="273900"/>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Clr>
                <a:srgbClr val="000000"/>
              </a:buClr>
              <a:buSzPts val="900"/>
              <a:buFont typeface="Arial"/>
              <a:buNone/>
            </a:pPr>
            <a:r>
              <a:rPr b="1" lang="ca" sz="1200"/>
              <a:t>35/38</a:t>
            </a:r>
            <a:endParaRPr b="1" sz="1200"/>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2" name="Shape 2782"/>
        <p:cNvGrpSpPr/>
        <p:nvPr/>
      </p:nvGrpSpPr>
      <p:grpSpPr>
        <a:xfrm>
          <a:off x="0" y="0"/>
          <a:ext cx="0" cy="0"/>
          <a:chOff x="0" y="0"/>
          <a:chExt cx="0" cy="0"/>
        </a:xfrm>
      </p:grpSpPr>
      <p:pic>
        <p:nvPicPr>
          <p:cNvPr id="2783" name="Google Shape;2783;p73"/>
          <p:cNvPicPr preferRelativeResize="0"/>
          <p:nvPr/>
        </p:nvPicPr>
        <p:blipFill rotWithShape="1">
          <a:blip r:embed="rId3">
            <a:alphaModFix/>
          </a:blip>
          <a:srcRect b="311" l="41503" r="2733" t="-311"/>
          <a:stretch/>
        </p:blipFill>
        <p:spPr>
          <a:xfrm>
            <a:off x="5981254" y="825684"/>
            <a:ext cx="3122980" cy="3726071"/>
          </a:xfrm>
          <a:prstGeom prst="rect">
            <a:avLst/>
          </a:prstGeom>
          <a:noFill/>
          <a:ln>
            <a:noFill/>
          </a:ln>
        </p:spPr>
      </p:pic>
      <p:sp>
        <p:nvSpPr>
          <p:cNvPr id="2784" name="Google Shape;2784;p73"/>
          <p:cNvSpPr/>
          <p:nvPr/>
        </p:nvSpPr>
        <p:spPr>
          <a:xfrm>
            <a:off x="5940658" y="796089"/>
            <a:ext cx="3203341" cy="3751083"/>
          </a:xfrm>
          <a:prstGeom prst="rect">
            <a:avLst/>
          </a:prstGeom>
          <a:solidFill>
            <a:schemeClr val="dk1">
              <a:alpha val="76078"/>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785" name="Google Shape;2785;p73"/>
          <p:cNvSpPr/>
          <p:nvPr/>
        </p:nvSpPr>
        <p:spPr>
          <a:xfrm>
            <a:off x="6131168" y="916180"/>
            <a:ext cx="2925400" cy="507831"/>
          </a:xfrm>
          <a:prstGeom prst="rect">
            <a:avLst/>
          </a:prstGeom>
          <a:noFill/>
          <a:ln>
            <a:noFill/>
          </a:ln>
        </p:spPr>
        <p:txBody>
          <a:bodyPr anchorCtr="0" anchor="t" bIns="45700" lIns="0" spcFirstLastPara="1" rIns="91425" wrap="square" tIns="45700">
            <a:noAutofit/>
          </a:bodyPr>
          <a:lstStyle/>
          <a:p>
            <a:pPr indent="0" lvl="0" marL="0" marR="0" rtl="0" algn="l">
              <a:lnSpc>
                <a:spcPct val="100000"/>
              </a:lnSpc>
              <a:spcBef>
                <a:spcPts val="0"/>
              </a:spcBef>
              <a:spcAft>
                <a:spcPts val="0"/>
              </a:spcAft>
              <a:buClr>
                <a:srgbClr val="000000"/>
              </a:buClr>
              <a:buSzPts val="2700"/>
              <a:buFont typeface="Arial"/>
              <a:buNone/>
            </a:pPr>
            <a:r>
              <a:rPr b="0" i="0" lang="ca" sz="2700" u="none" cap="none" strike="noStrike">
                <a:solidFill>
                  <a:schemeClr val="lt1"/>
                </a:solidFill>
                <a:latin typeface="Arial Black"/>
                <a:ea typeface="Arial Black"/>
                <a:cs typeface="Arial Black"/>
                <a:sym typeface="Arial Black"/>
              </a:rPr>
              <a:t>CONCLUSIONS</a:t>
            </a:r>
            <a:endParaRPr b="0" i="0" sz="1400" u="none" cap="none" strike="noStrike">
              <a:solidFill>
                <a:srgbClr val="000000"/>
              </a:solidFill>
              <a:latin typeface="Arial"/>
              <a:ea typeface="Arial"/>
              <a:cs typeface="Arial"/>
              <a:sym typeface="Arial"/>
            </a:endParaRPr>
          </a:p>
        </p:txBody>
      </p:sp>
      <p:sp>
        <p:nvSpPr>
          <p:cNvPr id="2786" name="Google Shape;2786;p73"/>
          <p:cNvSpPr/>
          <p:nvPr/>
        </p:nvSpPr>
        <p:spPr>
          <a:xfrm>
            <a:off x="6712496" y="1437074"/>
            <a:ext cx="2457234" cy="507831"/>
          </a:xfrm>
          <a:prstGeom prst="rect">
            <a:avLst/>
          </a:prstGeom>
          <a:noFill/>
          <a:ln>
            <a:noFill/>
          </a:ln>
        </p:spPr>
        <p:txBody>
          <a:bodyPr anchorCtr="0" anchor="t" bIns="45700" lIns="0" spcFirstLastPara="1" rIns="91425" wrap="square" tIns="45700">
            <a:noAutofit/>
          </a:bodyPr>
          <a:lstStyle/>
          <a:p>
            <a:pPr indent="0" lvl="0" marL="0" marR="0" rtl="0" algn="l">
              <a:lnSpc>
                <a:spcPct val="100000"/>
              </a:lnSpc>
              <a:spcBef>
                <a:spcPts val="0"/>
              </a:spcBef>
              <a:spcAft>
                <a:spcPts val="0"/>
              </a:spcAft>
              <a:buClr>
                <a:srgbClr val="000000"/>
              </a:buClr>
              <a:buSzPts val="2700"/>
              <a:buFont typeface="Arial"/>
              <a:buNone/>
            </a:pPr>
            <a:r>
              <a:rPr b="0" i="0" lang="ca" sz="2700" u="none" cap="none" strike="noStrike">
                <a:solidFill>
                  <a:schemeClr val="lt1"/>
                </a:solidFill>
                <a:latin typeface="Arial Black"/>
                <a:ea typeface="Arial Black"/>
                <a:cs typeface="Arial Black"/>
                <a:sym typeface="Arial Black"/>
              </a:rPr>
              <a:t>DRAWN</a:t>
            </a:r>
            <a:endParaRPr b="0" i="0" sz="2700" u="none" cap="none" strike="noStrike">
              <a:solidFill>
                <a:schemeClr val="lt1"/>
              </a:solidFill>
              <a:latin typeface="Arial Black"/>
              <a:ea typeface="Arial Black"/>
              <a:cs typeface="Arial Black"/>
              <a:sym typeface="Arial Black"/>
            </a:endParaRPr>
          </a:p>
        </p:txBody>
      </p:sp>
      <p:cxnSp>
        <p:nvCxnSpPr>
          <p:cNvPr id="2787" name="Google Shape;2787;p73"/>
          <p:cNvCxnSpPr/>
          <p:nvPr/>
        </p:nvCxnSpPr>
        <p:spPr>
          <a:xfrm rot="10800000">
            <a:off x="8150785" y="-1479005"/>
            <a:ext cx="1865980" cy="0"/>
          </a:xfrm>
          <a:prstGeom prst="straightConnector1">
            <a:avLst/>
          </a:prstGeom>
          <a:noFill/>
          <a:ln cap="flat" cmpd="sng" w="57150">
            <a:solidFill>
              <a:srgbClr val="007BC0"/>
            </a:solidFill>
            <a:prstDash val="solid"/>
            <a:round/>
            <a:headEnd len="sm" w="sm" type="none"/>
            <a:tailEnd len="sm" w="sm" type="none"/>
          </a:ln>
        </p:spPr>
      </p:cxnSp>
      <p:sp>
        <p:nvSpPr>
          <p:cNvPr id="2788" name="Google Shape;2788;p73"/>
          <p:cNvSpPr/>
          <p:nvPr/>
        </p:nvSpPr>
        <p:spPr>
          <a:xfrm>
            <a:off x="5899125" y="796089"/>
            <a:ext cx="142448" cy="3775464"/>
          </a:xfrm>
          <a:prstGeom prst="rect">
            <a:avLst/>
          </a:prstGeom>
          <a:solidFill>
            <a:srgbClr val="007BC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2789" name="Google Shape;2789;p73"/>
          <p:cNvSpPr/>
          <p:nvPr/>
        </p:nvSpPr>
        <p:spPr>
          <a:xfrm>
            <a:off x="0" y="788715"/>
            <a:ext cx="9144000" cy="3782700"/>
          </a:xfrm>
          <a:prstGeom prst="frame">
            <a:avLst>
              <a:gd fmla="val 1815" name="adj1"/>
            </a:avLst>
          </a:prstGeom>
          <a:solidFill>
            <a:srgbClr val="007BC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dk1"/>
              </a:solidFill>
              <a:latin typeface="Arial"/>
              <a:ea typeface="Arial"/>
              <a:cs typeface="Arial"/>
              <a:sym typeface="Arial"/>
            </a:endParaRPr>
          </a:p>
        </p:txBody>
      </p:sp>
      <p:grpSp>
        <p:nvGrpSpPr>
          <p:cNvPr id="2790" name="Google Shape;2790;p73"/>
          <p:cNvGrpSpPr/>
          <p:nvPr/>
        </p:nvGrpSpPr>
        <p:grpSpPr>
          <a:xfrm>
            <a:off x="1240820" y="4571552"/>
            <a:ext cx="6596003" cy="176993"/>
            <a:chOff x="1654426" y="6095402"/>
            <a:chExt cx="8794671" cy="235991"/>
          </a:xfrm>
        </p:grpSpPr>
        <p:sp>
          <p:nvSpPr>
            <p:cNvPr id="2791" name="Google Shape;2791;p73"/>
            <p:cNvSpPr/>
            <p:nvPr/>
          </p:nvSpPr>
          <p:spPr>
            <a:xfrm>
              <a:off x="1654426" y="6095403"/>
              <a:ext cx="345930" cy="149066"/>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2792" name="Google Shape;2792;p73"/>
            <p:cNvSpPr/>
            <p:nvPr/>
          </p:nvSpPr>
          <p:spPr>
            <a:xfrm>
              <a:off x="10103167" y="6095402"/>
              <a:ext cx="345930" cy="235991"/>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grpSp>
      <p:grpSp>
        <p:nvGrpSpPr>
          <p:cNvPr id="2793" name="Google Shape;2793;p73"/>
          <p:cNvGrpSpPr/>
          <p:nvPr/>
        </p:nvGrpSpPr>
        <p:grpSpPr>
          <a:xfrm>
            <a:off x="6927009" y="4606492"/>
            <a:ext cx="2029295" cy="407107"/>
            <a:chOff x="6568690" y="4701027"/>
            <a:chExt cx="2539705" cy="504004"/>
          </a:xfrm>
        </p:grpSpPr>
        <p:sp>
          <p:nvSpPr>
            <p:cNvPr id="2794" name="Google Shape;2794;p73"/>
            <p:cNvSpPr/>
            <p:nvPr/>
          </p:nvSpPr>
          <p:spPr>
            <a:xfrm>
              <a:off x="6568690" y="4701027"/>
              <a:ext cx="509119" cy="504001"/>
            </a:xfrm>
            <a:prstGeom prst="ellipse">
              <a:avLst/>
            </a:prstGeom>
            <a:blipFill rotWithShape="1">
              <a:blip r:embed="rId4">
                <a:alphaModFix/>
              </a:blip>
              <a:stretch>
                <a:fillRect b="-21986" l="-21989" r="-21986" t="-21989"/>
              </a:stretch>
            </a:blipFill>
            <a:ln cap="flat" cmpd="sng" w="12700">
              <a:solidFill>
                <a:srgbClr val="007B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795" name="Google Shape;2795;p73"/>
            <p:cNvSpPr/>
            <p:nvPr/>
          </p:nvSpPr>
          <p:spPr>
            <a:xfrm>
              <a:off x="7583983" y="4701027"/>
              <a:ext cx="509119" cy="504001"/>
            </a:xfrm>
            <a:prstGeom prst="ellipse">
              <a:avLst/>
            </a:prstGeom>
            <a:blipFill rotWithShape="1">
              <a:blip r:embed="rId5">
                <a:alphaModFix/>
              </a:blip>
              <a:stretch>
                <a:fillRect b="0" l="0" r="0" t="0"/>
              </a:stretch>
            </a:blipFill>
            <a:ln cap="flat" cmpd="sng" w="12700">
              <a:solidFill>
                <a:srgbClr val="007B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796" name="Google Shape;2796;p73"/>
            <p:cNvSpPr/>
            <p:nvPr/>
          </p:nvSpPr>
          <p:spPr>
            <a:xfrm>
              <a:off x="8599276" y="4701030"/>
              <a:ext cx="509119" cy="504001"/>
            </a:xfrm>
            <a:prstGeom prst="ellipse">
              <a:avLst/>
            </a:prstGeom>
            <a:blipFill rotWithShape="1">
              <a:blip r:embed="rId6">
                <a:alphaModFix/>
              </a:blip>
              <a:stretch>
                <a:fillRect b="0" l="0" r="0" t="0"/>
              </a:stretch>
            </a:blipFill>
            <a:ln cap="flat" cmpd="sng" w="12700">
              <a:solidFill>
                <a:srgbClr val="007B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sp>
        <p:nvSpPr>
          <p:cNvPr id="2797" name="Google Shape;2797;p73"/>
          <p:cNvSpPr txBox="1"/>
          <p:nvPr/>
        </p:nvSpPr>
        <p:spPr>
          <a:xfrm>
            <a:off x="6570049" y="4993376"/>
            <a:ext cx="1130177" cy="18466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600"/>
              <a:buFont typeface="Arial"/>
              <a:buNone/>
            </a:pPr>
            <a:r>
              <a:rPr b="1" i="0" lang="ca" sz="600" u="none" cap="none" strike="noStrike">
                <a:solidFill>
                  <a:srgbClr val="000000"/>
                </a:solidFill>
                <a:latin typeface="Arial"/>
                <a:ea typeface="Arial"/>
                <a:cs typeface="Arial"/>
                <a:sym typeface="Arial"/>
              </a:rPr>
              <a:t>MARC BERMEJO</a:t>
            </a:r>
            <a:endParaRPr b="0" i="0" sz="1400" u="none" cap="none" strike="noStrike">
              <a:solidFill>
                <a:srgbClr val="000000"/>
              </a:solidFill>
              <a:latin typeface="Arial"/>
              <a:ea typeface="Arial"/>
              <a:cs typeface="Arial"/>
              <a:sym typeface="Arial"/>
            </a:endParaRPr>
          </a:p>
        </p:txBody>
      </p:sp>
      <p:sp>
        <p:nvSpPr>
          <p:cNvPr id="2798" name="Google Shape;2798;p73"/>
          <p:cNvSpPr txBox="1"/>
          <p:nvPr/>
        </p:nvSpPr>
        <p:spPr>
          <a:xfrm>
            <a:off x="7375522" y="4993376"/>
            <a:ext cx="1130177" cy="18466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600"/>
              <a:buFont typeface="Arial"/>
              <a:buNone/>
            </a:pPr>
            <a:r>
              <a:rPr b="1" i="0" lang="ca" sz="600" u="none" cap="none" strike="noStrike">
                <a:solidFill>
                  <a:srgbClr val="000000"/>
                </a:solidFill>
                <a:latin typeface="Arial"/>
                <a:ea typeface="Arial"/>
                <a:cs typeface="Arial"/>
                <a:sym typeface="Arial"/>
              </a:rPr>
              <a:t>RAUL PUENTE</a:t>
            </a:r>
            <a:endParaRPr b="0" i="0" sz="1400" u="none" cap="none" strike="noStrike">
              <a:solidFill>
                <a:srgbClr val="000000"/>
              </a:solidFill>
              <a:latin typeface="Arial"/>
              <a:ea typeface="Arial"/>
              <a:cs typeface="Arial"/>
              <a:sym typeface="Arial"/>
            </a:endParaRPr>
          </a:p>
        </p:txBody>
      </p:sp>
      <p:sp>
        <p:nvSpPr>
          <p:cNvPr id="2799" name="Google Shape;2799;p73"/>
          <p:cNvSpPr txBox="1"/>
          <p:nvPr/>
        </p:nvSpPr>
        <p:spPr>
          <a:xfrm>
            <a:off x="8187815" y="4993376"/>
            <a:ext cx="1130177" cy="18466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600"/>
              <a:buFont typeface="Arial"/>
              <a:buNone/>
            </a:pPr>
            <a:r>
              <a:rPr b="1" i="0" lang="ca" sz="600" u="none" cap="none" strike="noStrike">
                <a:solidFill>
                  <a:srgbClr val="000000"/>
                </a:solidFill>
                <a:latin typeface="Arial"/>
                <a:ea typeface="Arial"/>
                <a:cs typeface="Arial"/>
                <a:sym typeface="Arial"/>
              </a:rPr>
              <a:t>FERRAN TORRES</a:t>
            </a:r>
            <a:endParaRPr b="0" i="0" sz="1400" u="none" cap="none" strike="noStrike">
              <a:solidFill>
                <a:srgbClr val="000000"/>
              </a:solidFill>
              <a:latin typeface="Arial"/>
              <a:ea typeface="Arial"/>
              <a:cs typeface="Arial"/>
              <a:sym typeface="Arial"/>
            </a:endParaRPr>
          </a:p>
        </p:txBody>
      </p:sp>
      <p:sp>
        <p:nvSpPr>
          <p:cNvPr id="2800" name="Google Shape;2800;p73"/>
          <p:cNvSpPr txBox="1"/>
          <p:nvPr/>
        </p:nvSpPr>
        <p:spPr>
          <a:xfrm>
            <a:off x="3543392" y="4761203"/>
            <a:ext cx="3358310" cy="18466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600"/>
              <a:buFont typeface="Arial"/>
              <a:buNone/>
            </a:pPr>
            <a:r>
              <a:rPr b="1" i="0" lang="ca" sz="600" u="none" cap="none" strike="noStrike">
                <a:solidFill>
                  <a:srgbClr val="000000"/>
                </a:solidFill>
                <a:latin typeface="Arial"/>
                <a:ea typeface="Arial"/>
                <a:cs typeface="Arial"/>
                <a:sym typeface="Arial"/>
              </a:rPr>
              <a:t>GAN HYPER RESOLUTION PROJECT</a:t>
            </a:r>
            <a:endParaRPr b="1" i="0" sz="600" u="none" cap="none" strike="noStrike">
              <a:solidFill>
                <a:srgbClr val="000000"/>
              </a:solidFill>
              <a:latin typeface="Arial"/>
              <a:ea typeface="Arial"/>
              <a:cs typeface="Arial"/>
              <a:sym typeface="Arial"/>
            </a:endParaRPr>
          </a:p>
        </p:txBody>
      </p:sp>
      <p:pic>
        <p:nvPicPr>
          <p:cNvPr descr="thoughtful Icon - Free PNG &amp; SVG 1757003 - Noun Project" id="2801" name="Google Shape;2801;p73"/>
          <p:cNvPicPr preferRelativeResize="0"/>
          <p:nvPr/>
        </p:nvPicPr>
        <p:blipFill rotWithShape="1">
          <a:blip r:embed="rId7">
            <a:alphaModFix/>
          </a:blip>
          <a:srcRect b="0" l="0" r="0" t="0"/>
          <a:stretch/>
        </p:blipFill>
        <p:spPr>
          <a:xfrm>
            <a:off x="7216002" y="2350650"/>
            <a:ext cx="819760" cy="819760"/>
          </a:xfrm>
          <a:prstGeom prst="rect">
            <a:avLst/>
          </a:prstGeom>
          <a:noFill/>
          <a:ln>
            <a:noFill/>
          </a:ln>
        </p:spPr>
      </p:pic>
      <p:sp>
        <p:nvSpPr>
          <p:cNvPr id="2802" name="Google Shape;2802;p73"/>
          <p:cNvSpPr/>
          <p:nvPr/>
        </p:nvSpPr>
        <p:spPr>
          <a:xfrm>
            <a:off x="235754" y="4617666"/>
            <a:ext cx="504000" cy="504000"/>
          </a:xfrm>
          <a:prstGeom prst="ellipse">
            <a:avLst/>
          </a:prstGeom>
          <a:blipFill rotWithShape="1">
            <a:blip r:embed="rId8">
              <a:alphaModFix/>
            </a:blip>
            <a:stretch>
              <a:fillRect b="0" l="0" r="0" t="0"/>
            </a:stretch>
          </a:blipFill>
          <a:ln cap="flat" cmpd="sng" w="12700">
            <a:solidFill>
              <a:srgbClr val="007B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803" name="Google Shape;2803;p73"/>
          <p:cNvSpPr txBox="1"/>
          <p:nvPr/>
        </p:nvSpPr>
        <p:spPr>
          <a:xfrm>
            <a:off x="639229" y="4755087"/>
            <a:ext cx="1130177" cy="276999"/>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600"/>
              <a:buFont typeface="Arial"/>
              <a:buNone/>
            </a:pPr>
            <a:r>
              <a:rPr b="1" i="0" lang="ca" sz="600" u="none" cap="none" strike="noStrike">
                <a:solidFill>
                  <a:srgbClr val="000000"/>
                </a:solidFill>
                <a:latin typeface="Arial"/>
                <a:ea typeface="Arial"/>
                <a:cs typeface="Arial"/>
                <a:sym typeface="Arial"/>
              </a:rPr>
              <a:t>PROJECT ADVISOR: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600"/>
              <a:buFont typeface="Arial"/>
              <a:buNone/>
            </a:pPr>
            <a:r>
              <a:rPr b="1" i="0" lang="ca" sz="600" u="none" cap="none" strike="noStrike">
                <a:solidFill>
                  <a:srgbClr val="000000"/>
                </a:solidFill>
                <a:latin typeface="Arial"/>
                <a:ea typeface="Arial"/>
                <a:cs typeface="Arial"/>
                <a:sym typeface="Arial"/>
              </a:rPr>
              <a:t>DANI FOJO</a:t>
            </a:r>
            <a:endParaRPr b="0" i="0" sz="1400" u="none" cap="none" strike="noStrike">
              <a:solidFill>
                <a:srgbClr val="000000"/>
              </a:solidFill>
              <a:latin typeface="Arial"/>
              <a:ea typeface="Arial"/>
              <a:cs typeface="Arial"/>
              <a:sym typeface="Arial"/>
            </a:endParaRPr>
          </a:p>
        </p:txBody>
      </p:sp>
      <p:grpSp>
        <p:nvGrpSpPr>
          <p:cNvPr id="2804" name="Google Shape;2804;p73"/>
          <p:cNvGrpSpPr/>
          <p:nvPr/>
        </p:nvGrpSpPr>
        <p:grpSpPr>
          <a:xfrm>
            <a:off x="3047" y="375696"/>
            <a:ext cx="8474982" cy="414018"/>
            <a:chOff x="3047" y="375696"/>
            <a:chExt cx="8474982" cy="414018"/>
          </a:xfrm>
        </p:grpSpPr>
        <p:grpSp>
          <p:nvGrpSpPr>
            <p:cNvPr id="2805" name="Google Shape;2805;p73"/>
            <p:cNvGrpSpPr/>
            <p:nvPr/>
          </p:nvGrpSpPr>
          <p:grpSpPr>
            <a:xfrm>
              <a:off x="3047" y="375696"/>
              <a:ext cx="8474982" cy="414018"/>
              <a:chOff x="3047" y="375696"/>
              <a:chExt cx="8474982" cy="414018"/>
            </a:xfrm>
          </p:grpSpPr>
          <p:sp>
            <p:nvSpPr>
              <p:cNvPr id="2806" name="Google Shape;2806;p73"/>
              <p:cNvSpPr/>
              <p:nvPr/>
            </p:nvSpPr>
            <p:spPr>
              <a:xfrm>
                <a:off x="3047" y="375696"/>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motivation Icon - Download motivation Icon 1110005 | Noun Project" id="2807" name="Google Shape;2807;p73"/>
              <p:cNvPicPr preferRelativeResize="0"/>
              <p:nvPr/>
            </p:nvPicPr>
            <p:blipFill rotWithShape="1">
              <a:blip r:embed="rId9">
                <a:alphaModFix/>
              </a:blip>
              <a:srcRect b="0" l="0" r="0" t="0"/>
              <a:stretch/>
            </p:blipFill>
            <p:spPr>
              <a:xfrm>
                <a:off x="315282" y="397803"/>
                <a:ext cx="369805" cy="369805"/>
              </a:xfrm>
              <a:prstGeom prst="rect">
                <a:avLst/>
              </a:prstGeom>
              <a:noFill/>
              <a:ln>
                <a:noFill/>
              </a:ln>
            </p:spPr>
          </p:pic>
          <p:grpSp>
            <p:nvGrpSpPr>
              <p:cNvPr id="2808" name="Google Shape;2808;p73"/>
              <p:cNvGrpSpPr/>
              <p:nvPr/>
            </p:nvGrpSpPr>
            <p:grpSpPr>
              <a:xfrm>
                <a:off x="7477265" y="375696"/>
                <a:ext cx="1000764" cy="414018"/>
                <a:chOff x="7477265" y="375308"/>
                <a:chExt cx="1000764" cy="414018"/>
              </a:xfrm>
            </p:grpSpPr>
            <p:sp>
              <p:nvSpPr>
                <p:cNvPr id="2809" name="Google Shape;2809;p73"/>
                <p:cNvSpPr/>
                <p:nvPr/>
              </p:nvSpPr>
              <p:spPr>
                <a:xfrm>
                  <a:off x="7477265" y="375308"/>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Statistical Analysis Icon - Download in Glyph Style" id="2810" name="Google Shape;2810;p73"/>
                <p:cNvPicPr preferRelativeResize="0"/>
                <p:nvPr/>
              </p:nvPicPr>
              <p:blipFill rotWithShape="1">
                <a:blip r:embed="rId10">
                  <a:alphaModFix/>
                </a:blip>
                <a:srcRect b="0" l="0" r="0" t="0"/>
                <a:stretch/>
              </p:blipFill>
              <p:spPr>
                <a:xfrm>
                  <a:off x="7843649" y="455633"/>
                  <a:ext cx="283664" cy="283664"/>
                </a:xfrm>
                <a:prstGeom prst="rect">
                  <a:avLst/>
                </a:prstGeom>
                <a:noFill/>
                <a:ln>
                  <a:noFill/>
                </a:ln>
              </p:spPr>
            </p:pic>
          </p:grpSp>
          <p:grpSp>
            <p:nvGrpSpPr>
              <p:cNvPr id="2811" name="Google Shape;2811;p73"/>
              <p:cNvGrpSpPr/>
              <p:nvPr/>
            </p:nvGrpSpPr>
            <p:grpSpPr>
              <a:xfrm>
                <a:off x="6777743" y="375696"/>
                <a:ext cx="1000764" cy="414018"/>
                <a:chOff x="6777743" y="373411"/>
                <a:chExt cx="1000764" cy="414018"/>
              </a:xfrm>
            </p:grpSpPr>
            <p:sp>
              <p:nvSpPr>
                <p:cNvPr id="2812" name="Google Shape;2812;p73"/>
                <p:cNvSpPr/>
                <p:nvPr/>
              </p:nvSpPr>
              <p:spPr>
                <a:xfrm>
                  <a:off x="6777743" y="373411"/>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metrics Icon - Free PNG &amp; SVG 105414 - Noun Project" id="2813" name="Google Shape;2813;p73"/>
                <p:cNvPicPr preferRelativeResize="0"/>
                <p:nvPr/>
              </p:nvPicPr>
              <p:blipFill rotWithShape="1">
                <a:blip r:embed="rId11">
                  <a:alphaModFix/>
                </a:blip>
                <a:srcRect b="0" l="0" r="0" t="0"/>
                <a:stretch/>
              </p:blipFill>
              <p:spPr>
                <a:xfrm>
                  <a:off x="7096476" y="434572"/>
                  <a:ext cx="322932" cy="322932"/>
                </a:xfrm>
                <a:prstGeom prst="rect">
                  <a:avLst/>
                </a:prstGeom>
                <a:noFill/>
                <a:ln>
                  <a:noFill/>
                </a:ln>
              </p:spPr>
            </p:pic>
          </p:grpSp>
          <p:grpSp>
            <p:nvGrpSpPr>
              <p:cNvPr id="2814" name="Google Shape;2814;p73"/>
              <p:cNvGrpSpPr/>
              <p:nvPr/>
            </p:nvGrpSpPr>
            <p:grpSpPr>
              <a:xfrm>
                <a:off x="6043799" y="375696"/>
                <a:ext cx="1000764" cy="414018"/>
                <a:chOff x="6043799" y="374249"/>
                <a:chExt cx="1000764" cy="414018"/>
              </a:xfrm>
            </p:grpSpPr>
            <p:sp>
              <p:nvSpPr>
                <p:cNvPr id="2815" name="Google Shape;2815;p73"/>
                <p:cNvSpPr/>
                <p:nvPr/>
              </p:nvSpPr>
              <p:spPr>
                <a:xfrm>
                  <a:off x="6043799" y="374249"/>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Parameter Icon #356991 - Free Icons Library" id="2816" name="Google Shape;2816;p73"/>
                <p:cNvPicPr preferRelativeResize="0"/>
                <p:nvPr/>
              </p:nvPicPr>
              <p:blipFill rotWithShape="1">
                <a:blip r:embed="rId12">
                  <a:alphaModFix/>
                </a:blip>
                <a:srcRect b="0" l="0" r="0" t="0"/>
                <a:stretch/>
              </p:blipFill>
              <p:spPr>
                <a:xfrm>
                  <a:off x="6410183" y="464558"/>
                  <a:ext cx="262052" cy="262052"/>
                </a:xfrm>
                <a:prstGeom prst="rect">
                  <a:avLst/>
                </a:prstGeom>
                <a:noFill/>
                <a:ln>
                  <a:noFill/>
                </a:ln>
              </p:spPr>
            </p:pic>
          </p:grpSp>
          <p:sp>
            <p:nvSpPr>
              <p:cNvPr id="2817" name="Google Shape;2817;p73"/>
              <p:cNvSpPr/>
              <p:nvPr/>
            </p:nvSpPr>
            <p:spPr>
              <a:xfrm>
                <a:off x="4610433" y="375696"/>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grpSp>
            <p:nvGrpSpPr>
              <p:cNvPr id="2818" name="Google Shape;2818;p73"/>
              <p:cNvGrpSpPr/>
              <p:nvPr/>
            </p:nvGrpSpPr>
            <p:grpSpPr>
              <a:xfrm>
                <a:off x="3871085" y="375696"/>
                <a:ext cx="1000764" cy="414018"/>
                <a:chOff x="3871085" y="374082"/>
                <a:chExt cx="1000764" cy="414018"/>
              </a:xfrm>
            </p:grpSpPr>
            <p:sp>
              <p:nvSpPr>
                <p:cNvPr id="2819" name="Google Shape;2819;p73"/>
                <p:cNvSpPr/>
                <p:nvPr/>
              </p:nvSpPr>
              <p:spPr>
                <a:xfrm>
                  <a:off x="3871085" y="374082"/>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Support Vector Machines Icon - Free PNG &amp; SVG 1374192 - Noun Project" id="2820" name="Google Shape;2820;p73"/>
                <p:cNvPicPr preferRelativeResize="0"/>
                <p:nvPr/>
              </p:nvPicPr>
              <p:blipFill rotWithShape="1">
                <a:blip r:embed="rId13">
                  <a:alphaModFix/>
                </a:blip>
                <a:srcRect b="0" l="0" r="0" t="0"/>
                <a:stretch/>
              </p:blipFill>
              <p:spPr>
                <a:xfrm>
                  <a:off x="4173156" y="419164"/>
                  <a:ext cx="346367" cy="346367"/>
                </a:xfrm>
                <a:prstGeom prst="rect">
                  <a:avLst/>
                </a:prstGeom>
                <a:noFill/>
                <a:ln>
                  <a:noFill/>
                </a:ln>
              </p:spPr>
            </p:pic>
          </p:grpSp>
          <p:grpSp>
            <p:nvGrpSpPr>
              <p:cNvPr id="2821" name="Google Shape;2821;p73"/>
              <p:cNvGrpSpPr/>
              <p:nvPr/>
            </p:nvGrpSpPr>
            <p:grpSpPr>
              <a:xfrm>
                <a:off x="3113374" y="375696"/>
                <a:ext cx="1000764" cy="414018"/>
                <a:chOff x="3113374" y="372277"/>
                <a:chExt cx="1000764" cy="414018"/>
              </a:xfrm>
            </p:grpSpPr>
            <p:sp>
              <p:nvSpPr>
                <p:cNvPr id="2822" name="Google Shape;2822;p73"/>
                <p:cNvSpPr/>
                <p:nvPr/>
              </p:nvSpPr>
              <p:spPr>
                <a:xfrm>
                  <a:off x="3113374" y="372277"/>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Engranajes mecanicos - Iconos gratis de" id="2823" name="Google Shape;2823;p73"/>
                <p:cNvPicPr preferRelativeResize="0"/>
                <p:nvPr/>
              </p:nvPicPr>
              <p:blipFill rotWithShape="1">
                <a:blip r:embed="rId14">
                  <a:alphaModFix/>
                </a:blip>
                <a:srcRect b="0" l="0" r="0" t="0"/>
                <a:stretch/>
              </p:blipFill>
              <p:spPr>
                <a:xfrm>
                  <a:off x="3385545" y="415071"/>
                  <a:ext cx="363370" cy="363370"/>
                </a:xfrm>
                <a:prstGeom prst="rect">
                  <a:avLst/>
                </a:prstGeom>
                <a:noFill/>
                <a:ln>
                  <a:noFill/>
                </a:ln>
              </p:spPr>
            </p:pic>
          </p:grpSp>
          <p:grpSp>
            <p:nvGrpSpPr>
              <p:cNvPr id="2824" name="Google Shape;2824;p73"/>
              <p:cNvGrpSpPr/>
              <p:nvPr/>
            </p:nvGrpSpPr>
            <p:grpSpPr>
              <a:xfrm>
                <a:off x="2322427" y="375696"/>
                <a:ext cx="1000764" cy="414018"/>
                <a:chOff x="2322427" y="369857"/>
                <a:chExt cx="1000764" cy="414018"/>
              </a:xfrm>
            </p:grpSpPr>
            <p:sp>
              <p:nvSpPr>
                <p:cNvPr id="2825" name="Google Shape;2825;p73"/>
                <p:cNvSpPr/>
                <p:nvPr/>
              </p:nvSpPr>
              <p:spPr>
                <a:xfrm>
                  <a:off x="2322427" y="369857"/>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HMS20278 | Datasets2Tools" id="2826" name="Google Shape;2826;p73"/>
                <p:cNvPicPr preferRelativeResize="0"/>
                <p:nvPr/>
              </p:nvPicPr>
              <p:blipFill rotWithShape="1">
                <a:blip r:embed="rId15">
                  <a:alphaModFix/>
                </a:blip>
                <a:srcRect b="0" l="0" r="0" t="0"/>
                <a:stretch/>
              </p:blipFill>
              <p:spPr>
                <a:xfrm>
                  <a:off x="2651068" y="441638"/>
                  <a:ext cx="310236" cy="310236"/>
                </a:xfrm>
                <a:prstGeom prst="rect">
                  <a:avLst/>
                </a:prstGeom>
                <a:noFill/>
                <a:ln>
                  <a:noFill/>
                </a:ln>
              </p:spPr>
            </p:pic>
          </p:grpSp>
          <p:sp>
            <p:nvSpPr>
              <p:cNvPr id="2827" name="Google Shape;2827;p73"/>
              <p:cNvSpPr/>
              <p:nvPr/>
            </p:nvSpPr>
            <p:spPr>
              <a:xfrm>
                <a:off x="1528134" y="375696"/>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Forma llena de bandera - Iconos gratis de mapas y banderas" id="2828" name="Google Shape;2828;p73"/>
              <p:cNvPicPr preferRelativeResize="0"/>
              <p:nvPr/>
            </p:nvPicPr>
            <p:blipFill rotWithShape="1">
              <a:blip r:embed="rId16">
                <a:alphaModFix/>
              </a:blip>
              <a:srcRect b="0" l="0" r="0" t="0"/>
              <a:stretch/>
            </p:blipFill>
            <p:spPr>
              <a:xfrm>
                <a:off x="1916987" y="427785"/>
                <a:ext cx="309840" cy="309840"/>
              </a:xfrm>
              <a:prstGeom prst="rect">
                <a:avLst/>
              </a:prstGeom>
              <a:noFill/>
              <a:ln>
                <a:noFill/>
              </a:ln>
            </p:spPr>
          </p:pic>
          <p:sp>
            <p:nvSpPr>
              <p:cNvPr id="2829" name="Google Shape;2829;p73"/>
              <p:cNvSpPr/>
              <p:nvPr/>
            </p:nvSpPr>
            <p:spPr>
              <a:xfrm>
                <a:off x="791487" y="375696"/>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2830" name="Google Shape;2830;p73"/>
              <p:cNvSpPr/>
              <p:nvPr/>
            </p:nvSpPr>
            <p:spPr>
              <a:xfrm>
                <a:off x="5344640" y="375696"/>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grpSp>
        <p:pic>
          <p:nvPicPr>
            <p:cNvPr descr="Resolution - Free computer icons" id="2831" name="Google Shape;2831;p73"/>
            <p:cNvPicPr preferRelativeResize="0"/>
            <p:nvPr/>
          </p:nvPicPr>
          <p:blipFill rotWithShape="1">
            <a:blip r:embed="rId17">
              <a:alphaModFix/>
            </a:blip>
            <a:srcRect b="0" l="0" r="0" t="0"/>
            <a:stretch/>
          </p:blipFill>
          <p:spPr>
            <a:xfrm>
              <a:off x="1132929" y="433985"/>
              <a:ext cx="337219" cy="337219"/>
            </a:xfrm>
            <a:prstGeom prst="rect">
              <a:avLst/>
            </a:prstGeom>
            <a:noFill/>
            <a:ln>
              <a:noFill/>
            </a:ln>
          </p:spPr>
        </p:pic>
      </p:grpSp>
      <p:pic>
        <p:nvPicPr>
          <p:cNvPr id="2832" name="Google Shape;2832;p73"/>
          <p:cNvPicPr preferRelativeResize="0"/>
          <p:nvPr/>
        </p:nvPicPr>
        <p:blipFill rotWithShape="1">
          <a:blip r:embed="rId18">
            <a:alphaModFix/>
          </a:blip>
          <a:srcRect b="0" l="0" r="0" t="0"/>
          <a:stretch/>
        </p:blipFill>
        <p:spPr>
          <a:xfrm>
            <a:off x="8752300" y="29649"/>
            <a:ext cx="337224" cy="337254"/>
          </a:xfrm>
          <a:prstGeom prst="rect">
            <a:avLst/>
          </a:prstGeom>
          <a:noFill/>
          <a:ln>
            <a:noFill/>
          </a:ln>
        </p:spPr>
      </p:pic>
      <p:sp>
        <p:nvSpPr>
          <p:cNvPr id="2833" name="Google Shape;2833;p73"/>
          <p:cNvSpPr/>
          <p:nvPr/>
        </p:nvSpPr>
        <p:spPr>
          <a:xfrm>
            <a:off x="8141262" y="375696"/>
            <a:ext cx="1000800" cy="414000"/>
          </a:xfrm>
          <a:prstGeom prst="round2SameRect">
            <a:avLst>
              <a:gd fmla="val 35910" name="adj1"/>
              <a:gd fmla="val 0" name="adj2"/>
            </a:avLst>
          </a:prstGeom>
          <a:solidFill>
            <a:srgbClr val="007BC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thoughtful Icon - Free PNG &amp; SVG 1757003 - Noun Project" id="2834" name="Google Shape;2834;p73"/>
          <p:cNvPicPr preferRelativeResize="0"/>
          <p:nvPr/>
        </p:nvPicPr>
        <p:blipFill rotWithShape="1">
          <a:blip r:embed="rId7">
            <a:alphaModFix/>
          </a:blip>
          <a:srcRect b="0" l="0" r="0" t="0"/>
          <a:stretch/>
        </p:blipFill>
        <p:spPr>
          <a:xfrm>
            <a:off x="8517066" y="463789"/>
            <a:ext cx="259551" cy="259551"/>
          </a:xfrm>
          <a:prstGeom prst="rect">
            <a:avLst/>
          </a:prstGeom>
          <a:noFill/>
          <a:ln>
            <a:noFill/>
          </a:ln>
        </p:spPr>
      </p:pic>
      <p:pic>
        <p:nvPicPr>
          <p:cNvPr descr="weight, Weightlifter, Man, Silhouette, Fitness Forever, sport, Excercise,  sports, weightlifting, Lifting icon" id="2835" name="Google Shape;2835;p73"/>
          <p:cNvPicPr preferRelativeResize="0"/>
          <p:nvPr/>
        </p:nvPicPr>
        <p:blipFill rotWithShape="1">
          <a:blip r:embed="rId19">
            <a:alphaModFix/>
          </a:blip>
          <a:srcRect b="0" l="0" r="0" t="0"/>
          <a:stretch/>
        </p:blipFill>
        <p:spPr>
          <a:xfrm>
            <a:off x="5672477" y="414045"/>
            <a:ext cx="326958" cy="326958"/>
          </a:xfrm>
          <a:prstGeom prst="rect">
            <a:avLst/>
          </a:prstGeom>
          <a:noFill/>
          <a:ln>
            <a:noFill/>
          </a:ln>
        </p:spPr>
      </p:pic>
      <p:pic>
        <p:nvPicPr>
          <p:cNvPr descr="Black Down Arrow Png For Kids - Decrease Arrow Icon Png | Full Size PNG  Download | SeekPNG" id="2836" name="Google Shape;2836;p73"/>
          <p:cNvPicPr preferRelativeResize="0"/>
          <p:nvPr/>
        </p:nvPicPr>
        <p:blipFill rotWithShape="1">
          <a:blip r:embed="rId20">
            <a:alphaModFix/>
          </a:blip>
          <a:srcRect b="0" l="0" r="0" t="0"/>
          <a:stretch/>
        </p:blipFill>
        <p:spPr>
          <a:xfrm>
            <a:off x="4961259" y="504307"/>
            <a:ext cx="290979" cy="196574"/>
          </a:xfrm>
          <a:prstGeom prst="rect">
            <a:avLst/>
          </a:prstGeom>
          <a:noFill/>
          <a:ln>
            <a:noFill/>
          </a:ln>
        </p:spPr>
      </p:pic>
      <p:sp>
        <p:nvSpPr>
          <p:cNvPr id="2837" name="Google Shape;2837;p73"/>
          <p:cNvSpPr/>
          <p:nvPr/>
        </p:nvSpPr>
        <p:spPr>
          <a:xfrm>
            <a:off x="-6812793" y="-972591"/>
            <a:ext cx="45719" cy="45719"/>
          </a:xfrm>
          <a:prstGeom prst="flowChartConnector">
            <a:avLst/>
          </a:prstGeom>
          <a:solidFill>
            <a:srgbClr val="007BC0"/>
          </a:solidFill>
          <a:ln cap="flat" cmpd="sng" w="381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1" i="0" lang="ca" sz="2400" u="none" cap="none" strike="noStrike">
                <a:solidFill>
                  <a:schemeClr val="lt1"/>
                </a:solidFill>
                <a:latin typeface="Arial"/>
                <a:ea typeface="Arial"/>
                <a:cs typeface="Arial"/>
                <a:sym typeface="Arial"/>
              </a:rPr>
              <a:t>1</a:t>
            </a:r>
            <a:endParaRPr b="0" i="0" sz="1400" u="none" cap="none" strike="noStrike">
              <a:solidFill>
                <a:srgbClr val="000000"/>
              </a:solidFill>
              <a:latin typeface="Arial"/>
              <a:ea typeface="Arial"/>
              <a:cs typeface="Arial"/>
              <a:sym typeface="Arial"/>
            </a:endParaRPr>
          </a:p>
        </p:txBody>
      </p:sp>
      <p:grpSp>
        <p:nvGrpSpPr>
          <p:cNvPr id="2838" name="Google Shape;2838;p73"/>
          <p:cNvGrpSpPr/>
          <p:nvPr/>
        </p:nvGrpSpPr>
        <p:grpSpPr>
          <a:xfrm>
            <a:off x="497797" y="1397708"/>
            <a:ext cx="5401403" cy="425408"/>
            <a:chOff x="438283" y="1238836"/>
            <a:chExt cx="5401403" cy="425408"/>
          </a:xfrm>
        </p:grpSpPr>
        <p:pic>
          <p:nvPicPr>
            <p:cNvPr descr="Balance Icon Png #86151 - Free Icons Library" id="2839" name="Google Shape;2839;p73"/>
            <p:cNvPicPr preferRelativeResize="0"/>
            <p:nvPr/>
          </p:nvPicPr>
          <p:blipFill rotWithShape="1">
            <a:blip r:embed="rId21">
              <a:alphaModFix/>
            </a:blip>
            <a:srcRect b="0" l="0" r="0" t="0"/>
            <a:stretch/>
          </p:blipFill>
          <p:spPr>
            <a:xfrm>
              <a:off x="438283" y="1238836"/>
              <a:ext cx="425408" cy="425408"/>
            </a:xfrm>
            <a:prstGeom prst="rect">
              <a:avLst/>
            </a:prstGeom>
            <a:noFill/>
            <a:ln>
              <a:noFill/>
            </a:ln>
          </p:spPr>
        </p:pic>
        <p:sp>
          <p:nvSpPr>
            <p:cNvPr id="2840" name="Google Shape;2840;p73"/>
            <p:cNvSpPr txBox="1"/>
            <p:nvPr/>
          </p:nvSpPr>
          <p:spPr>
            <a:xfrm>
              <a:off x="953286" y="1313278"/>
              <a:ext cx="48864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ca" sz="1400" u="none" cap="none" strike="noStrike">
                  <a:solidFill>
                    <a:srgbClr val="000000"/>
                  </a:solidFill>
                  <a:latin typeface="Arial"/>
                  <a:ea typeface="Arial"/>
                  <a:cs typeface="Arial"/>
                  <a:sym typeface="Arial"/>
                </a:rPr>
                <a:t>Training balance between Generator </a:t>
              </a:r>
              <a:r>
                <a:rPr lang="ca"/>
                <a:t>&amp;</a:t>
              </a:r>
              <a:r>
                <a:rPr b="0" i="0" lang="ca" sz="1400" u="none" cap="none" strike="noStrike">
                  <a:solidFill>
                    <a:srgbClr val="000000"/>
                  </a:solidFill>
                  <a:latin typeface="Arial"/>
                  <a:ea typeface="Arial"/>
                  <a:cs typeface="Arial"/>
                  <a:sym typeface="Arial"/>
                </a:rPr>
                <a:t> Discriminator is key.</a:t>
              </a:r>
              <a:endParaRPr/>
            </a:p>
          </p:txBody>
        </p:sp>
      </p:grpSp>
      <p:grpSp>
        <p:nvGrpSpPr>
          <p:cNvPr id="2841" name="Google Shape;2841;p73"/>
          <p:cNvGrpSpPr/>
          <p:nvPr/>
        </p:nvGrpSpPr>
        <p:grpSpPr>
          <a:xfrm>
            <a:off x="212029" y="2294202"/>
            <a:ext cx="5637292" cy="523220"/>
            <a:chOff x="152515" y="2098828"/>
            <a:chExt cx="5637292" cy="523220"/>
          </a:xfrm>
        </p:grpSpPr>
        <p:grpSp>
          <p:nvGrpSpPr>
            <p:cNvPr id="2842" name="Google Shape;2842;p73"/>
            <p:cNvGrpSpPr/>
            <p:nvPr/>
          </p:nvGrpSpPr>
          <p:grpSpPr>
            <a:xfrm>
              <a:off x="152515" y="2142904"/>
              <a:ext cx="1000764" cy="425408"/>
              <a:chOff x="650987" y="2063303"/>
              <a:chExt cx="1661266" cy="662135"/>
            </a:xfrm>
          </p:grpSpPr>
          <p:pic>
            <p:nvPicPr>
              <p:cNvPr descr="noise Icon - Free PNG &amp; SVG 385870 - Noun Project" id="2843" name="Google Shape;2843;p73"/>
              <p:cNvPicPr preferRelativeResize="0"/>
              <p:nvPr/>
            </p:nvPicPr>
            <p:blipFill rotWithShape="1">
              <a:blip r:embed="rId22">
                <a:alphaModFix/>
              </a:blip>
              <a:srcRect b="30142" l="0" r="0" t="29999"/>
              <a:stretch/>
            </p:blipFill>
            <p:spPr>
              <a:xfrm>
                <a:off x="650987" y="2063303"/>
                <a:ext cx="1661266" cy="662135"/>
              </a:xfrm>
              <a:prstGeom prst="rect">
                <a:avLst/>
              </a:prstGeom>
              <a:noFill/>
              <a:ln>
                <a:noFill/>
              </a:ln>
            </p:spPr>
          </p:pic>
          <p:sp>
            <p:nvSpPr>
              <p:cNvPr id="2844" name="Google Shape;2844;p73"/>
              <p:cNvSpPr/>
              <p:nvPr/>
            </p:nvSpPr>
            <p:spPr>
              <a:xfrm>
                <a:off x="865781" y="2240609"/>
                <a:ext cx="115457" cy="312226"/>
              </a:xfrm>
              <a:prstGeom prst="downArrow">
                <a:avLst>
                  <a:gd fmla="val 50000" name="adj1"/>
                  <a:gd fmla="val 50000" name="adj2"/>
                </a:avLst>
              </a:prstGeom>
              <a:solidFill>
                <a:schemeClr val="dk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sp>
          <p:nvSpPr>
            <p:cNvPr id="2845" name="Google Shape;2845;p73"/>
            <p:cNvSpPr txBox="1"/>
            <p:nvPr/>
          </p:nvSpPr>
          <p:spPr>
            <a:xfrm>
              <a:off x="960041" y="2098828"/>
              <a:ext cx="4829766"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ca" sz="1400" u="none" cap="none" strike="noStrike">
                  <a:solidFill>
                    <a:srgbClr val="000000"/>
                  </a:solidFill>
                  <a:latin typeface="Arial"/>
                  <a:ea typeface="Arial"/>
                  <a:cs typeface="Arial"/>
                  <a:sym typeface="Arial"/>
                </a:rPr>
                <a:t>Network Interpolation reduces noise generated during GAN training. Good perceptual performance is kept.</a:t>
              </a:r>
              <a:endParaRPr/>
            </a:p>
          </p:txBody>
        </p:sp>
      </p:grpSp>
      <p:grpSp>
        <p:nvGrpSpPr>
          <p:cNvPr id="2846" name="Google Shape;2846;p73"/>
          <p:cNvGrpSpPr/>
          <p:nvPr/>
        </p:nvGrpSpPr>
        <p:grpSpPr>
          <a:xfrm>
            <a:off x="386767" y="3288508"/>
            <a:ext cx="5364585" cy="525222"/>
            <a:chOff x="327253" y="3129636"/>
            <a:chExt cx="5364585" cy="525222"/>
          </a:xfrm>
        </p:grpSpPr>
        <p:pic>
          <p:nvPicPr>
            <p:cNvPr descr="Depth perception - Free technology icons" id="2847" name="Google Shape;2847;p73"/>
            <p:cNvPicPr preferRelativeResize="0"/>
            <p:nvPr/>
          </p:nvPicPr>
          <p:blipFill rotWithShape="1">
            <a:blip r:embed="rId23">
              <a:alphaModFix/>
            </a:blip>
            <a:srcRect b="0" l="0" r="0" t="0"/>
            <a:stretch/>
          </p:blipFill>
          <p:spPr>
            <a:xfrm>
              <a:off x="327253" y="3150858"/>
              <a:ext cx="504000" cy="504000"/>
            </a:xfrm>
            <a:prstGeom prst="rect">
              <a:avLst/>
            </a:prstGeom>
            <a:noFill/>
            <a:ln>
              <a:noFill/>
            </a:ln>
          </p:spPr>
        </p:pic>
        <p:sp>
          <p:nvSpPr>
            <p:cNvPr id="2848" name="Google Shape;2848;p73"/>
            <p:cNvSpPr txBox="1"/>
            <p:nvPr/>
          </p:nvSpPr>
          <p:spPr>
            <a:xfrm>
              <a:off x="920848" y="3129636"/>
              <a:ext cx="4770990"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ca" sz="1400" u="none" cap="none" strike="noStrike">
                  <a:solidFill>
                    <a:srgbClr val="000000"/>
                  </a:solidFill>
                  <a:latin typeface="Arial"/>
                  <a:ea typeface="Arial"/>
                  <a:cs typeface="Arial"/>
                  <a:sym typeface="Arial"/>
                </a:rPr>
                <a:t>Deeper models improve recovered textures and reduce unpleasant noise.</a:t>
              </a:r>
              <a:endParaRPr/>
            </a:p>
          </p:txBody>
        </p:sp>
      </p:grpSp>
      <p:sp>
        <p:nvSpPr>
          <p:cNvPr id="2849" name="Google Shape;2849;p73"/>
          <p:cNvSpPr txBox="1"/>
          <p:nvPr>
            <p:ph idx="12" type="sldNum"/>
          </p:nvPr>
        </p:nvSpPr>
        <p:spPr>
          <a:xfrm>
            <a:off x="2413125" y="4847763"/>
            <a:ext cx="2057400" cy="273900"/>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Clr>
                <a:srgbClr val="000000"/>
              </a:buClr>
              <a:buSzPts val="900"/>
              <a:buFont typeface="Arial"/>
              <a:buNone/>
            </a:pPr>
            <a:r>
              <a:rPr b="1" lang="ca" sz="1200"/>
              <a:t>36/38</a:t>
            </a:r>
            <a:endParaRPr b="1" sz="1200"/>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4" name="Shape 2854"/>
        <p:cNvGrpSpPr/>
        <p:nvPr/>
      </p:nvGrpSpPr>
      <p:grpSpPr>
        <a:xfrm>
          <a:off x="0" y="0"/>
          <a:ext cx="0" cy="0"/>
          <a:chOff x="0" y="0"/>
          <a:chExt cx="0" cy="0"/>
        </a:xfrm>
      </p:grpSpPr>
      <p:pic>
        <p:nvPicPr>
          <p:cNvPr id="2855" name="Google Shape;2855;p74"/>
          <p:cNvPicPr preferRelativeResize="0"/>
          <p:nvPr/>
        </p:nvPicPr>
        <p:blipFill rotWithShape="1">
          <a:blip r:embed="rId3">
            <a:alphaModFix/>
          </a:blip>
          <a:srcRect b="311" l="41503" r="2733" t="-311"/>
          <a:stretch/>
        </p:blipFill>
        <p:spPr>
          <a:xfrm>
            <a:off x="5981254" y="825684"/>
            <a:ext cx="3122980" cy="3726071"/>
          </a:xfrm>
          <a:prstGeom prst="rect">
            <a:avLst/>
          </a:prstGeom>
          <a:noFill/>
          <a:ln>
            <a:noFill/>
          </a:ln>
        </p:spPr>
      </p:pic>
      <p:sp>
        <p:nvSpPr>
          <p:cNvPr id="2856" name="Google Shape;2856;p74"/>
          <p:cNvSpPr/>
          <p:nvPr/>
        </p:nvSpPr>
        <p:spPr>
          <a:xfrm>
            <a:off x="5940658" y="796089"/>
            <a:ext cx="3203341" cy="3751083"/>
          </a:xfrm>
          <a:prstGeom prst="rect">
            <a:avLst/>
          </a:prstGeom>
          <a:solidFill>
            <a:schemeClr val="dk1">
              <a:alpha val="76078"/>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857" name="Google Shape;2857;p74"/>
          <p:cNvSpPr/>
          <p:nvPr/>
        </p:nvSpPr>
        <p:spPr>
          <a:xfrm>
            <a:off x="6131168" y="916180"/>
            <a:ext cx="2925400" cy="507831"/>
          </a:xfrm>
          <a:prstGeom prst="rect">
            <a:avLst/>
          </a:prstGeom>
          <a:noFill/>
          <a:ln>
            <a:noFill/>
          </a:ln>
        </p:spPr>
        <p:txBody>
          <a:bodyPr anchorCtr="0" anchor="t" bIns="45700" lIns="0" spcFirstLastPara="1" rIns="91425" wrap="square" tIns="45700">
            <a:noAutofit/>
          </a:bodyPr>
          <a:lstStyle/>
          <a:p>
            <a:pPr indent="0" lvl="0" marL="0" marR="0" rtl="0" algn="l">
              <a:lnSpc>
                <a:spcPct val="100000"/>
              </a:lnSpc>
              <a:spcBef>
                <a:spcPts val="0"/>
              </a:spcBef>
              <a:spcAft>
                <a:spcPts val="0"/>
              </a:spcAft>
              <a:buClr>
                <a:srgbClr val="000000"/>
              </a:buClr>
              <a:buSzPts val="2700"/>
              <a:buFont typeface="Arial"/>
              <a:buNone/>
            </a:pPr>
            <a:r>
              <a:rPr b="0" i="0" lang="ca" sz="2700" u="none" cap="none" strike="noStrike">
                <a:solidFill>
                  <a:schemeClr val="lt1"/>
                </a:solidFill>
                <a:latin typeface="Arial Black"/>
                <a:ea typeface="Arial Black"/>
                <a:cs typeface="Arial Black"/>
                <a:sym typeface="Arial Black"/>
              </a:rPr>
              <a:t>CONCLUSIONS</a:t>
            </a:r>
            <a:endParaRPr b="0" i="0" sz="1400" u="none" cap="none" strike="noStrike">
              <a:solidFill>
                <a:srgbClr val="000000"/>
              </a:solidFill>
              <a:latin typeface="Arial"/>
              <a:ea typeface="Arial"/>
              <a:cs typeface="Arial"/>
              <a:sym typeface="Arial"/>
            </a:endParaRPr>
          </a:p>
        </p:txBody>
      </p:sp>
      <p:sp>
        <p:nvSpPr>
          <p:cNvPr id="2858" name="Google Shape;2858;p74"/>
          <p:cNvSpPr/>
          <p:nvPr/>
        </p:nvSpPr>
        <p:spPr>
          <a:xfrm>
            <a:off x="6712496" y="1437074"/>
            <a:ext cx="2457234" cy="507831"/>
          </a:xfrm>
          <a:prstGeom prst="rect">
            <a:avLst/>
          </a:prstGeom>
          <a:noFill/>
          <a:ln>
            <a:noFill/>
          </a:ln>
        </p:spPr>
        <p:txBody>
          <a:bodyPr anchorCtr="0" anchor="t" bIns="45700" lIns="0" spcFirstLastPara="1" rIns="91425" wrap="square" tIns="45700">
            <a:noAutofit/>
          </a:bodyPr>
          <a:lstStyle/>
          <a:p>
            <a:pPr indent="0" lvl="0" marL="0" marR="0" rtl="0" algn="l">
              <a:lnSpc>
                <a:spcPct val="100000"/>
              </a:lnSpc>
              <a:spcBef>
                <a:spcPts val="0"/>
              </a:spcBef>
              <a:spcAft>
                <a:spcPts val="0"/>
              </a:spcAft>
              <a:buClr>
                <a:srgbClr val="000000"/>
              </a:buClr>
              <a:buSzPts val="2700"/>
              <a:buFont typeface="Arial"/>
              <a:buNone/>
            </a:pPr>
            <a:r>
              <a:rPr b="0" i="0" lang="ca" sz="2700" u="none" cap="none" strike="noStrike">
                <a:solidFill>
                  <a:schemeClr val="lt1"/>
                </a:solidFill>
                <a:latin typeface="Arial Black"/>
                <a:ea typeface="Arial Black"/>
                <a:cs typeface="Arial Black"/>
                <a:sym typeface="Arial Black"/>
              </a:rPr>
              <a:t>DRAWN</a:t>
            </a:r>
            <a:endParaRPr b="0" i="0" sz="2700" u="none" cap="none" strike="noStrike">
              <a:solidFill>
                <a:schemeClr val="lt1"/>
              </a:solidFill>
              <a:latin typeface="Arial Black"/>
              <a:ea typeface="Arial Black"/>
              <a:cs typeface="Arial Black"/>
              <a:sym typeface="Arial Black"/>
            </a:endParaRPr>
          </a:p>
        </p:txBody>
      </p:sp>
      <p:cxnSp>
        <p:nvCxnSpPr>
          <p:cNvPr id="2859" name="Google Shape;2859;p74"/>
          <p:cNvCxnSpPr/>
          <p:nvPr/>
        </p:nvCxnSpPr>
        <p:spPr>
          <a:xfrm rot="10800000">
            <a:off x="8150785" y="-1479005"/>
            <a:ext cx="1865980" cy="0"/>
          </a:xfrm>
          <a:prstGeom prst="straightConnector1">
            <a:avLst/>
          </a:prstGeom>
          <a:noFill/>
          <a:ln cap="flat" cmpd="sng" w="57150">
            <a:solidFill>
              <a:srgbClr val="007BC0"/>
            </a:solidFill>
            <a:prstDash val="solid"/>
            <a:round/>
            <a:headEnd len="sm" w="sm" type="none"/>
            <a:tailEnd len="sm" w="sm" type="none"/>
          </a:ln>
        </p:spPr>
      </p:cxnSp>
      <p:sp>
        <p:nvSpPr>
          <p:cNvPr id="2860" name="Google Shape;2860;p74"/>
          <p:cNvSpPr/>
          <p:nvPr/>
        </p:nvSpPr>
        <p:spPr>
          <a:xfrm>
            <a:off x="5899125" y="796089"/>
            <a:ext cx="142448" cy="3775464"/>
          </a:xfrm>
          <a:prstGeom prst="rect">
            <a:avLst/>
          </a:prstGeom>
          <a:solidFill>
            <a:srgbClr val="007BC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2861" name="Google Shape;2861;p74"/>
          <p:cNvSpPr/>
          <p:nvPr/>
        </p:nvSpPr>
        <p:spPr>
          <a:xfrm>
            <a:off x="0" y="788715"/>
            <a:ext cx="9144000" cy="3782700"/>
          </a:xfrm>
          <a:prstGeom prst="frame">
            <a:avLst>
              <a:gd fmla="val 1815" name="adj1"/>
            </a:avLst>
          </a:prstGeom>
          <a:solidFill>
            <a:srgbClr val="007BC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dk1"/>
              </a:solidFill>
              <a:latin typeface="Arial"/>
              <a:ea typeface="Arial"/>
              <a:cs typeface="Arial"/>
              <a:sym typeface="Arial"/>
            </a:endParaRPr>
          </a:p>
        </p:txBody>
      </p:sp>
      <p:grpSp>
        <p:nvGrpSpPr>
          <p:cNvPr id="2862" name="Google Shape;2862;p74"/>
          <p:cNvGrpSpPr/>
          <p:nvPr/>
        </p:nvGrpSpPr>
        <p:grpSpPr>
          <a:xfrm>
            <a:off x="1240820" y="4571552"/>
            <a:ext cx="6596003" cy="176993"/>
            <a:chOff x="1654426" y="6095402"/>
            <a:chExt cx="8794671" cy="235991"/>
          </a:xfrm>
        </p:grpSpPr>
        <p:sp>
          <p:nvSpPr>
            <p:cNvPr id="2863" name="Google Shape;2863;p74"/>
            <p:cNvSpPr/>
            <p:nvPr/>
          </p:nvSpPr>
          <p:spPr>
            <a:xfrm>
              <a:off x="1654426" y="6095403"/>
              <a:ext cx="345930" cy="149066"/>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2864" name="Google Shape;2864;p74"/>
            <p:cNvSpPr/>
            <p:nvPr/>
          </p:nvSpPr>
          <p:spPr>
            <a:xfrm>
              <a:off x="10103167" y="6095402"/>
              <a:ext cx="345930" cy="235991"/>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grpSp>
      <p:grpSp>
        <p:nvGrpSpPr>
          <p:cNvPr id="2865" name="Google Shape;2865;p74"/>
          <p:cNvGrpSpPr/>
          <p:nvPr/>
        </p:nvGrpSpPr>
        <p:grpSpPr>
          <a:xfrm>
            <a:off x="6927009" y="4606492"/>
            <a:ext cx="2029295" cy="407107"/>
            <a:chOff x="6568690" y="4701027"/>
            <a:chExt cx="2539705" cy="504004"/>
          </a:xfrm>
        </p:grpSpPr>
        <p:sp>
          <p:nvSpPr>
            <p:cNvPr id="2866" name="Google Shape;2866;p74"/>
            <p:cNvSpPr/>
            <p:nvPr/>
          </p:nvSpPr>
          <p:spPr>
            <a:xfrm>
              <a:off x="6568690" y="4701027"/>
              <a:ext cx="509119" cy="504001"/>
            </a:xfrm>
            <a:prstGeom prst="ellipse">
              <a:avLst/>
            </a:prstGeom>
            <a:blipFill rotWithShape="1">
              <a:blip r:embed="rId4">
                <a:alphaModFix/>
              </a:blip>
              <a:stretch>
                <a:fillRect b="-21986" l="-21989" r="-21986" t="-21989"/>
              </a:stretch>
            </a:blipFill>
            <a:ln cap="flat" cmpd="sng" w="12700">
              <a:solidFill>
                <a:srgbClr val="007B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867" name="Google Shape;2867;p74"/>
            <p:cNvSpPr/>
            <p:nvPr/>
          </p:nvSpPr>
          <p:spPr>
            <a:xfrm>
              <a:off x="7583983" y="4701027"/>
              <a:ext cx="509119" cy="504001"/>
            </a:xfrm>
            <a:prstGeom prst="ellipse">
              <a:avLst/>
            </a:prstGeom>
            <a:blipFill rotWithShape="1">
              <a:blip r:embed="rId5">
                <a:alphaModFix/>
              </a:blip>
              <a:stretch>
                <a:fillRect b="0" l="0" r="0" t="0"/>
              </a:stretch>
            </a:blipFill>
            <a:ln cap="flat" cmpd="sng" w="12700">
              <a:solidFill>
                <a:srgbClr val="007B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868" name="Google Shape;2868;p74"/>
            <p:cNvSpPr/>
            <p:nvPr/>
          </p:nvSpPr>
          <p:spPr>
            <a:xfrm>
              <a:off x="8599276" y="4701030"/>
              <a:ext cx="509119" cy="504001"/>
            </a:xfrm>
            <a:prstGeom prst="ellipse">
              <a:avLst/>
            </a:prstGeom>
            <a:blipFill rotWithShape="1">
              <a:blip r:embed="rId6">
                <a:alphaModFix/>
              </a:blip>
              <a:stretch>
                <a:fillRect b="0" l="0" r="0" t="0"/>
              </a:stretch>
            </a:blipFill>
            <a:ln cap="flat" cmpd="sng" w="12700">
              <a:solidFill>
                <a:srgbClr val="007B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sp>
        <p:nvSpPr>
          <p:cNvPr id="2869" name="Google Shape;2869;p74"/>
          <p:cNvSpPr txBox="1"/>
          <p:nvPr/>
        </p:nvSpPr>
        <p:spPr>
          <a:xfrm>
            <a:off x="6570049" y="4993376"/>
            <a:ext cx="1130177" cy="18466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600"/>
              <a:buFont typeface="Arial"/>
              <a:buNone/>
            </a:pPr>
            <a:r>
              <a:rPr b="1" i="0" lang="ca" sz="600" u="none" cap="none" strike="noStrike">
                <a:solidFill>
                  <a:srgbClr val="000000"/>
                </a:solidFill>
                <a:latin typeface="Arial"/>
                <a:ea typeface="Arial"/>
                <a:cs typeface="Arial"/>
                <a:sym typeface="Arial"/>
              </a:rPr>
              <a:t>MARC BERMEJO</a:t>
            </a:r>
            <a:endParaRPr b="0" i="0" sz="1400" u="none" cap="none" strike="noStrike">
              <a:solidFill>
                <a:srgbClr val="000000"/>
              </a:solidFill>
              <a:latin typeface="Arial"/>
              <a:ea typeface="Arial"/>
              <a:cs typeface="Arial"/>
              <a:sym typeface="Arial"/>
            </a:endParaRPr>
          </a:p>
        </p:txBody>
      </p:sp>
      <p:sp>
        <p:nvSpPr>
          <p:cNvPr id="2870" name="Google Shape;2870;p74"/>
          <p:cNvSpPr txBox="1"/>
          <p:nvPr/>
        </p:nvSpPr>
        <p:spPr>
          <a:xfrm>
            <a:off x="7375522" y="4993376"/>
            <a:ext cx="1130177" cy="18466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600"/>
              <a:buFont typeface="Arial"/>
              <a:buNone/>
            </a:pPr>
            <a:r>
              <a:rPr b="1" i="0" lang="ca" sz="600" u="none" cap="none" strike="noStrike">
                <a:solidFill>
                  <a:srgbClr val="000000"/>
                </a:solidFill>
                <a:latin typeface="Arial"/>
                <a:ea typeface="Arial"/>
                <a:cs typeface="Arial"/>
                <a:sym typeface="Arial"/>
              </a:rPr>
              <a:t>RAUL PUENTE</a:t>
            </a:r>
            <a:endParaRPr b="0" i="0" sz="1400" u="none" cap="none" strike="noStrike">
              <a:solidFill>
                <a:srgbClr val="000000"/>
              </a:solidFill>
              <a:latin typeface="Arial"/>
              <a:ea typeface="Arial"/>
              <a:cs typeface="Arial"/>
              <a:sym typeface="Arial"/>
            </a:endParaRPr>
          </a:p>
        </p:txBody>
      </p:sp>
      <p:sp>
        <p:nvSpPr>
          <p:cNvPr id="2871" name="Google Shape;2871;p74"/>
          <p:cNvSpPr txBox="1"/>
          <p:nvPr/>
        </p:nvSpPr>
        <p:spPr>
          <a:xfrm>
            <a:off x="8187815" y="4993376"/>
            <a:ext cx="1130177" cy="18466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600"/>
              <a:buFont typeface="Arial"/>
              <a:buNone/>
            </a:pPr>
            <a:r>
              <a:rPr b="1" i="0" lang="ca" sz="600" u="none" cap="none" strike="noStrike">
                <a:solidFill>
                  <a:srgbClr val="000000"/>
                </a:solidFill>
                <a:latin typeface="Arial"/>
                <a:ea typeface="Arial"/>
                <a:cs typeface="Arial"/>
                <a:sym typeface="Arial"/>
              </a:rPr>
              <a:t>FERRAN TORRES</a:t>
            </a:r>
            <a:endParaRPr b="0" i="0" sz="1400" u="none" cap="none" strike="noStrike">
              <a:solidFill>
                <a:srgbClr val="000000"/>
              </a:solidFill>
              <a:latin typeface="Arial"/>
              <a:ea typeface="Arial"/>
              <a:cs typeface="Arial"/>
              <a:sym typeface="Arial"/>
            </a:endParaRPr>
          </a:p>
        </p:txBody>
      </p:sp>
      <p:sp>
        <p:nvSpPr>
          <p:cNvPr id="2872" name="Google Shape;2872;p74"/>
          <p:cNvSpPr txBox="1"/>
          <p:nvPr/>
        </p:nvSpPr>
        <p:spPr>
          <a:xfrm>
            <a:off x="3543392" y="4761203"/>
            <a:ext cx="3358310" cy="18466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600"/>
              <a:buFont typeface="Arial"/>
              <a:buNone/>
            </a:pPr>
            <a:r>
              <a:rPr b="1" i="0" lang="ca" sz="600" u="none" cap="none" strike="noStrike">
                <a:solidFill>
                  <a:srgbClr val="000000"/>
                </a:solidFill>
                <a:latin typeface="Arial"/>
                <a:ea typeface="Arial"/>
                <a:cs typeface="Arial"/>
                <a:sym typeface="Arial"/>
              </a:rPr>
              <a:t>GAN HYPER RESOLUTION PROJECT</a:t>
            </a:r>
            <a:endParaRPr b="1" i="0" sz="600" u="none" cap="none" strike="noStrike">
              <a:solidFill>
                <a:srgbClr val="000000"/>
              </a:solidFill>
              <a:latin typeface="Arial"/>
              <a:ea typeface="Arial"/>
              <a:cs typeface="Arial"/>
              <a:sym typeface="Arial"/>
            </a:endParaRPr>
          </a:p>
        </p:txBody>
      </p:sp>
      <p:pic>
        <p:nvPicPr>
          <p:cNvPr descr="thoughtful Icon - Free PNG &amp; SVG 1757003 - Noun Project" id="2873" name="Google Shape;2873;p74"/>
          <p:cNvPicPr preferRelativeResize="0"/>
          <p:nvPr/>
        </p:nvPicPr>
        <p:blipFill rotWithShape="1">
          <a:blip r:embed="rId7">
            <a:alphaModFix/>
          </a:blip>
          <a:srcRect b="0" l="0" r="0" t="0"/>
          <a:stretch/>
        </p:blipFill>
        <p:spPr>
          <a:xfrm>
            <a:off x="7216002" y="2350650"/>
            <a:ext cx="819760" cy="819760"/>
          </a:xfrm>
          <a:prstGeom prst="rect">
            <a:avLst/>
          </a:prstGeom>
          <a:noFill/>
          <a:ln>
            <a:noFill/>
          </a:ln>
        </p:spPr>
      </p:pic>
      <p:sp>
        <p:nvSpPr>
          <p:cNvPr id="2874" name="Google Shape;2874;p74"/>
          <p:cNvSpPr/>
          <p:nvPr/>
        </p:nvSpPr>
        <p:spPr>
          <a:xfrm>
            <a:off x="235754" y="4617666"/>
            <a:ext cx="504000" cy="504000"/>
          </a:xfrm>
          <a:prstGeom prst="ellipse">
            <a:avLst/>
          </a:prstGeom>
          <a:blipFill rotWithShape="1">
            <a:blip r:embed="rId8">
              <a:alphaModFix/>
            </a:blip>
            <a:stretch>
              <a:fillRect b="0" l="0" r="0" t="0"/>
            </a:stretch>
          </a:blipFill>
          <a:ln cap="flat" cmpd="sng" w="12700">
            <a:solidFill>
              <a:srgbClr val="007B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875" name="Google Shape;2875;p74"/>
          <p:cNvSpPr txBox="1"/>
          <p:nvPr/>
        </p:nvSpPr>
        <p:spPr>
          <a:xfrm>
            <a:off x="639229" y="4755087"/>
            <a:ext cx="1130177" cy="276999"/>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600"/>
              <a:buFont typeface="Arial"/>
              <a:buNone/>
            </a:pPr>
            <a:r>
              <a:rPr b="1" i="0" lang="ca" sz="600" u="none" cap="none" strike="noStrike">
                <a:solidFill>
                  <a:srgbClr val="000000"/>
                </a:solidFill>
                <a:latin typeface="Arial"/>
                <a:ea typeface="Arial"/>
                <a:cs typeface="Arial"/>
                <a:sym typeface="Arial"/>
              </a:rPr>
              <a:t>PROJECT ADVISOR: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600"/>
              <a:buFont typeface="Arial"/>
              <a:buNone/>
            </a:pPr>
            <a:r>
              <a:rPr b="1" i="0" lang="ca" sz="600" u="none" cap="none" strike="noStrike">
                <a:solidFill>
                  <a:srgbClr val="000000"/>
                </a:solidFill>
                <a:latin typeface="Arial"/>
                <a:ea typeface="Arial"/>
                <a:cs typeface="Arial"/>
                <a:sym typeface="Arial"/>
              </a:rPr>
              <a:t>DANI FOJO</a:t>
            </a:r>
            <a:endParaRPr b="0" i="0" sz="1400" u="none" cap="none" strike="noStrike">
              <a:solidFill>
                <a:srgbClr val="000000"/>
              </a:solidFill>
              <a:latin typeface="Arial"/>
              <a:ea typeface="Arial"/>
              <a:cs typeface="Arial"/>
              <a:sym typeface="Arial"/>
            </a:endParaRPr>
          </a:p>
        </p:txBody>
      </p:sp>
      <p:grpSp>
        <p:nvGrpSpPr>
          <p:cNvPr id="2876" name="Google Shape;2876;p74"/>
          <p:cNvGrpSpPr/>
          <p:nvPr/>
        </p:nvGrpSpPr>
        <p:grpSpPr>
          <a:xfrm>
            <a:off x="3047" y="375696"/>
            <a:ext cx="8474982" cy="414018"/>
            <a:chOff x="3047" y="375696"/>
            <a:chExt cx="8474982" cy="414018"/>
          </a:xfrm>
        </p:grpSpPr>
        <p:grpSp>
          <p:nvGrpSpPr>
            <p:cNvPr id="2877" name="Google Shape;2877;p74"/>
            <p:cNvGrpSpPr/>
            <p:nvPr/>
          </p:nvGrpSpPr>
          <p:grpSpPr>
            <a:xfrm>
              <a:off x="3047" y="375696"/>
              <a:ext cx="8474982" cy="414018"/>
              <a:chOff x="3047" y="375696"/>
              <a:chExt cx="8474982" cy="414018"/>
            </a:xfrm>
          </p:grpSpPr>
          <p:sp>
            <p:nvSpPr>
              <p:cNvPr id="2878" name="Google Shape;2878;p74"/>
              <p:cNvSpPr/>
              <p:nvPr/>
            </p:nvSpPr>
            <p:spPr>
              <a:xfrm>
                <a:off x="3047" y="375696"/>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motivation Icon - Download motivation Icon 1110005 | Noun Project" id="2879" name="Google Shape;2879;p74"/>
              <p:cNvPicPr preferRelativeResize="0"/>
              <p:nvPr/>
            </p:nvPicPr>
            <p:blipFill rotWithShape="1">
              <a:blip r:embed="rId9">
                <a:alphaModFix/>
              </a:blip>
              <a:srcRect b="0" l="0" r="0" t="0"/>
              <a:stretch/>
            </p:blipFill>
            <p:spPr>
              <a:xfrm>
                <a:off x="315282" y="397803"/>
                <a:ext cx="369805" cy="369805"/>
              </a:xfrm>
              <a:prstGeom prst="rect">
                <a:avLst/>
              </a:prstGeom>
              <a:noFill/>
              <a:ln>
                <a:noFill/>
              </a:ln>
            </p:spPr>
          </p:pic>
          <p:grpSp>
            <p:nvGrpSpPr>
              <p:cNvPr id="2880" name="Google Shape;2880;p74"/>
              <p:cNvGrpSpPr/>
              <p:nvPr/>
            </p:nvGrpSpPr>
            <p:grpSpPr>
              <a:xfrm>
                <a:off x="7477265" y="375696"/>
                <a:ext cx="1000764" cy="414018"/>
                <a:chOff x="7477265" y="375308"/>
                <a:chExt cx="1000764" cy="414018"/>
              </a:xfrm>
            </p:grpSpPr>
            <p:sp>
              <p:nvSpPr>
                <p:cNvPr id="2881" name="Google Shape;2881;p74"/>
                <p:cNvSpPr/>
                <p:nvPr/>
              </p:nvSpPr>
              <p:spPr>
                <a:xfrm>
                  <a:off x="7477265" y="375308"/>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Statistical Analysis Icon - Download in Glyph Style" id="2882" name="Google Shape;2882;p74"/>
                <p:cNvPicPr preferRelativeResize="0"/>
                <p:nvPr/>
              </p:nvPicPr>
              <p:blipFill rotWithShape="1">
                <a:blip r:embed="rId10">
                  <a:alphaModFix/>
                </a:blip>
                <a:srcRect b="0" l="0" r="0" t="0"/>
                <a:stretch/>
              </p:blipFill>
              <p:spPr>
                <a:xfrm>
                  <a:off x="7843649" y="455633"/>
                  <a:ext cx="283664" cy="283664"/>
                </a:xfrm>
                <a:prstGeom prst="rect">
                  <a:avLst/>
                </a:prstGeom>
                <a:noFill/>
                <a:ln>
                  <a:noFill/>
                </a:ln>
              </p:spPr>
            </p:pic>
          </p:grpSp>
          <p:grpSp>
            <p:nvGrpSpPr>
              <p:cNvPr id="2883" name="Google Shape;2883;p74"/>
              <p:cNvGrpSpPr/>
              <p:nvPr/>
            </p:nvGrpSpPr>
            <p:grpSpPr>
              <a:xfrm>
                <a:off x="6777743" y="375696"/>
                <a:ext cx="1000764" cy="414018"/>
                <a:chOff x="6777743" y="373411"/>
                <a:chExt cx="1000764" cy="414018"/>
              </a:xfrm>
            </p:grpSpPr>
            <p:sp>
              <p:nvSpPr>
                <p:cNvPr id="2884" name="Google Shape;2884;p74"/>
                <p:cNvSpPr/>
                <p:nvPr/>
              </p:nvSpPr>
              <p:spPr>
                <a:xfrm>
                  <a:off x="6777743" y="373411"/>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metrics Icon - Free PNG &amp; SVG 105414 - Noun Project" id="2885" name="Google Shape;2885;p74"/>
                <p:cNvPicPr preferRelativeResize="0"/>
                <p:nvPr/>
              </p:nvPicPr>
              <p:blipFill rotWithShape="1">
                <a:blip r:embed="rId11">
                  <a:alphaModFix/>
                </a:blip>
                <a:srcRect b="0" l="0" r="0" t="0"/>
                <a:stretch/>
              </p:blipFill>
              <p:spPr>
                <a:xfrm>
                  <a:off x="7096476" y="434572"/>
                  <a:ext cx="322932" cy="322932"/>
                </a:xfrm>
                <a:prstGeom prst="rect">
                  <a:avLst/>
                </a:prstGeom>
                <a:noFill/>
                <a:ln>
                  <a:noFill/>
                </a:ln>
              </p:spPr>
            </p:pic>
          </p:grpSp>
          <p:grpSp>
            <p:nvGrpSpPr>
              <p:cNvPr id="2886" name="Google Shape;2886;p74"/>
              <p:cNvGrpSpPr/>
              <p:nvPr/>
            </p:nvGrpSpPr>
            <p:grpSpPr>
              <a:xfrm>
                <a:off x="6043799" y="375696"/>
                <a:ext cx="1000764" cy="414018"/>
                <a:chOff x="6043799" y="374249"/>
                <a:chExt cx="1000764" cy="414018"/>
              </a:xfrm>
            </p:grpSpPr>
            <p:sp>
              <p:nvSpPr>
                <p:cNvPr id="2887" name="Google Shape;2887;p74"/>
                <p:cNvSpPr/>
                <p:nvPr/>
              </p:nvSpPr>
              <p:spPr>
                <a:xfrm>
                  <a:off x="6043799" y="374249"/>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Parameter Icon #356991 - Free Icons Library" id="2888" name="Google Shape;2888;p74"/>
                <p:cNvPicPr preferRelativeResize="0"/>
                <p:nvPr/>
              </p:nvPicPr>
              <p:blipFill rotWithShape="1">
                <a:blip r:embed="rId12">
                  <a:alphaModFix/>
                </a:blip>
                <a:srcRect b="0" l="0" r="0" t="0"/>
                <a:stretch/>
              </p:blipFill>
              <p:spPr>
                <a:xfrm>
                  <a:off x="6410183" y="464558"/>
                  <a:ext cx="262052" cy="262052"/>
                </a:xfrm>
                <a:prstGeom prst="rect">
                  <a:avLst/>
                </a:prstGeom>
                <a:noFill/>
                <a:ln>
                  <a:noFill/>
                </a:ln>
              </p:spPr>
            </p:pic>
          </p:grpSp>
          <p:sp>
            <p:nvSpPr>
              <p:cNvPr id="2889" name="Google Shape;2889;p74"/>
              <p:cNvSpPr/>
              <p:nvPr/>
            </p:nvSpPr>
            <p:spPr>
              <a:xfrm>
                <a:off x="4610433" y="375696"/>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grpSp>
            <p:nvGrpSpPr>
              <p:cNvPr id="2890" name="Google Shape;2890;p74"/>
              <p:cNvGrpSpPr/>
              <p:nvPr/>
            </p:nvGrpSpPr>
            <p:grpSpPr>
              <a:xfrm>
                <a:off x="3871085" y="375696"/>
                <a:ext cx="1000764" cy="414018"/>
                <a:chOff x="3871085" y="374082"/>
                <a:chExt cx="1000764" cy="414018"/>
              </a:xfrm>
            </p:grpSpPr>
            <p:sp>
              <p:nvSpPr>
                <p:cNvPr id="2891" name="Google Shape;2891;p74"/>
                <p:cNvSpPr/>
                <p:nvPr/>
              </p:nvSpPr>
              <p:spPr>
                <a:xfrm>
                  <a:off x="3871085" y="374082"/>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Support Vector Machines Icon - Free PNG &amp; SVG 1374192 - Noun Project" id="2892" name="Google Shape;2892;p74"/>
                <p:cNvPicPr preferRelativeResize="0"/>
                <p:nvPr/>
              </p:nvPicPr>
              <p:blipFill rotWithShape="1">
                <a:blip r:embed="rId13">
                  <a:alphaModFix/>
                </a:blip>
                <a:srcRect b="0" l="0" r="0" t="0"/>
                <a:stretch/>
              </p:blipFill>
              <p:spPr>
                <a:xfrm>
                  <a:off x="4173156" y="419164"/>
                  <a:ext cx="346367" cy="346367"/>
                </a:xfrm>
                <a:prstGeom prst="rect">
                  <a:avLst/>
                </a:prstGeom>
                <a:noFill/>
                <a:ln>
                  <a:noFill/>
                </a:ln>
              </p:spPr>
            </p:pic>
          </p:grpSp>
          <p:grpSp>
            <p:nvGrpSpPr>
              <p:cNvPr id="2893" name="Google Shape;2893;p74"/>
              <p:cNvGrpSpPr/>
              <p:nvPr/>
            </p:nvGrpSpPr>
            <p:grpSpPr>
              <a:xfrm>
                <a:off x="3113374" y="375696"/>
                <a:ext cx="1000764" cy="414018"/>
                <a:chOff x="3113374" y="372277"/>
                <a:chExt cx="1000764" cy="414018"/>
              </a:xfrm>
            </p:grpSpPr>
            <p:sp>
              <p:nvSpPr>
                <p:cNvPr id="2894" name="Google Shape;2894;p74"/>
                <p:cNvSpPr/>
                <p:nvPr/>
              </p:nvSpPr>
              <p:spPr>
                <a:xfrm>
                  <a:off x="3113374" y="372277"/>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Engranajes mecanicos - Iconos gratis de" id="2895" name="Google Shape;2895;p74"/>
                <p:cNvPicPr preferRelativeResize="0"/>
                <p:nvPr/>
              </p:nvPicPr>
              <p:blipFill rotWithShape="1">
                <a:blip r:embed="rId14">
                  <a:alphaModFix/>
                </a:blip>
                <a:srcRect b="0" l="0" r="0" t="0"/>
                <a:stretch/>
              </p:blipFill>
              <p:spPr>
                <a:xfrm>
                  <a:off x="3385545" y="415071"/>
                  <a:ext cx="363370" cy="363370"/>
                </a:xfrm>
                <a:prstGeom prst="rect">
                  <a:avLst/>
                </a:prstGeom>
                <a:noFill/>
                <a:ln>
                  <a:noFill/>
                </a:ln>
              </p:spPr>
            </p:pic>
          </p:grpSp>
          <p:grpSp>
            <p:nvGrpSpPr>
              <p:cNvPr id="2896" name="Google Shape;2896;p74"/>
              <p:cNvGrpSpPr/>
              <p:nvPr/>
            </p:nvGrpSpPr>
            <p:grpSpPr>
              <a:xfrm>
                <a:off x="2322427" y="375696"/>
                <a:ext cx="1000764" cy="414018"/>
                <a:chOff x="2322427" y="369857"/>
                <a:chExt cx="1000764" cy="414018"/>
              </a:xfrm>
            </p:grpSpPr>
            <p:sp>
              <p:nvSpPr>
                <p:cNvPr id="2897" name="Google Shape;2897;p74"/>
                <p:cNvSpPr/>
                <p:nvPr/>
              </p:nvSpPr>
              <p:spPr>
                <a:xfrm>
                  <a:off x="2322427" y="369857"/>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HMS20278 | Datasets2Tools" id="2898" name="Google Shape;2898;p74"/>
                <p:cNvPicPr preferRelativeResize="0"/>
                <p:nvPr/>
              </p:nvPicPr>
              <p:blipFill rotWithShape="1">
                <a:blip r:embed="rId15">
                  <a:alphaModFix/>
                </a:blip>
                <a:srcRect b="0" l="0" r="0" t="0"/>
                <a:stretch/>
              </p:blipFill>
              <p:spPr>
                <a:xfrm>
                  <a:off x="2651068" y="441638"/>
                  <a:ext cx="310236" cy="310236"/>
                </a:xfrm>
                <a:prstGeom prst="rect">
                  <a:avLst/>
                </a:prstGeom>
                <a:noFill/>
                <a:ln>
                  <a:noFill/>
                </a:ln>
              </p:spPr>
            </p:pic>
          </p:grpSp>
          <p:sp>
            <p:nvSpPr>
              <p:cNvPr id="2899" name="Google Shape;2899;p74"/>
              <p:cNvSpPr/>
              <p:nvPr/>
            </p:nvSpPr>
            <p:spPr>
              <a:xfrm>
                <a:off x="1528134" y="375696"/>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Forma llena de bandera - Iconos gratis de mapas y banderas" id="2900" name="Google Shape;2900;p74"/>
              <p:cNvPicPr preferRelativeResize="0"/>
              <p:nvPr/>
            </p:nvPicPr>
            <p:blipFill rotWithShape="1">
              <a:blip r:embed="rId16">
                <a:alphaModFix/>
              </a:blip>
              <a:srcRect b="0" l="0" r="0" t="0"/>
              <a:stretch/>
            </p:blipFill>
            <p:spPr>
              <a:xfrm>
                <a:off x="1916987" y="427785"/>
                <a:ext cx="309840" cy="309840"/>
              </a:xfrm>
              <a:prstGeom prst="rect">
                <a:avLst/>
              </a:prstGeom>
              <a:noFill/>
              <a:ln>
                <a:noFill/>
              </a:ln>
            </p:spPr>
          </p:pic>
          <p:sp>
            <p:nvSpPr>
              <p:cNvPr id="2901" name="Google Shape;2901;p74"/>
              <p:cNvSpPr/>
              <p:nvPr/>
            </p:nvSpPr>
            <p:spPr>
              <a:xfrm>
                <a:off x="791487" y="375696"/>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2902" name="Google Shape;2902;p74"/>
              <p:cNvSpPr/>
              <p:nvPr/>
            </p:nvSpPr>
            <p:spPr>
              <a:xfrm>
                <a:off x="5344640" y="375696"/>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grpSp>
        <p:pic>
          <p:nvPicPr>
            <p:cNvPr descr="Resolution - Free computer icons" id="2903" name="Google Shape;2903;p74"/>
            <p:cNvPicPr preferRelativeResize="0"/>
            <p:nvPr/>
          </p:nvPicPr>
          <p:blipFill rotWithShape="1">
            <a:blip r:embed="rId17">
              <a:alphaModFix/>
            </a:blip>
            <a:srcRect b="0" l="0" r="0" t="0"/>
            <a:stretch/>
          </p:blipFill>
          <p:spPr>
            <a:xfrm>
              <a:off x="1132929" y="433985"/>
              <a:ext cx="337219" cy="337219"/>
            </a:xfrm>
            <a:prstGeom prst="rect">
              <a:avLst/>
            </a:prstGeom>
            <a:noFill/>
            <a:ln>
              <a:noFill/>
            </a:ln>
          </p:spPr>
        </p:pic>
      </p:grpSp>
      <p:pic>
        <p:nvPicPr>
          <p:cNvPr id="2904" name="Google Shape;2904;p74"/>
          <p:cNvPicPr preferRelativeResize="0"/>
          <p:nvPr/>
        </p:nvPicPr>
        <p:blipFill rotWithShape="1">
          <a:blip r:embed="rId18">
            <a:alphaModFix/>
          </a:blip>
          <a:srcRect b="0" l="0" r="0" t="0"/>
          <a:stretch/>
        </p:blipFill>
        <p:spPr>
          <a:xfrm>
            <a:off x="8752300" y="29649"/>
            <a:ext cx="337224" cy="337254"/>
          </a:xfrm>
          <a:prstGeom prst="rect">
            <a:avLst/>
          </a:prstGeom>
          <a:noFill/>
          <a:ln>
            <a:noFill/>
          </a:ln>
        </p:spPr>
      </p:pic>
      <p:sp>
        <p:nvSpPr>
          <p:cNvPr id="2905" name="Google Shape;2905;p74"/>
          <p:cNvSpPr/>
          <p:nvPr/>
        </p:nvSpPr>
        <p:spPr>
          <a:xfrm>
            <a:off x="8141262" y="375696"/>
            <a:ext cx="1000800" cy="414000"/>
          </a:xfrm>
          <a:prstGeom prst="round2SameRect">
            <a:avLst>
              <a:gd fmla="val 35910" name="adj1"/>
              <a:gd fmla="val 0" name="adj2"/>
            </a:avLst>
          </a:prstGeom>
          <a:solidFill>
            <a:srgbClr val="007BC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thoughtful Icon - Free PNG &amp; SVG 1757003 - Noun Project" id="2906" name="Google Shape;2906;p74"/>
          <p:cNvPicPr preferRelativeResize="0"/>
          <p:nvPr/>
        </p:nvPicPr>
        <p:blipFill rotWithShape="1">
          <a:blip r:embed="rId7">
            <a:alphaModFix/>
          </a:blip>
          <a:srcRect b="0" l="0" r="0" t="0"/>
          <a:stretch/>
        </p:blipFill>
        <p:spPr>
          <a:xfrm>
            <a:off x="8517066" y="463789"/>
            <a:ext cx="259551" cy="259551"/>
          </a:xfrm>
          <a:prstGeom prst="rect">
            <a:avLst/>
          </a:prstGeom>
          <a:noFill/>
          <a:ln>
            <a:noFill/>
          </a:ln>
        </p:spPr>
      </p:pic>
      <p:pic>
        <p:nvPicPr>
          <p:cNvPr descr="weight, Weightlifter, Man, Silhouette, Fitness Forever, sport, Excercise,  sports, weightlifting, Lifting icon" id="2907" name="Google Shape;2907;p74"/>
          <p:cNvPicPr preferRelativeResize="0"/>
          <p:nvPr/>
        </p:nvPicPr>
        <p:blipFill rotWithShape="1">
          <a:blip r:embed="rId19">
            <a:alphaModFix/>
          </a:blip>
          <a:srcRect b="0" l="0" r="0" t="0"/>
          <a:stretch/>
        </p:blipFill>
        <p:spPr>
          <a:xfrm>
            <a:off x="5672477" y="414045"/>
            <a:ext cx="326958" cy="326958"/>
          </a:xfrm>
          <a:prstGeom prst="rect">
            <a:avLst/>
          </a:prstGeom>
          <a:noFill/>
          <a:ln>
            <a:noFill/>
          </a:ln>
        </p:spPr>
      </p:pic>
      <p:pic>
        <p:nvPicPr>
          <p:cNvPr descr="Black Down Arrow Png For Kids - Decrease Arrow Icon Png | Full Size PNG  Download | SeekPNG" id="2908" name="Google Shape;2908;p74"/>
          <p:cNvPicPr preferRelativeResize="0"/>
          <p:nvPr/>
        </p:nvPicPr>
        <p:blipFill rotWithShape="1">
          <a:blip r:embed="rId20">
            <a:alphaModFix/>
          </a:blip>
          <a:srcRect b="0" l="0" r="0" t="0"/>
          <a:stretch/>
        </p:blipFill>
        <p:spPr>
          <a:xfrm>
            <a:off x="4961259" y="504307"/>
            <a:ext cx="290979" cy="196574"/>
          </a:xfrm>
          <a:prstGeom prst="rect">
            <a:avLst/>
          </a:prstGeom>
          <a:noFill/>
          <a:ln>
            <a:noFill/>
          </a:ln>
        </p:spPr>
      </p:pic>
      <p:sp>
        <p:nvSpPr>
          <p:cNvPr id="2909" name="Google Shape;2909;p74"/>
          <p:cNvSpPr/>
          <p:nvPr/>
        </p:nvSpPr>
        <p:spPr>
          <a:xfrm>
            <a:off x="-6812793" y="-972591"/>
            <a:ext cx="45719" cy="45719"/>
          </a:xfrm>
          <a:prstGeom prst="flowChartConnector">
            <a:avLst/>
          </a:prstGeom>
          <a:solidFill>
            <a:srgbClr val="007BC0"/>
          </a:solidFill>
          <a:ln cap="flat" cmpd="sng" w="381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1" i="0" lang="ca" sz="2400" u="none" cap="none" strike="noStrike">
                <a:solidFill>
                  <a:schemeClr val="lt1"/>
                </a:solidFill>
                <a:latin typeface="Arial"/>
                <a:ea typeface="Arial"/>
                <a:cs typeface="Arial"/>
                <a:sym typeface="Arial"/>
              </a:rPr>
              <a:t>1</a:t>
            </a:r>
            <a:endParaRPr b="0" i="0" sz="1400" u="none" cap="none" strike="noStrike">
              <a:solidFill>
                <a:srgbClr val="000000"/>
              </a:solidFill>
              <a:latin typeface="Arial"/>
              <a:ea typeface="Arial"/>
              <a:cs typeface="Arial"/>
              <a:sym typeface="Arial"/>
            </a:endParaRPr>
          </a:p>
        </p:txBody>
      </p:sp>
      <p:grpSp>
        <p:nvGrpSpPr>
          <p:cNvPr id="2910" name="Google Shape;2910;p74"/>
          <p:cNvGrpSpPr/>
          <p:nvPr/>
        </p:nvGrpSpPr>
        <p:grpSpPr>
          <a:xfrm>
            <a:off x="487823" y="1058297"/>
            <a:ext cx="5302791" cy="523220"/>
            <a:chOff x="487823" y="1058297"/>
            <a:chExt cx="5302791" cy="523220"/>
          </a:xfrm>
        </p:grpSpPr>
        <p:sp>
          <p:nvSpPr>
            <p:cNvPr id="2911" name="Google Shape;2911;p74"/>
            <p:cNvSpPr txBox="1"/>
            <p:nvPr/>
          </p:nvSpPr>
          <p:spPr>
            <a:xfrm>
              <a:off x="1019624" y="1058297"/>
              <a:ext cx="4770990"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ca" sz="1400" u="none" cap="none" strike="noStrike">
                  <a:solidFill>
                    <a:srgbClr val="000000"/>
                  </a:solidFill>
                  <a:latin typeface="Arial"/>
                  <a:ea typeface="Arial"/>
                  <a:cs typeface="Arial"/>
                  <a:sym typeface="Arial"/>
                </a:rPr>
                <a:t>Broader data helps the generator to generalize but reduces overall performance.</a:t>
              </a:r>
              <a:endParaRPr/>
            </a:p>
          </p:txBody>
        </p:sp>
        <p:pic>
          <p:nvPicPr>
            <p:cNvPr descr="Resolution - Free computer icons" id="2912" name="Google Shape;2912;p74"/>
            <p:cNvPicPr preferRelativeResize="0"/>
            <p:nvPr/>
          </p:nvPicPr>
          <p:blipFill rotWithShape="1">
            <a:blip r:embed="rId17">
              <a:alphaModFix/>
            </a:blip>
            <a:srcRect b="0" l="0" r="0" t="0"/>
            <a:stretch/>
          </p:blipFill>
          <p:spPr>
            <a:xfrm>
              <a:off x="487823" y="1087910"/>
              <a:ext cx="457010" cy="464519"/>
            </a:xfrm>
            <a:prstGeom prst="rect">
              <a:avLst/>
            </a:prstGeom>
            <a:noFill/>
            <a:ln>
              <a:noFill/>
            </a:ln>
          </p:spPr>
        </p:pic>
      </p:grpSp>
      <p:grpSp>
        <p:nvGrpSpPr>
          <p:cNvPr id="2913" name="Google Shape;2913;p74"/>
          <p:cNvGrpSpPr/>
          <p:nvPr/>
        </p:nvGrpSpPr>
        <p:grpSpPr>
          <a:xfrm>
            <a:off x="485367" y="1828955"/>
            <a:ext cx="5364023" cy="523220"/>
            <a:chOff x="485367" y="2003960"/>
            <a:chExt cx="5364023" cy="523220"/>
          </a:xfrm>
        </p:grpSpPr>
        <p:sp>
          <p:nvSpPr>
            <p:cNvPr id="2914" name="Google Shape;2914;p74"/>
            <p:cNvSpPr txBox="1"/>
            <p:nvPr/>
          </p:nvSpPr>
          <p:spPr>
            <a:xfrm>
              <a:off x="1019624" y="2003960"/>
              <a:ext cx="4829766"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ca" sz="1400" u="none" cap="none" strike="noStrike">
                  <a:solidFill>
                    <a:srgbClr val="000000"/>
                  </a:solidFill>
                  <a:latin typeface="Arial"/>
                  <a:ea typeface="Arial"/>
                  <a:cs typeface="Arial"/>
                  <a:sym typeface="Arial"/>
                </a:rPr>
                <a:t>To achieve Good performance for a specific scene type, model needs training with similar scenes firs</a:t>
              </a:r>
              <a:r>
                <a:rPr lang="ca"/>
                <a:t>tl</a:t>
              </a:r>
              <a:r>
                <a:rPr b="0" i="0" lang="ca" sz="1400" u="none" cap="none" strike="noStrike">
                  <a:solidFill>
                    <a:srgbClr val="000000"/>
                  </a:solidFill>
                  <a:latin typeface="Arial"/>
                  <a:ea typeface="Arial"/>
                  <a:cs typeface="Arial"/>
                  <a:sym typeface="Arial"/>
                </a:rPr>
                <a:t>y.</a:t>
              </a:r>
              <a:endParaRPr/>
            </a:p>
          </p:txBody>
        </p:sp>
        <p:pic>
          <p:nvPicPr>
            <p:cNvPr descr="Resolution - Free computer icons" id="2915" name="Google Shape;2915;p74"/>
            <p:cNvPicPr preferRelativeResize="0"/>
            <p:nvPr/>
          </p:nvPicPr>
          <p:blipFill rotWithShape="1">
            <a:blip r:embed="rId17">
              <a:alphaModFix/>
            </a:blip>
            <a:srcRect b="0" l="0" r="0" t="0"/>
            <a:stretch/>
          </p:blipFill>
          <p:spPr>
            <a:xfrm>
              <a:off x="485367" y="2044364"/>
              <a:ext cx="457010" cy="464519"/>
            </a:xfrm>
            <a:prstGeom prst="rect">
              <a:avLst/>
            </a:prstGeom>
            <a:noFill/>
            <a:ln>
              <a:noFill/>
            </a:ln>
          </p:spPr>
        </p:pic>
      </p:grpSp>
      <p:grpSp>
        <p:nvGrpSpPr>
          <p:cNvPr id="2916" name="Google Shape;2916;p74"/>
          <p:cNvGrpSpPr/>
          <p:nvPr/>
        </p:nvGrpSpPr>
        <p:grpSpPr>
          <a:xfrm>
            <a:off x="328861" y="3584838"/>
            <a:ext cx="5411283" cy="737787"/>
            <a:chOff x="332379" y="3737645"/>
            <a:chExt cx="5411283" cy="737787"/>
          </a:xfrm>
        </p:grpSpPr>
        <p:sp>
          <p:nvSpPr>
            <p:cNvPr id="2917" name="Google Shape;2917;p74"/>
            <p:cNvSpPr txBox="1"/>
            <p:nvPr/>
          </p:nvSpPr>
          <p:spPr>
            <a:xfrm>
              <a:off x="972672" y="3839617"/>
              <a:ext cx="4770990"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ca" sz="1400" u="none" cap="none" strike="noStrike">
                  <a:solidFill>
                    <a:srgbClr val="000000"/>
                  </a:solidFill>
                  <a:latin typeface="Arial"/>
                  <a:ea typeface="Arial"/>
                  <a:cs typeface="Arial"/>
                  <a:sym typeface="Arial"/>
                </a:rPr>
                <a:t>Datasets with sharper edges (BSDS500) have lower overall performance for easier images. </a:t>
              </a:r>
              <a:endParaRPr/>
            </a:p>
          </p:txBody>
        </p:sp>
        <p:pic>
          <p:nvPicPr>
            <p:cNvPr descr="Sharp-edge Icons - SVG and PNG Sharp-edge Icons | Noun Project" id="2918" name="Google Shape;2918;p74"/>
            <p:cNvPicPr preferRelativeResize="0"/>
            <p:nvPr/>
          </p:nvPicPr>
          <p:blipFill rotWithShape="1">
            <a:blip r:embed="rId21">
              <a:alphaModFix/>
            </a:blip>
            <a:srcRect b="0" l="0" r="0" t="0"/>
            <a:stretch/>
          </p:blipFill>
          <p:spPr>
            <a:xfrm>
              <a:off x="332379" y="3737645"/>
              <a:ext cx="737787" cy="737787"/>
            </a:xfrm>
            <a:prstGeom prst="rect">
              <a:avLst/>
            </a:prstGeom>
            <a:noFill/>
            <a:ln>
              <a:noFill/>
            </a:ln>
          </p:spPr>
        </p:pic>
      </p:grpSp>
      <p:grpSp>
        <p:nvGrpSpPr>
          <p:cNvPr id="2919" name="Google Shape;2919;p74"/>
          <p:cNvGrpSpPr/>
          <p:nvPr/>
        </p:nvGrpSpPr>
        <p:grpSpPr>
          <a:xfrm>
            <a:off x="336620" y="2599613"/>
            <a:ext cx="5411283" cy="737787"/>
            <a:chOff x="336620" y="2743487"/>
            <a:chExt cx="5411283" cy="737787"/>
          </a:xfrm>
        </p:grpSpPr>
        <p:sp>
          <p:nvSpPr>
            <p:cNvPr id="2920" name="Google Shape;2920;p74"/>
            <p:cNvSpPr txBox="1"/>
            <p:nvPr/>
          </p:nvSpPr>
          <p:spPr>
            <a:xfrm>
              <a:off x="976913" y="2845459"/>
              <a:ext cx="4770990"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ca" sz="1400" u="none" cap="none" strike="noStrike">
                  <a:solidFill>
                    <a:srgbClr val="000000"/>
                  </a:solidFill>
                  <a:latin typeface="Arial"/>
                  <a:ea typeface="Arial"/>
                  <a:cs typeface="Arial"/>
                  <a:sym typeface="Arial"/>
                </a:rPr>
                <a:t>Datasets with sharper edges (BSDS500) help improving performance with les information and reducing artifacts. </a:t>
              </a:r>
              <a:endParaRPr/>
            </a:p>
          </p:txBody>
        </p:sp>
        <p:pic>
          <p:nvPicPr>
            <p:cNvPr descr="Sharp-edge Icons - SVG and PNG Sharp-edge Icons | Noun Project" id="2921" name="Google Shape;2921;p74"/>
            <p:cNvPicPr preferRelativeResize="0"/>
            <p:nvPr/>
          </p:nvPicPr>
          <p:blipFill rotWithShape="1">
            <a:blip r:embed="rId21">
              <a:alphaModFix/>
            </a:blip>
            <a:srcRect b="0" l="0" r="0" t="0"/>
            <a:stretch/>
          </p:blipFill>
          <p:spPr>
            <a:xfrm>
              <a:off x="336620" y="2743487"/>
              <a:ext cx="737787" cy="737787"/>
            </a:xfrm>
            <a:prstGeom prst="rect">
              <a:avLst/>
            </a:prstGeom>
            <a:noFill/>
            <a:ln>
              <a:noFill/>
            </a:ln>
          </p:spPr>
        </p:pic>
      </p:grpSp>
      <p:sp>
        <p:nvSpPr>
          <p:cNvPr id="2922" name="Google Shape;2922;p74"/>
          <p:cNvSpPr txBox="1"/>
          <p:nvPr>
            <p:ph idx="12" type="sldNum"/>
          </p:nvPr>
        </p:nvSpPr>
        <p:spPr>
          <a:xfrm>
            <a:off x="2413125" y="4847763"/>
            <a:ext cx="2057400" cy="273900"/>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Clr>
                <a:srgbClr val="000000"/>
              </a:buClr>
              <a:buSzPts val="900"/>
              <a:buFont typeface="Arial"/>
              <a:buNone/>
            </a:pPr>
            <a:r>
              <a:rPr b="1" lang="ca" sz="1200"/>
              <a:t>37</a:t>
            </a:r>
            <a:r>
              <a:rPr b="1" lang="ca" sz="1200"/>
              <a:t>/38</a:t>
            </a:r>
            <a:endParaRPr b="1" sz="1200"/>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6" name="Shape 2926"/>
        <p:cNvGrpSpPr/>
        <p:nvPr/>
      </p:nvGrpSpPr>
      <p:grpSpPr>
        <a:xfrm>
          <a:off x="0" y="0"/>
          <a:ext cx="0" cy="0"/>
          <a:chOff x="0" y="0"/>
          <a:chExt cx="0" cy="0"/>
        </a:xfrm>
      </p:grpSpPr>
      <p:sp>
        <p:nvSpPr>
          <p:cNvPr id="2927" name="Google Shape;2927;p75"/>
          <p:cNvSpPr/>
          <p:nvPr/>
        </p:nvSpPr>
        <p:spPr>
          <a:xfrm>
            <a:off x="0" y="0"/>
            <a:ext cx="9144000" cy="5143500"/>
          </a:xfrm>
          <a:prstGeom prst="rect">
            <a:avLst/>
          </a:prstGeom>
          <a:solidFill>
            <a:srgbClr val="007BC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dk1"/>
              </a:solidFill>
              <a:latin typeface="Arial"/>
              <a:ea typeface="Arial"/>
              <a:cs typeface="Arial"/>
              <a:sym typeface="Arial"/>
            </a:endParaRPr>
          </a:p>
        </p:txBody>
      </p:sp>
      <p:sp>
        <p:nvSpPr>
          <p:cNvPr id="2928" name="Google Shape;2928;p75"/>
          <p:cNvSpPr/>
          <p:nvPr/>
        </p:nvSpPr>
        <p:spPr>
          <a:xfrm>
            <a:off x="2683089" y="1936920"/>
            <a:ext cx="3777820" cy="507831"/>
          </a:xfrm>
          <a:prstGeom prst="rect">
            <a:avLst/>
          </a:prstGeom>
          <a:noFill/>
          <a:ln>
            <a:noFill/>
          </a:ln>
        </p:spPr>
        <p:txBody>
          <a:bodyPr anchorCtr="0" anchor="t" bIns="45700" lIns="0" spcFirstLastPara="1" rIns="91425" wrap="square" tIns="45700">
            <a:noAutofit/>
          </a:bodyPr>
          <a:lstStyle/>
          <a:p>
            <a:pPr indent="0" lvl="0" marL="0" marR="0" rtl="0" algn="l">
              <a:lnSpc>
                <a:spcPct val="100000"/>
              </a:lnSpc>
              <a:spcBef>
                <a:spcPts val="0"/>
              </a:spcBef>
              <a:spcAft>
                <a:spcPts val="0"/>
              </a:spcAft>
              <a:buClr>
                <a:srgbClr val="000000"/>
              </a:buClr>
              <a:buSzPts val="2700"/>
              <a:buFont typeface="Arial"/>
              <a:buNone/>
            </a:pPr>
            <a:r>
              <a:rPr b="0" i="0" lang="ca" sz="4000" u="none" cap="none" strike="noStrike">
                <a:solidFill>
                  <a:schemeClr val="lt1"/>
                </a:solidFill>
                <a:latin typeface="Arial Black"/>
                <a:ea typeface="Arial Black"/>
                <a:cs typeface="Arial Black"/>
                <a:sym typeface="Arial Black"/>
              </a:rPr>
              <a:t>THANK YOU!</a:t>
            </a:r>
            <a:endParaRPr b="0" i="0" sz="2400" u="none" cap="none" strike="noStrike">
              <a:solidFill>
                <a:srgbClr val="000000"/>
              </a:solidFill>
              <a:latin typeface="Arial"/>
              <a:ea typeface="Arial"/>
              <a:cs typeface="Arial"/>
              <a:sym typeface="Arial"/>
            </a:endParaRPr>
          </a:p>
        </p:txBody>
      </p:sp>
      <p:pic>
        <p:nvPicPr>
          <p:cNvPr descr="Download Png File - Question And Answer Png - Full Size PNG Image - PNGkit" id="2929" name="Google Shape;2929;p75"/>
          <p:cNvPicPr preferRelativeResize="0"/>
          <p:nvPr/>
        </p:nvPicPr>
        <p:blipFill rotWithShape="1">
          <a:blip r:embed="rId3">
            <a:alphaModFix/>
          </a:blip>
          <a:srcRect b="0" l="0" r="0" t="0"/>
          <a:stretch/>
        </p:blipFill>
        <p:spPr>
          <a:xfrm>
            <a:off x="3829538" y="2706916"/>
            <a:ext cx="1112349" cy="81262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grpSp>
        <p:nvGrpSpPr>
          <p:cNvPr id="412" name="Google Shape;412;p41"/>
          <p:cNvGrpSpPr/>
          <p:nvPr/>
        </p:nvGrpSpPr>
        <p:grpSpPr>
          <a:xfrm>
            <a:off x="1914634" y="426670"/>
            <a:ext cx="2124000" cy="2124000"/>
            <a:chOff x="2767591" y="677454"/>
            <a:chExt cx="2138066" cy="2071422"/>
          </a:xfrm>
        </p:grpSpPr>
        <p:sp>
          <p:nvSpPr>
            <p:cNvPr id="413" name="Google Shape;413;p41"/>
            <p:cNvSpPr/>
            <p:nvPr/>
          </p:nvSpPr>
          <p:spPr>
            <a:xfrm>
              <a:off x="2767591" y="677454"/>
              <a:ext cx="2138066" cy="2071422"/>
            </a:xfrm>
            <a:custGeom>
              <a:rect b="b" l="l" r="r" t="t"/>
              <a:pathLst>
                <a:path extrusionOk="0" h="5029200" w="5029200">
                  <a:moveTo>
                    <a:pt x="2514601" y="458626"/>
                  </a:moveTo>
                  <a:cubicBezTo>
                    <a:pt x="1379117" y="458626"/>
                    <a:pt x="458626" y="1379117"/>
                    <a:pt x="458626" y="2514601"/>
                  </a:cubicBezTo>
                  <a:cubicBezTo>
                    <a:pt x="458626" y="3650085"/>
                    <a:pt x="1379117" y="4570576"/>
                    <a:pt x="2514601" y="4570576"/>
                  </a:cubicBezTo>
                  <a:cubicBezTo>
                    <a:pt x="3650085" y="4570576"/>
                    <a:pt x="4570576" y="3650085"/>
                    <a:pt x="4570576" y="2514601"/>
                  </a:cubicBezTo>
                  <a:cubicBezTo>
                    <a:pt x="4570576" y="1379117"/>
                    <a:pt x="3650085" y="458626"/>
                    <a:pt x="2514601" y="458626"/>
                  </a:cubicBezTo>
                  <a:close/>
                  <a:moveTo>
                    <a:pt x="2514600" y="0"/>
                  </a:moveTo>
                  <a:cubicBezTo>
                    <a:pt x="3903375" y="0"/>
                    <a:pt x="5029200" y="1125825"/>
                    <a:pt x="5029200" y="2514600"/>
                  </a:cubicBezTo>
                  <a:cubicBezTo>
                    <a:pt x="5029200" y="3903375"/>
                    <a:pt x="3903375" y="5029200"/>
                    <a:pt x="2514600" y="5029200"/>
                  </a:cubicBezTo>
                  <a:cubicBezTo>
                    <a:pt x="1125825" y="5029200"/>
                    <a:pt x="0" y="3903375"/>
                    <a:pt x="0" y="2514600"/>
                  </a:cubicBezTo>
                  <a:cubicBezTo>
                    <a:pt x="0" y="1125825"/>
                    <a:pt x="1125825" y="0"/>
                    <a:pt x="2514600" y="0"/>
                  </a:cubicBezTo>
                  <a:close/>
                </a:path>
              </a:pathLst>
            </a:custGeom>
            <a:solidFill>
              <a:srgbClr val="007BC0">
                <a:alpha val="15294"/>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2"/>
                </a:solidFill>
                <a:latin typeface="Arial"/>
                <a:ea typeface="Arial"/>
                <a:cs typeface="Arial"/>
                <a:sym typeface="Arial"/>
              </a:endParaRPr>
            </a:p>
          </p:txBody>
        </p:sp>
        <p:sp>
          <p:nvSpPr>
            <p:cNvPr id="414" name="Google Shape;414;p41"/>
            <p:cNvSpPr/>
            <p:nvPr/>
          </p:nvSpPr>
          <p:spPr>
            <a:xfrm>
              <a:off x="3138758" y="1065870"/>
              <a:ext cx="1373290" cy="1330484"/>
            </a:xfrm>
            <a:custGeom>
              <a:rect b="b" l="l" r="r" t="t"/>
              <a:pathLst>
                <a:path extrusionOk="0" h="5029200" w="5029200">
                  <a:moveTo>
                    <a:pt x="2514601" y="458626"/>
                  </a:moveTo>
                  <a:cubicBezTo>
                    <a:pt x="1379117" y="458626"/>
                    <a:pt x="458626" y="1379117"/>
                    <a:pt x="458626" y="2514601"/>
                  </a:cubicBezTo>
                  <a:cubicBezTo>
                    <a:pt x="458626" y="3650085"/>
                    <a:pt x="1379117" y="4570576"/>
                    <a:pt x="2514601" y="4570576"/>
                  </a:cubicBezTo>
                  <a:cubicBezTo>
                    <a:pt x="3650085" y="4570576"/>
                    <a:pt x="4570576" y="3650085"/>
                    <a:pt x="4570576" y="2514601"/>
                  </a:cubicBezTo>
                  <a:cubicBezTo>
                    <a:pt x="4570576" y="1379117"/>
                    <a:pt x="3650085" y="458626"/>
                    <a:pt x="2514601" y="458626"/>
                  </a:cubicBezTo>
                  <a:close/>
                  <a:moveTo>
                    <a:pt x="2514600" y="0"/>
                  </a:moveTo>
                  <a:cubicBezTo>
                    <a:pt x="3903375" y="0"/>
                    <a:pt x="5029200" y="1125825"/>
                    <a:pt x="5029200" y="2514600"/>
                  </a:cubicBezTo>
                  <a:cubicBezTo>
                    <a:pt x="5029200" y="3903375"/>
                    <a:pt x="3903375" y="5029200"/>
                    <a:pt x="2514600" y="5029200"/>
                  </a:cubicBezTo>
                  <a:cubicBezTo>
                    <a:pt x="1125825" y="5029200"/>
                    <a:pt x="0" y="3903375"/>
                    <a:pt x="0" y="2514600"/>
                  </a:cubicBezTo>
                  <a:cubicBezTo>
                    <a:pt x="0" y="1125825"/>
                    <a:pt x="1125825" y="0"/>
                    <a:pt x="2514600" y="0"/>
                  </a:cubicBezTo>
                  <a:close/>
                </a:path>
              </a:pathLst>
            </a:custGeom>
            <a:solidFill>
              <a:srgbClr val="007BC0">
                <a:alpha val="15294"/>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2"/>
                </a:solidFill>
                <a:latin typeface="Arial"/>
                <a:ea typeface="Arial"/>
                <a:cs typeface="Arial"/>
                <a:sym typeface="Arial"/>
              </a:endParaRPr>
            </a:p>
          </p:txBody>
        </p:sp>
      </p:grpSp>
      <p:pic>
        <p:nvPicPr>
          <p:cNvPr id="415" name="Google Shape;415;p41"/>
          <p:cNvPicPr preferRelativeResize="0"/>
          <p:nvPr/>
        </p:nvPicPr>
        <p:blipFill rotWithShape="1">
          <a:blip r:embed="rId3">
            <a:alphaModFix/>
          </a:blip>
          <a:srcRect b="475" l="25597" r="25458" t="-475"/>
          <a:stretch/>
        </p:blipFill>
        <p:spPr>
          <a:xfrm>
            <a:off x="5922559" y="825950"/>
            <a:ext cx="3203341" cy="3681567"/>
          </a:xfrm>
          <a:prstGeom prst="rect">
            <a:avLst/>
          </a:prstGeom>
          <a:noFill/>
          <a:ln>
            <a:noFill/>
          </a:ln>
        </p:spPr>
      </p:pic>
      <p:sp>
        <p:nvSpPr>
          <p:cNvPr id="416" name="Google Shape;416;p41"/>
          <p:cNvSpPr/>
          <p:nvPr/>
        </p:nvSpPr>
        <p:spPr>
          <a:xfrm>
            <a:off x="5940658" y="796089"/>
            <a:ext cx="3203341" cy="3751083"/>
          </a:xfrm>
          <a:prstGeom prst="rect">
            <a:avLst/>
          </a:prstGeom>
          <a:solidFill>
            <a:schemeClr val="dk1">
              <a:alpha val="76862"/>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17" name="Google Shape;417;p41"/>
          <p:cNvSpPr/>
          <p:nvPr/>
        </p:nvSpPr>
        <p:spPr>
          <a:xfrm>
            <a:off x="6072668" y="821339"/>
            <a:ext cx="3152367" cy="507831"/>
          </a:xfrm>
          <a:prstGeom prst="rect">
            <a:avLst/>
          </a:prstGeom>
          <a:noFill/>
          <a:ln>
            <a:noFill/>
          </a:ln>
        </p:spPr>
        <p:txBody>
          <a:bodyPr anchorCtr="0" anchor="t" bIns="45700" lIns="0" spcFirstLastPara="1" rIns="91425" wrap="square" tIns="45700">
            <a:noAutofit/>
          </a:bodyPr>
          <a:lstStyle/>
          <a:p>
            <a:pPr indent="0" lvl="0" marL="0" marR="0" rtl="0" algn="l">
              <a:lnSpc>
                <a:spcPct val="100000"/>
              </a:lnSpc>
              <a:spcBef>
                <a:spcPts val="0"/>
              </a:spcBef>
              <a:spcAft>
                <a:spcPts val="0"/>
              </a:spcAft>
              <a:buClr>
                <a:srgbClr val="000000"/>
              </a:buClr>
              <a:buSzPts val="2700"/>
              <a:buFont typeface="Arial"/>
              <a:buNone/>
            </a:pPr>
            <a:r>
              <a:rPr b="0" i="0" lang="ca" sz="2700" u="none" cap="none" strike="noStrike">
                <a:solidFill>
                  <a:schemeClr val="lt1"/>
                </a:solidFill>
                <a:latin typeface="Arial Black"/>
                <a:ea typeface="Arial Black"/>
                <a:cs typeface="Arial Black"/>
                <a:sym typeface="Arial Black"/>
              </a:rPr>
              <a:t>INTRODUCTION</a:t>
            </a:r>
            <a:endParaRPr b="0" i="0" sz="1400" u="none" cap="none" strike="noStrike">
              <a:solidFill>
                <a:srgbClr val="000000"/>
              </a:solidFill>
              <a:latin typeface="Arial"/>
              <a:ea typeface="Arial"/>
              <a:cs typeface="Arial"/>
              <a:sym typeface="Arial"/>
            </a:endParaRPr>
          </a:p>
        </p:txBody>
      </p:sp>
      <p:sp>
        <p:nvSpPr>
          <p:cNvPr id="418" name="Google Shape;418;p41"/>
          <p:cNvSpPr/>
          <p:nvPr/>
        </p:nvSpPr>
        <p:spPr>
          <a:xfrm>
            <a:off x="6063006" y="1289329"/>
            <a:ext cx="3034202" cy="923330"/>
          </a:xfrm>
          <a:prstGeom prst="rect">
            <a:avLst/>
          </a:prstGeom>
          <a:noFill/>
          <a:ln>
            <a:noFill/>
          </a:ln>
        </p:spPr>
        <p:txBody>
          <a:bodyPr anchorCtr="0" anchor="t" bIns="45700" lIns="0" spcFirstLastPara="1" rIns="91425" wrap="square" tIns="45700">
            <a:noAutofit/>
          </a:bodyPr>
          <a:lstStyle/>
          <a:p>
            <a:pPr indent="0" lvl="0" marL="0" marR="0" rtl="0" algn="ctr">
              <a:lnSpc>
                <a:spcPct val="100000"/>
              </a:lnSpc>
              <a:spcBef>
                <a:spcPts val="0"/>
              </a:spcBef>
              <a:spcAft>
                <a:spcPts val="0"/>
              </a:spcAft>
              <a:buClr>
                <a:srgbClr val="000000"/>
              </a:buClr>
              <a:buSzPts val="2700"/>
              <a:buFont typeface="Arial"/>
              <a:buNone/>
            </a:pPr>
            <a:r>
              <a:rPr b="0" i="0" lang="ca" sz="2700" u="none" cap="none" strike="noStrike">
                <a:solidFill>
                  <a:schemeClr val="lt1"/>
                </a:solidFill>
                <a:latin typeface="Arial Black"/>
                <a:ea typeface="Arial Black"/>
                <a:cs typeface="Arial Black"/>
                <a:sym typeface="Arial Black"/>
              </a:rPr>
              <a:t>TO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700"/>
              <a:buFont typeface="Arial"/>
              <a:buNone/>
            </a:pPr>
            <a:r>
              <a:rPr b="0" i="0" lang="ca" sz="2700" u="none" cap="none" strike="noStrike">
                <a:solidFill>
                  <a:schemeClr val="lt1"/>
                </a:solidFill>
                <a:latin typeface="Arial Black"/>
                <a:ea typeface="Arial Black"/>
                <a:cs typeface="Arial Black"/>
                <a:sym typeface="Arial Black"/>
              </a:rPr>
              <a:t>SUPER</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700"/>
              <a:buFont typeface="Arial"/>
              <a:buNone/>
            </a:pPr>
            <a:r>
              <a:rPr b="0" i="0" lang="ca" sz="2700" u="none" cap="none" strike="noStrike">
                <a:solidFill>
                  <a:schemeClr val="lt1"/>
                </a:solidFill>
                <a:latin typeface="Arial Black"/>
                <a:ea typeface="Arial Black"/>
                <a:cs typeface="Arial Black"/>
                <a:sym typeface="Arial Black"/>
              </a:rPr>
              <a:t>RESOLUTION</a:t>
            </a:r>
            <a:endParaRPr b="0" i="0" sz="2700" u="none" cap="none" strike="noStrike">
              <a:solidFill>
                <a:schemeClr val="lt1"/>
              </a:solidFill>
              <a:latin typeface="Arial Black"/>
              <a:ea typeface="Arial Black"/>
              <a:cs typeface="Arial Black"/>
              <a:sym typeface="Arial Black"/>
            </a:endParaRPr>
          </a:p>
        </p:txBody>
      </p:sp>
      <p:sp>
        <p:nvSpPr>
          <p:cNvPr id="419" name="Google Shape;419;p41"/>
          <p:cNvSpPr/>
          <p:nvPr/>
        </p:nvSpPr>
        <p:spPr>
          <a:xfrm>
            <a:off x="5899125" y="796089"/>
            <a:ext cx="142448" cy="3775464"/>
          </a:xfrm>
          <a:prstGeom prst="rect">
            <a:avLst/>
          </a:prstGeom>
          <a:solidFill>
            <a:srgbClr val="007BC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420" name="Google Shape;420;p41"/>
          <p:cNvSpPr txBox="1"/>
          <p:nvPr/>
        </p:nvSpPr>
        <p:spPr>
          <a:xfrm>
            <a:off x="3712401" y="900205"/>
            <a:ext cx="1693264" cy="47651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050"/>
              <a:buFont typeface="Arial"/>
              <a:buNone/>
            </a:pPr>
            <a:r>
              <a:rPr b="1" i="0" lang="ca" sz="1050" u="none" cap="none" strike="noStrike">
                <a:solidFill>
                  <a:schemeClr val="lt1"/>
                </a:solidFill>
                <a:latin typeface="Verdana"/>
                <a:ea typeface="Verdana"/>
                <a:cs typeface="Verdana"/>
                <a:sym typeface="Verdana"/>
              </a:rPr>
              <a:t>EOP</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050"/>
              <a:buFont typeface="Arial"/>
              <a:buNone/>
            </a:pPr>
            <a:r>
              <a:rPr b="0" i="0" lang="ca" sz="1050" u="none" cap="none" strike="noStrike">
                <a:solidFill>
                  <a:schemeClr val="lt1"/>
                </a:solidFill>
                <a:latin typeface="Verdana"/>
                <a:ea typeface="Verdana"/>
                <a:cs typeface="Verdana"/>
                <a:sym typeface="Verdana"/>
              </a:rPr>
              <a:t>VS11 CCGW</a:t>
            </a:r>
            <a:endParaRPr b="0" i="0" sz="1050" u="none" cap="none" strike="noStrike">
              <a:solidFill>
                <a:schemeClr val="lt1"/>
              </a:solidFill>
              <a:latin typeface="Verdana"/>
              <a:ea typeface="Verdana"/>
              <a:cs typeface="Verdana"/>
              <a:sym typeface="Verdana"/>
            </a:endParaRPr>
          </a:p>
        </p:txBody>
      </p:sp>
      <p:grpSp>
        <p:nvGrpSpPr>
          <p:cNvPr id="421" name="Google Shape;421;p41"/>
          <p:cNvGrpSpPr/>
          <p:nvPr/>
        </p:nvGrpSpPr>
        <p:grpSpPr>
          <a:xfrm>
            <a:off x="1240820" y="4571552"/>
            <a:ext cx="6596003" cy="176993"/>
            <a:chOff x="1654426" y="6095402"/>
            <a:chExt cx="8794671" cy="235991"/>
          </a:xfrm>
        </p:grpSpPr>
        <p:sp>
          <p:nvSpPr>
            <p:cNvPr id="422" name="Google Shape;422;p41"/>
            <p:cNvSpPr/>
            <p:nvPr/>
          </p:nvSpPr>
          <p:spPr>
            <a:xfrm>
              <a:off x="1654426" y="6095403"/>
              <a:ext cx="345930" cy="149066"/>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423" name="Google Shape;423;p41"/>
            <p:cNvSpPr/>
            <p:nvPr/>
          </p:nvSpPr>
          <p:spPr>
            <a:xfrm>
              <a:off x="10103167" y="6095402"/>
              <a:ext cx="345930" cy="235991"/>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grpSp>
      <p:grpSp>
        <p:nvGrpSpPr>
          <p:cNvPr id="424" name="Google Shape;424;p41"/>
          <p:cNvGrpSpPr/>
          <p:nvPr/>
        </p:nvGrpSpPr>
        <p:grpSpPr>
          <a:xfrm>
            <a:off x="6927009" y="4606492"/>
            <a:ext cx="2029295" cy="407107"/>
            <a:chOff x="6568690" y="4701027"/>
            <a:chExt cx="2539705" cy="504004"/>
          </a:xfrm>
        </p:grpSpPr>
        <p:sp>
          <p:nvSpPr>
            <p:cNvPr id="425" name="Google Shape;425;p41"/>
            <p:cNvSpPr/>
            <p:nvPr/>
          </p:nvSpPr>
          <p:spPr>
            <a:xfrm>
              <a:off x="6568690" y="4701027"/>
              <a:ext cx="509119" cy="504001"/>
            </a:xfrm>
            <a:prstGeom prst="ellipse">
              <a:avLst/>
            </a:prstGeom>
            <a:blipFill rotWithShape="1">
              <a:blip r:embed="rId4">
                <a:alphaModFix/>
              </a:blip>
              <a:stretch>
                <a:fillRect b="-21990" l="-21991" r="-21990" t="-21991"/>
              </a:stretch>
            </a:blipFill>
            <a:ln cap="flat" cmpd="sng" w="12700">
              <a:solidFill>
                <a:srgbClr val="007B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26" name="Google Shape;426;p41"/>
            <p:cNvSpPr/>
            <p:nvPr/>
          </p:nvSpPr>
          <p:spPr>
            <a:xfrm>
              <a:off x="7583983" y="4701027"/>
              <a:ext cx="509119" cy="504001"/>
            </a:xfrm>
            <a:prstGeom prst="ellipse">
              <a:avLst/>
            </a:prstGeom>
            <a:blipFill rotWithShape="1">
              <a:blip r:embed="rId5">
                <a:alphaModFix/>
              </a:blip>
              <a:stretch>
                <a:fillRect b="0" l="0" r="0" t="0"/>
              </a:stretch>
            </a:blipFill>
            <a:ln cap="flat" cmpd="sng" w="12700">
              <a:solidFill>
                <a:srgbClr val="007B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27" name="Google Shape;427;p41"/>
            <p:cNvSpPr/>
            <p:nvPr/>
          </p:nvSpPr>
          <p:spPr>
            <a:xfrm>
              <a:off x="8599276" y="4701030"/>
              <a:ext cx="509119" cy="504001"/>
            </a:xfrm>
            <a:prstGeom prst="ellipse">
              <a:avLst/>
            </a:prstGeom>
            <a:blipFill rotWithShape="1">
              <a:blip r:embed="rId6">
                <a:alphaModFix/>
              </a:blip>
              <a:stretch>
                <a:fillRect b="0" l="0" r="0" t="0"/>
              </a:stretch>
            </a:blipFill>
            <a:ln cap="flat" cmpd="sng" w="12700">
              <a:solidFill>
                <a:srgbClr val="007B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sp>
        <p:nvSpPr>
          <p:cNvPr id="428" name="Google Shape;428;p41"/>
          <p:cNvSpPr txBox="1"/>
          <p:nvPr/>
        </p:nvSpPr>
        <p:spPr>
          <a:xfrm>
            <a:off x="6570049" y="4993376"/>
            <a:ext cx="1130177" cy="18466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600"/>
              <a:buFont typeface="Arial"/>
              <a:buNone/>
            </a:pPr>
            <a:r>
              <a:rPr b="1" i="0" lang="ca" sz="600" u="none" cap="none" strike="noStrike">
                <a:solidFill>
                  <a:srgbClr val="000000"/>
                </a:solidFill>
                <a:latin typeface="Arial"/>
                <a:ea typeface="Arial"/>
                <a:cs typeface="Arial"/>
                <a:sym typeface="Arial"/>
              </a:rPr>
              <a:t>MARC BERMEJO</a:t>
            </a:r>
            <a:endParaRPr b="0" i="0" sz="1400" u="none" cap="none" strike="noStrike">
              <a:solidFill>
                <a:srgbClr val="000000"/>
              </a:solidFill>
              <a:latin typeface="Arial"/>
              <a:ea typeface="Arial"/>
              <a:cs typeface="Arial"/>
              <a:sym typeface="Arial"/>
            </a:endParaRPr>
          </a:p>
        </p:txBody>
      </p:sp>
      <p:sp>
        <p:nvSpPr>
          <p:cNvPr id="429" name="Google Shape;429;p41"/>
          <p:cNvSpPr txBox="1"/>
          <p:nvPr/>
        </p:nvSpPr>
        <p:spPr>
          <a:xfrm>
            <a:off x="7375522" y="4993376"/>
            <a:ext cx="1130177" cy="18466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600"/>
              <a:buFont typeface="Arial"/>
              <a:buNone/>
            </a:pPr>
            <a:r>
              <a:rPr b="1" i="0" lang="ca" sz="600" u="none" cap="none" strike="noStrike">
                <a:solidFill>
                  <a:srgbClr val="000000"/>
                </a:solidFill>
                <a:latin typeface="Arial"/>
                <a:ea typeface="Arial"/>
                <a:cs typeface="Arial"/>
                <a:sym typeface="Arial"/>
              </a:rPr>
              <a:t>RAUL PUENTE</a:t>
            </a:r>
            <a:endParaRPr b="0" i="0" sz="1400" u="none" cap="none" strike="noStrike">
              <a:solidFill>
                <a:srgbClr val="000000"/>
              </a:solidFill>
              <a:latin typeface="Arial"/>
              <a:ea typeface="Arial"/>
              <a:cs typeface="Arial"/>
              <a:sym typeface="Arial"/>
            </a:endParaRPr>
          </a:p>
        </p:txBody>
      </p:sp>
      <p:sp>
        <p:nvSpPr>
          <p:cNvPr id="430" name="Google Shape;430;p41"/>
          <p:cNvSpPr txBox="1"/>
          <p:nvPr/>
        </p:nvSpPr>
        <p:spPr>
          <a:xfrm>
            <a:off x="8187815" y="4993376"/>
            <a:ext cx="1130177" cy="18466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600"/>
              <a:buFont typeface="Arial"/>
              <a:buNone/>
            </a:pPr>
            <a:r>
              <a:rPr b="1" i="0" lang="ca" sz="600" u="none" cap="none" strike="noStrike">
                <a:solidFill>
                  <a:srgbClr val="000000"/>
                </a:solidFill>
                <a:latin typeface="Arial"/>
                <a:ea typeface="Arial"/>
                <a:cs typeface="Arial"/>
                <a:sym typeface="Arial"/>
              </a:rPr>
              <a:t>FERRAN TORRES</a:t>
            </a:r>
            <a:endParaRPr b="0" i="0" sz="1400" u="none" cap="none" strike="noStrike">
              <a:solidFill>
                <a:srgbClr val="000000"/>
              </a:solidFill>
              <a:latin typeface="Arial"/>
              <a:ea typeface="Arial"/>
              <a:cs typeface="Arial"/>
              <a:sym typeface="Arial"/>
            </a:endParaRPr>
          </a:p>
        </p:txBody>
      </p:sp>
      <p:sp>
        <p:nvSpPr>
          <p:cNvPr id="431" name="Google Shape;431;p41"/>
          <p:cNvSpPr/>
          <p:nvPr/>
        </p:nvSpPr>
        <p:spPr>
          <a:xfrm>
            <a:off x="235754" y="4617666"/>
            <a:ext cx="504000" cy="504000"/>
          </a:xfrm>
          <a:prstGeom prst="ellipse">
            <a:avLst/>
          </a:prstGeom>
          <a:blipFill rotWithShape="1">
            <a:blip r:embed="rId7">
              <a:alphaModFix/>
            </a:blip>
            <a:stretch>
              <a:fillRect b="0" l="0" r="0" t="0"/>
            </a:stretch>
          </a:blipFill>
          <a:ln cap="flat" cmpd="sng" w="12700">
            <a:solidFill>
              <a:srgbClr val="007B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32" name="Google Shape;432;p41"/>
          <p:cNvSpPr txBox="1"/>
          <p:nvPr/>
        </p:nvSpPr>
        <p:spPr>
          <a:xfrm>
            <a:off x="639229" y="4755087"/>
            <a:ext cx="1130177" cy="276999"/>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600"/>
              <a:buFont typeface="Arial"/>
              <a:buNone/>
            </a:pPr>
            <a:r>
              <a:rPr b="1" i="0" lang="ca" sz="600" u="none" cap="none" strike="noStrike">
                <a:solidFill>
                  <a:srgbClr val="000000"/>
                </a:solidFill>
                <a:latin typeface="Arial"/>
                <a:ea typeface="Arial"/>
                <a:cs typeface="Arial"/>
                <a:sym typeface="Arial"/>
              </a:rPr>
              <a:t>PROJECT ADVISOR: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600"/>
              <a:buFont typeface="Arial"/>
              <a:buNone/>
            </a:pPr>
            <a:r>
              <a:rPr b="1" i="0" lang="ca" sz="600" u="none" cap="none" strike="noStrike">
                <a:solidFill>
                  <a:srgbClr val="000000"/>
                </a:solidFill>
                <a:latin typeface="Arial"/>
                <a:ea typeface="Arial"/>
                <a:cs typeface="Arial"/>
                <a:sym typeface="Arial"/>
              </a:rPr>
              <a:t>DANI FOJO</a:t>
            </a:r>
            <a:endParaRPr b="0" i="0" sz="1400" u="none" cap="none" strike="noStrike">
              <a:solidFill>
                <a:srgbClr val="000000"/>
              </a:solidFill>
              <a:latin typeface="Arial"/>
              <a:ea typeface="Arial"/>
              <a:cs typeface="Arial"/>
              <a:sym typeface="Arial"/>
            </a:endParaRPr>
          </a:p>
        </p:txBody>
      </p:sp>
      <p:sp>
        <p:nvSpPr>
          <p:cNvPr id="433" name="Google Shape;433;p41"/>
          <p:cNvSpPr txBox="1"/>
          <p:nvPr/>
        </p:nvSpPr>
        <p:spPr>
          <a:xfrm>
            <a:off x="3543392" y="4761203"/>
            <a:ext cx="3358310" cy="18466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600"/>
              <a:buFont typeface="Arial"/>
              <a:buNone/>
            </a:pPr>
            <a:r>
              <a:rPr b="1" i="0" lang="ca" sz="600" u="none" cap="none" strike="noStrike">
                <a:solidFill>
                  <a:srgbClr val="000000"/>
                </a:solidFill>
                <a:latin typeface="Arial"/>
                <a:ea typeface="Arial"/>
                <a:cs typeface="Arial"/>
                <a:sym typeface="Arial"/>
              </a:rPr>
              <a:t>GAN HYPER RESOLUTION PROJECT</a:t>
            </a:r>
            <a:endParaRPr b="1" i="0" sz="600" u="none" cap="none" strike="noStrike">
              <a:solidFill>
                <a:srgbClr val="000000"/>
              </a:solidFill>
              <a:latin typeface="Arial"/>
              <a:ea typeface="Arial"/>
              <a:cs typeface="Arial"/>
              <a:sym typeface="Arial"/>
            </a:endParaRPr>
          </a:p>
        </p:txBody>
      </p:sp>
      <p:grpSp>
        <p:nvGrpSpPr>
          <p:cNvPr id="434" name="Google Shape;434;p41"/>
          <p:cNvGrpSpPr/>
          <p:nvPr/>
        </p:nvGrpSpPr>
        <p:grpSpPr>
          <a:xfrm>
            <a:off x="1353618" y="1101281"/>
            <a:ext cx="3412668" cy="3434404"/>
            <a:chOff x="1353618" y="1101281"/>
            <a:chExt cx="3412668" cy="3434404"/>
          </a:xfrm>
        </p:grpSpPr>
        <p:sp>
          <p:nvSpPr>
            <p:cNvPr id="435" name="Google Shape;435;p41"/>
            <p:cNvSpPr/>
            <p:nvPr/>
          </p:nvSpPr>
          <p:spPr>
            <a:xfrm>
              <a:off x="2614548" y="1132942"/>
              <a:ext cx="720000" cy="720000"/>
            </a:xfrm>
            <a:prstGeom prst="ellipse">
              <a:avLst/>
            </a:prstGeom>
            <a:solidFill>
              <a:srgbClr val="007BC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nvGrpSpPr>
            <p:cNvPr id="436" name="Google Shape;436;p41"/>
            <p:cNvGrpSpPr/>
            <p:nvPr/>
          </p:nvGrpSpPr>
          <p:grpSpPr>
            <a:xfrm>
              <a:off x="1353618" y="1101281"/>
              <a:ext cx="3412668" cy="3434404"/>
              <a:chOff x="10267976" y="2521934"/>
              <a:chExt cx="4651264" cy="4736168"/>
            </a:xfrm>
          </p:grpSpPr>
          <p:grpSp>
            <p:nvGrpSpPr>
              <p:cNvPr id="437" name="Google Shape;437;p41"/>
              <p:cNvGrpSpPr/>
              <p:nvPr/>
            </p:nvGrpSpPr>
            <p:grpSpPr>
              <a:xfrm>
                <a:off x="10267976" y="2521934"/>
                <a:ext cx="4651264" cy="4736168"/>
                <a:chOff x="10267974" y="2521934"/>
                <a:chExt cx="4651263" cy="4736169"/>
              </a:xfrm>
            </p:grpSpPr>
            <p:grpSp>
              <p:nvGrpSpPr>
                <p:cNvPr id="438" name="Google Shape;438;p41"/>
                <p:cNvGrpSpPr/>
                <p:nvPr/>
              </p:nvGrpSpPr>
              <p:grpSpPr>
                <a:xfrm>
                  <a:off x="10267974" y="2521934"/>
                  <a:ext cx="4651263" cy="4736169"/>
                  <a:chOff x="10267974" y="2521934"/>
                  <a:chExt cx="4651263" cy="4736169"/>
                </a:xfrm>
              </p:grpSpPr>
              <p:sp>
                <p:nvSpPr>
                  <p:cNvPr id="439" name="Google Shape;439;p41"/>
                  <p:cNvSpPr/>
                  <p:nvPr/>
                </p:nvSpPr>
                <p:spPr>
                  <a:xfrm>
                    <a:off x="11940324" y="2521934"/>
                    <a:ext cx="1079449" cy="1092197"/>
                  </a:xfrm>
                  <a:prstGeom prst="donut">
                    <a:avLst>
                      <a:gd fmla="val 5682" name="adj"/>
                    </a:avLst>
                  </a:prstGeom>
                  <a:solidFill>
                    <a:srgbClr val="007BC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grpSp>
                <p:nvGrpSpPr>
                  <p:cNvPr id="440" name="Google Shape;440;p41"/>
                  <p:cNvGrpSpPr/>
                  <p:nvPr/>
                </p:nvGrpSpPr>
                <p:grpSpPr>
                  <a:xfrm>
                    <a:off x="10320840" y="3364035"/>
                    <a:ext cx="4255817" cy="3894068"/>
                    <a:chOff x="10320840" y="3364035"/>
                    <a:chExt cx="4255817" cy="3894068"/>
                  </a:xfrm>
                </p:grpSpPr>
                <p:grpSp>
                  <p:nvGrpSpPr>
                    <p:cNvPr id="441" name="Google Shape;441;p41"/>
                    <p:cNvGrpSpPr/>
                    <p:nvPr/>
                  </p:nvGrpSpPr>
                  <p:grpSpPr>
                    <a:xfrm>
                      <a:off x="12163717" y="3364035"/>
                      <a:ext cx="636408" cy="3889191"/>
                      <a:chOff x="3680156" y="3337726"/>
                      <a:chExt cx="366508" cy="2764922"/>
                    </a:xfrm>
                  </p:grpSpPr>
                  <p:sp>
                    <p:nvSpPr>
                      <p:cNvPr id="442" name="Google Shape;442;p41"/>
                      <p:cNvSpPr/>
                      <p:nvPr/>
                    </p:nvSpPr>
                    <p:spPr>
                      <a:xfrm>
                        <a:off x="3680156" y="5566909"/>
                        <a:ext cx="366508" cy="535739"/>
                      </a:xfrm>
                      <a:prstGeom prst="trapezoid">
                        <a:avLst>
                          <a:gd fmla="val 43668" name="adj"/>
                        </a:avLst>
                      </a:prstGeom>
                      <a:gradFill>
                        <a:gsLst>
                          <a:gs pos="0">
                            <a:srgbClr val="1F3864"/>
                          </a:gs>
                          <a:gs pos="50000">
                            <a:srgbClr val="2F5496"/>
                          </a:gs>
                          <a:gs pos="100000">
                            <a:srgbClr val="007BC0"/>
                          </a:gs>
                        </a:gsLst>
                        <a:lin ang="81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443" name="Google Shape;443;p41"/>
                      <p:cNvSpPr/>
                      <p:nvPr/>
                    </p:nvSpPr>
                    <p:spPr>
                      <a:xfrm>
                        <a:off x="3838198" y="3337726"/>
                        <a:ext cx="48313" cy="2236750"/>
                      </a:xfrm>
                      <a:prstGeom prst="rect">
                        <a:avLst/>
                      </a:prstGeom>
                      <a:solidFill>
                        <a:srgbClr val="007BC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grpSp>
                <p:grpSp>
                  <p:nvGrpSpPr>
                    <p:cNvPr id="444" name="Google Shape;444;p41"/>
                    <p:cNvGrpSpPr/>
                    <p:nvPr/>
                  </p:nvGrpSpPr>
                  <p:grpSpPr>
                    <a:xfrm>
                      <a:off x="12869864" y="5658462"/>
                      <a:ext cx="1706793" cy="1599641"/>
                      <a:chOff x="4108302" y="4964858"/>
                      <a:chExt cx="982943" cy="1137225"/>
                    </a:xfrm>
                  </p:grpSpPr>
                  <p:sp>
                    <p:nvSpPr>
                      <p:cNvPr id="445" name="Google Shape;445;p41"/>
                      <p:cNvSpPr/>
                      <p:nvPr/>
                    </p:nvSpPr>
                    <p:spPr>
                      <a:xfrm>
                        <a:off x="4111767" y="4964858"/>
                        <a:ext cx="399372" cy="602788"/>
                      </a:xfrm>
                      <a:prstGeom prst="bentArrow">
                        <a:avLst>
                          <a:gd fmla="val 14103" name="adj1"/>
                          <a:gd fmla="val 12179" name="adj2"/>
                          <a:gd fmla="val 0" name="adj3"/>
                          <a:gd fmla="val 39904" name="adj4"/>
                        </a:avLst>
                      </a:prstGeom>
                      <a:solidFill>
                        <a:srgbClr val="76717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446" name="Google Shape;446;p41"/>
                      <p:cNvSpPr/>
                      <p:nvPr/>
                    </p:nvSpPr>
                    <p:spPr>
                      <a:xfrm>
                        <a:off x="4108302" y="5564257"/>
                        <a:ext cx="982943" cy="537826"/>
                      </a:xfrm>
                      <a:custGeom>
                        <a:rect b="b" l="l" r="r" t="t"/>
                        <a:pathLst>
                          <a:path extrusionOk="0" h="540631" w="881028">
                            <a:moveTo>
                              <a:pt x="0" y="0"/>
                            </a:moveTo>
                            <a:lnTo>
                              <a:pt x="694143" y="540631"/>
                            </a:lnTo>
                            <a:lnTo>
                              <a:pt x="881028" y="540631"/>
                            </a:lnTo>
                            <a:lnTo>
                              <a:pt x="50058" y="0"/>
                            </a:lnTo>
                            <a:lnTo>
                              <a:pt x="0" y="0"/>
                            </a:lnTo>
                            <a:close/>
                          </a:path>
                        </a:pathLst>
                      </a:custGeom>
                      <a:gradFill>
                        <a:gsLst>
                          <a:gs pos="0">
                            <a:srgbClr val="534F4F"/>
                          </a:gs>
                          <a:gs pos="50000">
                            <a:srgbClr val="6E6868"/>
                          </a:gs>
                          <a:gs pos="100000">
                            <a:srgbClr val="767171"/>
                          </a:gs>
                        </a:gsLst>
                        <a:lin ang="81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grpSp>
                <p:sp>
                  <p:nvSpPr>
                    <p:cNvPr id="447" name="Google Shape;447;p41"/>
                    <p:cNvSpPr/>
                    <p:nvPr/>
                  </p:nvSpPr>
                  <p:spPr>
                    <a:xfrm flipH="1">
                      <a:off x="12638467" y="6499176"/>
                      <a:ext cx="1056609" cy="758925"/>
                    </a:xfrm>
                    <a:custGeom>
                      <a:rect b="b" l="l" r="r" t="t"/>
                      <a:pathLst>
                        <a:path extrusionOk="0" h="534353" w="654368">
                          <a:moveTo>
                            <a:pt x="0" y="534353"/>
                          </a:moveTo>
                          <a:lnTo>
                            <a:pt x="597218" y="0"/>
                          </a:lnTo>
                          <a:lnTo>
                            <a:pt x="654368" y="2858"/>
                          </a:lnTo>
                          <a:lnTo>
                            <a:pt x="280035" y="531495"/>
                          </a:lnTo>
                          <a:lnTo>
                            <a:pt x="0" y="534353"/>
                          </a:lnTo>
                          <a:close/>
                        </a:path>
                      </a:pathLst>
                    </a:custGeom>
                    <a:gradFill>
                      <a:gsLst>
                        <a:gs pos="0">
                          <a:srgbClr val="7B7777"/>
                        </a:gs>
                        <a:gs pos="50000">
                          <a:srgbClr val="BBB9B9"/>
                        </a:gs>
                        <a:gs pos="100000">
                          <a:srgbClr val="D0CECE"/>
                        </a:gs>
                      </a:gsLst>
                      <a:lin ang="81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448" name="Google Shape;448;p41"/>
                    <p:cNvSpPr/>
                    <p:nvPr/>
                  </p:nvSpPr>
                  <p:spPr>
                    <a:xfrm>
                      <a:off x="11181804" y="6501200"/>
                      <a:ext cx="1136251" cy="755353"/>
                    </a:xfrm>
                    <a:custGeom>
                      <a:rect b="b" l="l" r="r" t="t"/>
                      <a:pathLst>
                        <a:path extrusionOk="0" h="534353" w="654368">
                          <a:moveTo>
                            <a:pt x="0" y="534353"/>
                          </a:moveTo>
                          <a:lnTo>
                            <a:pt x="597218" y="0"/>
                          </a:lnTo>
                          <a:lnTo>
                            <a:pt x="654368" y="2858"/>
                          </a:lnTo>
                          <a:lnTo>
                            <a:pt x="280035" y="531495"/>
                          </a:lnTo>
                          <a:lnTo>
                            <a:pt x="0" y="534353"/>
                          </a:lnTo>
                          <a:close/>
                        </a:path>
                      </a:pathLst>
                    </a:custGeom>
                    <a:gradFill>
                      <a:gsLst>
                        <a:gs pos="0">
                          <a:srgbClr val="534F4F"/>
                        </a:gs>
                        <a:gs pos="50000">
                          <a:srgbClr val="6E6868"/>
                        </a:gs>
                        <a:gs pos="100000">
                          <a:srgbClr val="767171"/>
                        </a:gs>
                      </a:gsLst>
                      <a:lin ang="81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449" name="Google Shape;449;p41"/>
                    <p:cNvSpPr/>
                    <p:nvPr/>
                  </p:nvSpPr>
                  <p:spPr>
                    <a:xfrm flipH="1">
                      <a:off x="10320840" y="6504520"/>
                      <a:ext cx="1769319" cy="753580"/>
                    </a:xfrm>
                    <a:custGeom>
                      <a:rect b="b" l="l" r="r" t="t"/>
                      <a:pathLst>
                        <a:path extrusionOk="0" h="540631" w="881028">
                          <a:moveTo>
                            <a:pt x="0" y="0"/>
                          </a:moveTo>
                          <a:lnTo>
                            <a:pt x="694143" y="540631"/>
                          </a:lnTo>
                          <a:lnTo>
                            <a:pt x="881028" y="540631"/>
                          </a:lnTo>
                          <a:lnTo>
                            <a:pt x="50058" y="0"/>
                          </a:lnTo>
                          <a:lnTo>
                            <a:pt x="0" y="0"/>
                          </a:lnTo>
                          <a:close/>
                        </a:path>
                      </a:pathLst>
                    </a:custGeom>
                    <a:gradFill>
                      <a:gsLst>
                        <a:gs pos="0">
                          <a:srgbClr val="7B7777"/>
                        </a:gs>
                        <a:gs pos="50000">
                          <a:srgbClr val="BBB9B9"/>
                        </a:gs>
                        <a:gs pos="100000">
                          <a:srgbClr val="D0CECE"/>
                        </a:gs>
                      </a:gsLst>
                      <a:lin ang="81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450" name="Google Shape;450;p41"/>
                    <p:cNvSpPr/>
                    <p:nvPr/>
                  </p:nvSpPr>
                  <p:spPr>
                    <a:xfrm flipH="1">
                      <a:off x="11354053" y="5066132"/>
                      <a:ext cx="737429" cy="1437612"/>
                    </a:xfrm>
                    <a:prstGeom prst="bentArrow">
                      <a:avLst>
                        <a:gd fmla="val 14103" name="adj1"/>
                        <a:gd fmla="val 12179" name="adj2"/>
                        <a:gd fmla="val 0" name="adj3"/>
                        <a:gd fmla="val 39904" name="adj4"/>
                      </a:avLst>
                    </a:prstGeom>
                    <a:solidFill>
                      <a:srgbClr val="D0CEC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grpSp>
              <p:grpSp>
                <p:nvGrpSpPr>
                  <p:cNvPr id="451" name="Google Shape;451;p41"/>
                  <p:cNvGrpSpPr/>
                  <p:nvPr/>
                </p:nvGrpSpPr>
                <p:grpSpPr>
                  <a:xfrm>
                    <a:off x="13312814" y="5207126"/>
                    <a:ext cx="1606423" cy="1402131"/>
                    <a:chOff x="13312814" y="5207126"/>
                    <a:chExt cx="1606423" cy="1402131"/>
                  </a:xfrm>
                </p:grpSpPr>
                <p:sp>
                  <p:nvSpPr>
                    <p:cNvPr id="452" name="Google Shape;452;p41"/>
                    <p:cNvSpPr/>
                    <p:nvPr/>
                  </p:nvSpPr>
                  <p:spPr>
                    <a:xfrm>
                      <a:off x="13312814" y="6248487"/>
                      <a:ext cx="1606423" cy="36077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0" i="0" lang="ca" sz="1100" u="none" cap="none" strike="noStrike">
                          <a:solidFill>
                            <a:schemeClr val="dk1"/>
                          </a:solidFill>
                          <a:latin typeface="Verdana"/>
                          <a:ea typeface="Verdana"/>
                          <a:cs typeface="Verdana"/>
                          <a:sym typeface="Verdana"/>
                        </a:rPr>
                        <a:t>Interpolation</a:t>
                      </a:r>
                      <a:endParaRPr b="0" i="0" sz="1100" u="none" cap="none" strike="noStrike">
                        <a:solidFill>
                          <a:schemeClr val="dk1"/>
                        </a:solidFill>
                        <a:latin typeface="Verdana"/>
                        <a:ea typeface="Verdana"/>
                        <a:cs typeface="Verdana"/>
                        <a:sym typeface="Verdana"/>
                      </a:endParaRPr>
                    </a:p>
                  </p:txBody>
                </p:sp>
                <p:sp>
                  <p:nvSpPr>
                    <p:cNvPr id="453" name="Google Shape;453;p41"/>
                    <p:cNvSpPr/>
                    <p:nvPr/>
                  </p:nvSpPr>
                  <p:spPr>
                    <a:xfrm>
                      <a:off x="13551626" y="5207126"/>
                      <a:ext cx="1079449" cy="1092197"/>
                    </a:xfrm>
                    <a:prstGeom prst="donut">
                      <a:avLst>
                        <a:gd fmla="val 5682" name="adj"/>
                      </a:avLst>
                    </a:prstGeom>
                    <a:solidFill>
                      <a:srgbClr val="76717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grpSp>
              <p:grpSp>
                <p:nvGrpSpPr>
                  <p:cNvPr id="454" name="Google Shape;454;p41"/>
                  <p:cNvGrpSpPr/>
                  <p:nvPr/>
                </p:nvGrpSpPr>
                <p:grpSpPr>
                  <a:xfrm>
                    <a:off x="10267974" y="4647674"/>
                    <a:ext cx="1131880" cy="1390048"/>
                    <a:chOff x="10267974" y="4647674"/>
                    <a:chExt cx="1131880" cy="1390048"/>
                  </a:xfrm>
                </p:grpSpPr>
                <p:sp>
                  <p:nvSpPr>
                    <p:cNvPr id="455" name="Google Shape;455;p41"/>
                    <p:cNvSpPr/>
                    <p:nvPr/>
                  </p:nvSpPr>
                  <p:spPr>
                    <a:xfrm>
                      <a:off x="10267974" y="5676952"/>
                      <a:ext cx="1131880" cy="36077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0" i="0" lang="ca" sz="1100" u="none" cap="none" strike="noStrike">
                          <a:solidFill>
                            <a:schemeClr val="dk1"/>
                          </a:solidFill>
                          <a:latin typeface="Verdana"/>
                          <a:ea typeface="Verdana"/>
                          <a:cs typeface="Verdana"/>
                          <a:sym typeface="Verdana"/>
                        </a:rPr>
                        <a:t>SRCNN</a:t>
                      </a:r>
                      <a:endParaRPr b="0" i="0" sz="1100" u="none" cap="none" strike="noStrike">
                        <a:solidFill>
                          <a:schemeClr val="dk1"/>
                        </a:solidFill>
                        <a:latin typeface="Verdana"/>
                        <a:ea typeface="Verdana"/>
                        <a:cs typeface="Verdana"/>
                        <a:sym typeface="Verdana"/>
                      </a:endParaRPr>
                    </a:p>
                  </p:txBody>
                </p:sp>
                <p:sp>
                  <p:nvSpPr>
                    <p:cNvPr id="456" name="Google Shape;456;p41"/>
                    <p:cNvSpPr/>
                    <p:nvPr/>
                  </p:nvSpPr>
                  <p:spPr>
                    <a:xfrm>
                      <a:off x="10303210" y="4647674"/>
                      <a:ext cx="1079449" cy="1092197"/>
                    </a:xfrm>
                    <a:prstGeom prst="donut">
                      <a:avLst>
                        <a:gd fmla="val 5682" name="adj"/>
                      </a:avLst>
                    </a:prstGeom>
                    <a:solidFill>
                      <a:srgbClr val="D0CEC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grpSp>
              <p:grpSp>
                <p:nvGrpSpPr>
                  <p:cNvPr id="457" name="Google Shape;457;p41"/>
                  <p:cNvGrpSpPr/>
                  <p:nvPr/>
                </p:nvGrpSpPr>
                <p:grpSpPr>
                  <a:xfrm>
                    <a:off x="10297935" y="3163967"/>
                    <a:ext cx="1079449" cy="1422845"/>
                    <a:chOff x="10297935" y="3163967"/>
                    <a:chExt cx="1079449" cy="1422845"/>
                  </a:xfrm>
                </p:grpSpPr>
                <p:sp>
                  <p:nvSpPr>
                    <p:cNvPr id="458" name="Google Shape;458;p41"/>
                    <p:cNvSpPr/>
                    <p:nvPr/>
                  </p:nvSpPr>
                  <p:spPr>
                    <a:xfrm>
                      <a:off x="10297935" y="3163967"/>
                      <a:ext cx="1079449" cy="1092197"/>
                    </a:xfrm>
                    <a:prstGeom prst="donut">
                      <a:avLst>
                        <a:gd fmla="val 5682" name="adj"/>
                      </a:avLst>
                    </a:prstGeom>
                    <a:solidFill>
                      <a:srgbClr val="76717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459" name="Google Shape;459;p41"/>
                    <p:cNvSpPr/>
                    <p:nvPr/>
                  </p:nvSpPr>
                  <p:spPr>
                    <a:xfrm>
                      <a:off x="10322236" y="4225912"/>
                      <a:ext cx="981300" cy="3609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0" i="0" lang="ca" sz="1100" u="none" cap="none" strike="noStrike">
                          <a:solidFill>
                            <a:schemeClr val="dk1"/>
                          </a:solidFill>
                          <a:latin typeface="Verdana"/>
                          <a:ea typeface="Verdana"/>
                          <a:cs typeface="Verdana"/>
                          <a:sym typeface="Verdana"/>
                        </a:rPr>
                        <a:t>SRGAN</a:t>
                      </a:r>
                      <a:endParaRPr b="0" i="0" sz="1100" u="none" cap="none" strike="noStrike">
                        <a:solidFill>
                          <a:schemeClr val="dk1"/>
                        </a:solidFill>
                        <a:latin typeface="Verdana"/>
                        <a:ea typeface="Verdana"/>
                        <a:cs typeface="Verdana"/>
                        <a:sym typeface="Verdana"/>
                      </a:endParaRPr>
                    </a:p>
                  </p:txBody>
                </p:sp>
              </p:grpSp>
            </p:grpSp>
            <p:sp>
              <p:nvSpPr>
                <p:cNvPr id="460" name="Google Shape;460;p41"/>
                <p:cNvSpPr/>
                <p:nvPr/>
              </p:nvSpPr>
              <p:spPr>
                <a:xfrm>
                  <a:off x="12639867" y="4193438"/>
                  <a:ext cx="963844" cy="2311831"/>
                </a:xfrm>
                <a:prstGeom prst="bentArrow">
                  <a:avLst>
                    <a:gd fmla="val 11550" name="adj1"/>
                    <a:gd fmla="val 7568" name="adj2"/>
                    <a:gd fmla="val 0" name="adj3"/>
                    <a:gd fmla="val 30681" name="adj4"/>
                  </a:avLst>
                </a:prstGeom>
                <a:solidFill>
                  <a:srgbClr val="D0CEC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461" name="Google Shape;461;p41"/>
                <p:cNvSpPr/>
                <p:nvPr/>
              </p:nvSpPr>
              <p:spPr>
                <a:xfrm>
                  <a:off x="13585636" y="3738327"/>
                  <a:ext cx="1079449" cy="1092197"/>
                </a:xfrm>
                <a:prstGeom prst="donut">
                  <a:avLst>
                    <a:gd fmla="val 5682" name="adj"/>
                  </a:avLst>
                </a:prstGeom>
                <a:solidFill>
                  <a:srgbClr val="D0CEC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grpSp>
          <p:sp>
            <p:nvSpPr>
              <p:cNvPr id="462" name="Google Shape;462;p41"/>
              <p:cNvSpPr/>
              <p:nvPr/>
            </p:nvSpPr>
            <p:spPr>
              <a:xfrm flipH="1">
                <a:off x="11374552" y="3633985"/>
                <a:ext cx="944244" cy="2885137"/>
              </a:xfrm>
              <a:prstGeom prst="bentArrow">
                <a:avLst>
                  <a:gd fmla="val 11550" name="adj1"/>
                  <a:gd fmla="val 7568" name="adj2"/>
                  <a:gd fmla="val 0" name="adj3"/>
                  <a:gd fmla="val 30681" name="adj4"/>
                </a:avLst>
              </a:prstGeom>
              <a:solidFill>
                <a:srgbClr val="76717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grpSp>
        <p:sp>
          <p:nvSpPr>
            <p:cNvPr id="463" name="Google Shape;463;p41"/>
            <p:cNvSpPr/>
            <p:nvPr/>
          </p:nvSpPr>
          <p:spPr>
            <a:xfrm>
              <a:off x="2740625" y="1258942"/>
              <a:ext cx="468000" cy="468000"/>
            </a:xfrm>
            <a:prstGeom prst="ellipse">
              <a:avLst/>
            </a:prstGeom>
            <a:solidFill>
              <a:schemeClr val="lt1"/>
            </a:solidFill>
            <a:ln cap="flat" cmpd="sng" w="25400">
              <a:solidFill>
                <a:srgbClr val="007BC0"/>
              </a:solidFill>
              <a:prstDash val="solid"/>
              <a:round/>
              <a:headEnd len="sm" w="sm" type="none"/>
              <a:tailEnd len="sm" w="sm" type="none"/>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Arial"/>
                <a:buNone/>
              </a:pPr>
              <a:r>
                <a:rPr b="1" i="0" lang="ca" sz="2800" u="none" cap="none" strike="noStrike">
                  <a:solidFill>
                    <a:srgbClr val="007BC0"/>
                  </a:solidFill>
                  <a:latin typeface="Arial"/>
                  <a:ea typeface="Arial"/>
                  <a:cs typeface="Arial"/>
                  <a:sym typeface="Arial"/>
                </a:rPr>
                <a:t>5</a:t>
              </a:r>
              <a:endParaRPr b="0" i="0" sz="1400" u="none" cap="none" strike="noStrike">
                <a:solidFill>
                  <a:srgbClr val="000000"/>
                </a:solidFill>
                <a:latin typeface="Arial"/>
                <a:ea typeface="Arial"/>
                <a:cs typeface="Arial"/>
                <a:sym typeface="Arial"/>
              </a:endParaRPr>
            </a:p>
          </p:txBody>
        </p:sp>
      </p:grpSp>
      <p:sp>
        <p:nvSpPr>
          <p:cNvPr id="464" name="Google Shape;464;p41"/>
          <p:cNvSpPr/>
          <p:nvPr/>
        </p:nvSpPr>
        <p:spPr>
          <a:xfrm>
            <a:off x="3796814" y="3087598"/>
            <a:ext cx="720000" cy="720000"/>
          </a:xfrm>
          <a:prstGeom prst="ellipse">
            <a:avLst/>
          </a:prstGeom>
          <a:solidFill>
            <a:srgbClr val="76717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65" name="Google Shape;465;p41"/>
          <p:cNvSpPr/>
          <p:nvPr/>
        </p:nvSpPr>
        <p:spPr>
          <a:xfrm>
            <a:off x="3925833" y="3213841"/>
            <a:ext cx="468000" cy="468000"/>
          </a:xfrm>
          <a:prstGeom prst="ellipse">
            <a:avLst/>
          </a:prstGeom>
          <a:solidFill>
            <a:schemeClr val="lt1"/>
          </a:solidFill>
          <a:ln cap="flat" cmpd="sng" w="25400">
            <a:solidFill>
              <a:srgbClr val="767171"/>
            </a:solidFill>
            <a:prstDash val="solid"/>
            <a:round/>
            <a:headEnd len="sm" w="sm" type="none"/>
            <a:tailEnd len="sm" w="sm" type="none"/>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rPr b="1" i="0" lang="ca" sz="2800" u="none" cap="none" strike="noStrike">
                <a:solidFill>
                  <a:srgbClr val="767171"/>
                </a:solidFill>
                <a:latin typeface="Arial"/>
                <a:ea typeface="Arial"/>
                <a:cs typeface="Arial"/>
                <a:sym typeface="Arial"/>
              </a:rPr>
              <a:t>1</a:t>
            </a:r>
            <a:endParaRPr b="0" i="0" sz="1400" u="none" cap="none" strike="noStrike">
              <a:solidFill>
                <a:srgbClr val="000000"/>
              </a:solidFill>
              <a:latin typeface="Arial"/>
              <a:ea typeface="Arial"/>
              <a:cs typeface="Arial"/>
              <a:sym typeface="Arial"/>
            </a:endParaRPr>
          </a:p>
        </p:txBody>
      </p:sp>
      <p:sp>
        <p:nvSpPr>
          <p:cNvPr id="466" name="Google Shape;466;p41"/>
          <p:cNvSpPr/>
          <p:nvPr/>
        </p:nvSpPr>
        <p:spPr>
          <a:xfrm>
            <a:off x="1411165" y="1602091"/>
            <a:ext cx="720000" cy="720000"/>
          </a:xfrm>
          <a:prstGeom prst="ellipse">
            <a:avLst/>
          </a:prstGeom>
          <a:solidFill>
            <a:srgbClr val="76717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67" name="Google Shape;467;p41"/>
          <p:cNvSpPr/>
          <p:nvPr/>
        </p:nvSpPr>
        <p:spPr>
          <a:xfrm>
            <a:off x="1540184" y="1728334"/>
            <a:ext cx="468000" cy="468000"/>
          </a:xfrm>
          <a:prstGeom prst="ellipse">
            <a:avLst/>
          </a:prstGeom>
          <a:solidFill>
            <a:schemeClr val="lt1"/>
          </a:solidFill>
          <a:ln cap="flat" cmpd="sng" w="25400">
            <a:solidFill>
              <a:srgbClr val="767171"/>
            </a:solidFill>
            <a:prstDash val="solid"/>
            <a:round/>
            <a:headEnd len="sm" w="sm" type="none"/>
            <a:tailEnd len="sm" w="sm" type="none"/>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rPr b="1" i="0" lang="ca" sz="2800" u="none" cap="none" strike="noStrike">
                <a:solidFill>
                  <a:srgbClr val="767171"/>
                </a:solidFill>
                <a:latin typeface="Arial"/>
                <a:ea typeface="Arial"/>
                <a:cs typeface="Arial"/>
                <a:sym typeface="Arial"/>
              </a:rPr>
              <a:t>4</a:t>
            </a:r>
            <a:endParaRPr b="0" i="0" sz="1400" u="none" cap="none" strike="noStrike">
              <a:solidFill>
                <a:srgbClr val="000000"/>
              </a:solidFill>
              <a:latin typeface="Arial"/>
              <a:ea typeface="Arial"/>
              <a:cs typeface="Arial"/>
              <a:sym typeface="Arial"/>
            </a:endParaRPr>
          </a:p>
        </p:txBody>
      </p:sp>
      <p:sp>
        <p:nvSpPr>
          <p:cNvPr id="468" name="Google Shape;468;p41"/>
          <p:cNvSpPr/>
          <p:nvPr/>
        </p:nvSpPr>
        <p:spPr>
          <a:xfrm>
            <a:off x="1417555" y="2679478"/>
            <a:ext cx="720000" cy="720000"/>
          </a:xfrm>
          <a:prstGeom prst="ellipse">
            <a:avLst/>
          </a:prstGeom>
          <a:solidFill>
            <a:srgbClr val="D0CEC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69" name="Google Shape;469;p41"/>
          <p:cNvSpPr/>
          <p:nvPr/>
        </p:nvSpPr>
        <p:spPr>
          <a:xfrm>
            <a:off x="1546574" y="2805721"/>
            <a:ext cx="468000" cy="468000"/>
          </a:xfrm>
          <a:prstGeom prst="ellipse">
            <a:avLst/>
          </a:prstGeom>
          <a:solidFill>
            <a:schemeClr val="lt1"/>
          </a:solidFill>
          <a:ln cap="flat" cmpd="sng" w="25400">
            <a:solidFill>
              <a:srgbClr val="D0CECE"/>
            </a:solidFill>
            <a:prstDash val="solid"/>
            <a:round/>
            <a:headEnd len="sm" w="sm" type="none"/>
            <a:tailEnd len="sm" w="sm" type="none"/>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rPr b="1" i="0" lang="ca" sz="2800" u="none" cap="none" strike="noStrike">
                <a:solidFill>
                  <a:srgbClr val="A5A5A5"/>
                </a:solidFill>
                <a:latin typeface="Arial"/>
                <a:ea typeface="Arial"/>
                <a:cs typeface="Arial"/>
                <a:sym typeface="Arial"/>
              </a:rPr>
              <a:t>2</a:t>
            </a:r>
            <a:endParaRPr b="0" i="0" sz="1400" u="none" cap="none" strike="noStrike">
              <a:solidFill>
                <a:srgbClr val="000000"/>
              </a:solidFill>
              <a:latin typeface="Arial"/>
              <a:ea typeface="Arial"/>
              <a:cs typeface="Arial"/>
              <a:sym typeface="Arial"/>
            </a:endParaRPr>
          </a:p>
        </p:txBody>
      </p:sp>
      <p:sp>
        <p:nvSpPr>
          <p:cNvPr id="470" name="Google Shape;470;p41"/>
          <p:cNvSpPr/>
          <p:nvPr/>
        </p:nvSpPr>
        <p:spPr>
          <a:xfrm>
            <a:off x="3822937" y="2016605"/>
            <a:ext cx="720000" cy="720000"/>
          </a:xfrm>
          <a:prstGeom prst="ellipse">
            <a:avLst/>
          </a:prstGeom>
          <a:solidFill>
            <a:srgbClr val="D0CEC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71" name="Google Shape;471;p41"/>
          <p:cNvSpPr/>
          <p:nvPr/>
        </p:nvSpPr>
        <p:spPr>
          <a:xfrm>
            <a:off x="3951956" y="2142848"/>
            <a:ext cx="468000" cy="468000"/>
          </a:xfrm>
          <a:prstGeom prst="ellipse">
            <a:avLst/>
          </a:prstGeom>
          <a:solidFill>
            <a:schemeClr val="lt1"/>
          </a:solidFill>
          <a:ln cap="flat" cmpd="sng" w="25400">
            <a:solidFill>
              <a:srgbClr val="D0CECE"/>
            </a:solidFill>
            <a:prstDash val="solid"/>
            <a:round/>
            <a:headEnd len="sm" w="sm" type="none"/>
            <a:tailEnd len="sm" w="sm" type="none"/>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rPr b="1" i="0" lang="ca" sz="2800" u="none" cap="none" strike="noStrike">
                <a:solidFill>
                  <a:srgbClr val="A5A5A5"/>
                </a:solidFill>
                <a:latin typeface="Arial"/>
                <a:ea typeface="Arial"/>
                <a:cs typeface="Arial"/>
                <a:sym typeface="Arial"/>
              </a:rPr>
              <a:t>3</a:t>
            </a:r>
            <a:endParaRPr b="0" i="0" sz="1400" u="none" cap="none" strike="noStrike">
              <a:solidFill>
                <a:srgbClr val="000000"/>
              </a:solidFill>
              <a:latin typeface="Arial"/>
              <a:ea typeface="Arial"/>
              <a:cs typeface="Arial"/>
              <a:sym typeface="Arial"/>
            </a:endParaRPr>
          </a:p>
        </p:txBody>
      </p:sp>
      <p:sp>
        <p:nvSpPr>
          <p:cNvPr id="472" name="Google Shape;472;p41"/>
          <p:cNvSpPr txBox="1"/>
          <p:nvPr/>
        </p:nvSpPr>
        <p:spPr>
          <a:xfrm>
            <a:off x="6026395" y="3459574"/>
            <a:ext cx="3291597" cy="95410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1" lang="ca" sz="1400" u="none" cap="none" strike="noStrike">
                <a:solidFill>
                  <a:schemeClr val="lt1"/>
                </a:solidFill>
                <a:latin typeface="Arial"/>
                <a:ea typeface="Arial"/>
                <a:cs typeface="Arial"/>
                <a:sym typeface="Arial"/>
              </a:rPr>
              <a:t>“The estimation of a </a:t>
            </a:r>
            <a:r>
              <a:rPr b="1" i="1" lang="ca" sz="1400" u="none" cap="none" strike="noStrike">
                <a:solidFill>
                  <a:schemeClr val="lt1"/>
                </a:solidFill>
                <a:latin typeface="Arial"/>
                <a:ea typeface="Arial"/>
                <a:cs typeface="Arial"/>
                <a:sym typeface="Arial"/>
              </a:rPr>
              <a:t>high-resolution (HR)</a:t>
            </a:r>
            <a:r>
              <a:rPr b="0" i="1" lang="ca" sz="1400" u="none" cap="none" strike="noStrike">
                <a:solidFill>
                  <a:schemeClr val="lt1"/>
                </a:solidFill>
                <a:latin typeface="Arial"/>
                <a:ea typeface="Arial"/>
                <a:cs typeface="Arial"/>
                <a:sym typeface="Arial"/>
              </a:rPr>
              <a:t> image from </a:t>
            </a:r>
            <a:r>
              <a:rPr b="1" i="1" lang="ca" sz="1400" u="none" cap="none" strike="noStrike">
                <a:solidFill>
                  <a:schemeClr val="lt1"/>
                </a:solidFill>
                <a:latin typeface="Arial"/>
                <a:ea typeface="Arial"/>
                <a:cs typeface="Arial"/>
                <a:sym typeface="Arial"/>
              </a:rPr>
              <a:t>a single low-resolution (LR)</a:t>
            </a:r>
            <a:r>
              <a:rPr b="0" i="1" lang="ca" sz="1400" u="none" cap="none" strike="noStrike">
                <a:solidFill>
                  <a:schemeClr val="lt1"/>
                </a:solidFill>
                <a:latin typeface="Arial"/>
                <a:ea typeface="Arial"/>
                <a:cs typeface="Arial"/>
                <a:sym typeface="Arial"/>
              </a:rPr>
              <a:t> counterpart is referred to as </a:t>
            </a:r>
            <a:r>
              <a:rPr b="1" i="1" lang="ca" sz="1400" u="none" cap="none" strike="noStrike">
                <a:solidFill>
                  <a:schemeClr val="lt1"/>
                </a:solidFill>
                <a:latin typeface="Arial"/>
                <a:ea typeface="Arial"/>
                <a:cs typeface="Arial"/>
                <a:sym typeface="Arial"/>
              </a:rPr>
              <a:t>super-resolution (SR)</a:t>
            </a:r>
            <a:r>
              <a:rPr b="0" i="1" lang="ca" sz="1400" u="none" cap="none" strike="noStrike">
                <a:solidFill>
                  <a:schemeClr val="lt1"/>
                </a:solidFill>
                <a:latin typeface="Arial"/>
                <a:ea typeface="Arial"/>
                <a:cs typeface="Arial"/>
                <a:sym typeface="Arial"/>
              </a:rPr>
              <a:t>.”</a:t>
            </a:r>
            <a:endParaRPr b="0" i="1" sz="1400" u="none" cap="none" strike="noStrike">
              <a:solidFill>
                <a:schemeClr val="lt1"/>
              </a:solidFill>
              <a:latin typeface="Arial"/>
              <a:ea typeface="Arial"/>
              <a:cs typeface="Arial"/>
              <a:sym typeface="Arial"/>
            </a:endParaRPr>
          </a:p>
        </p:txBody>
      </p:sp>
      <p:pic>
        <p:nvPicPr>
          <p:cNvPr id="473" name="Google Shape;473;p41"/>
          <p:cNvPicPr preferRelativeResize="0"/>
          <p:nvPr/>
        </p:nvPicPr>
        <p:blipFill rotWithShape="1">
          <a:blip r:embed="rId8">
            <a:alphaModFix/>
          </a:blip>
          <a:srcRect b="3850" l="1258" r="1538" t="3757"/>
          <a:stretch/>
        </p:blipFill>
        <p:spPr>
          <a:xfrm>
            <a:off x="8956062" y="6318535"/>
            <a:ext cx="7869821" cy="3150540"/>
          </a:xfrm>
          <a:prstGeom prst="rect">
            <a:avLst/>
          </a:prstGeom>
          <a:noFill/>
          <a:ln>
            <a:noFill/>
          </a:ln>
        </p:spPr>
      </p:pic>
      <p:pic>
        <p:nvPicPr>
          <p:cNvPr id="474" name="Google Shape;474;p41"/>
          <p:cNvPicPr preferRelativeResize="0"/>
          <p:nvPr/>
        </p:nvPicPr>
        <p:blipFill rotWithShape="1">
          <a:blip r:embed="rId8">
            <a:alphaModFix/>
          </a:blip>
          <a:srcRect b="18858" l="75869" r="1758" t="4921"/>
          <a:stretch/>
        </p:blipFill>
        <p:spPr>
          <a:xfrm>
            <a:off x="2675953" y="3516754"/>
            <a:ext cx="609995" cy="875309"/>
          </a:xfrm>
          <a:prstGeom prst="rect">
            <a:avLst/>
          </a:prstGeom>
          <a:noFill/>
          <a:ln>
            <a:noFill/>
          </a:ln>
          <a:effectLst>
            <a:outerShdw blurRad="50800" rotWithShape="0" algn="t" dir="5400000" dist="38100">
              <a:srgbClr val="000000">
                <a:alpha val="40000"/>
              </a:srgbClr>
            </a:outerShdw>
          </a:effectLst>
        </p:spPr>
      </p:pic>
      <p:pic>
        <p:nvPicPr>
          <p:cNvPr id="475" name="Google Shape;475;p41"/>
          <p:cNvPicPr preferRelativeResize="0"/>
          <p:nvPr/>
        </p:nvPicPr>
        <p:blipFill rotWithShape="1">
          <a:blip r:embed="rId8">
            <a:alphaModFix/>
          </a:blip>
          <a:srcRect b="18849" l="1987" r="75988" t="4759"/>
          <a:stretch/>
        </p:blipFill>
        <p:spPr>
          <a:xfrm>
            <a:off x="4808672" y="3024068"/>
            <a:ext cx="608400" cy="888780"/>
          </a:xfrm>
          <a:prstGeom prst="rect">
            <a:avLst/>
          </a:prstGeom>
          <a:noFill/>
          <a:ln>
            <a:noFill/>
          </a:ln>
          <a:effectLst>
            <a:outerShdw blurRad="50800" rotWithShape="0" algn="t" dir="5400000" dist="38100">
              <a:srgbClr val="000000">
                <a:alpha val="40000"/>
              </a:srgbClr>
            </a:outerShdw>
          </a:effectLst>
        </p:spPr>
      </p:pic>
      <p:pic>
        <p:nvPicPr>
          <p:cNvPr id="476" name="Google Shape;476;p41"/>
          <p:cNvPicPr preferRelativeResize="0"/>
          <p:nvPr/>
        </p:nvPicPr>
        <p:blipFill rotWithShape="1">
          <a:blip r:embed="rId8">
            <a:alphaModFix/>
          </a:blip>
          <a:srcRect b="18918" l="51255" r="26386" t="4685"/>
          <a:stretch/>
        </p:blipFill>
        <p:spPr>
          <a:xfrm>
            <a:off x="550835" y="1560192"/>
            <a:ext cx="615376" cy="885600"/>
          </a:xfrm>
          <a:prstGeom prst="rect">
            <a:avLst/>
          </a:prstGeom>
          <a:noFill/>
          <a:ln>
            <a:noFill/>
          </a:ln>
        </p:spPr>
      </p:pic>
      <p:pic>
        <p:nvPicPr>
          <p:cNvPr id="477" name="Google Shape;477;p41"/>
          <p:cNvPicPr preferRelativeResize="0"/>
          <p:nvPr/>
        </p:nvPicPr>
        <p:blipFill rotWithShape="1">
          <a:blip r:embed="rId8">
            <a:alphaModFix/>
          </a:blip>
          <a:srcRect b="18638" l="26733" r="51060" t="4974"/>
          <a:stretch/>
        </p:blipFill>
        <p:spPr>
          <a:xfrm>
            <a:off x="4799490" y="1962091"/>
            <a:ext cx="612000" cy="886672"/>
          </a:xfrm>
          <a:prstGeom prst="rect">
            <a:avLst/>
          </a:prstGeom>
          <a:noFill/>
          <a:ln>
            <a:noFill/>
          </a:ln>
        </p:spPr>
      </p:pic>
      <p:sp>
        <p:nvSpPr>
          <p:cNvPr id="478" name="Google Shape;478;p41"/>
          <p:cNvSpPr/>
          <p:nvPr/>
        </p:nvSpPr>
        <p:spPr>
          <a:xfrm>
            <a:off x="3594490" y="2751311"/>
            <a:ext cx="1178645" cy="26161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0" i="0" lang="ca" sz="1100" u="none" cap="none" strike="noStrike">
                <a:solidFill>
                  <a:schemeClr val="dk1"/>
                </a:solidFill>
                <a:latin typeface="Verdana"/>
                <a:ea typeface="Verdana"/>
                <a:cs typeface="Verdana"/>
                <a:sym typeface="Verdana"/>
              </a:rPr>
              <a:t>ResNet</a:t>
            </a:r>
            <a:endParaRPr b="0" i="0" sz="1100" u="none" cap="none" strike="noStrike">
              <a:solidFill>
                <a:schemeClr val="dk1"/>
              </a:solidFill>
              <a:latin typeface="Verdana"/>
              <a:ea typeface="Verdana"/>
              <a:cs typeface="Verdana"/>
              <a:sym typeface="Verdana"/>
            </a:endParaRPr>
          </a:p>
        </p:txBody>
      </p:sp>
      <p:pic>
        <p:nvPicPr>
          <p:cNvPr id="479" name="Google Shape;479;p41"/>
          <p:cNvPicPr preferRelativeResize="0"/>
          <p:nvPr/>
        </p:nvPicPr>
        <p:blipFill rotWithShape="1">
          <a:blip r:embed="rId9">
            <a:alphaModFix/>
          </a:blip>
          <a:srcRect b="0" l="0" r="0" t="0"/>
          <a:stretch/>
        </p:blipFill>
        <p:spPr>
          <a:xfrm>
            <a:off x="546096" y="2650603"/>
            <a:ext cx="610080" cy="885600"/>
          </a:xfrm>
          <a:prstGeom prst="rect">
            <a:avLst/>
          </a:prstGeom>
          <a:noFill/>
          <a:ln>
            <a:noFill/>
          </a:ln>
        </p:spPr>
      </p:pic>
      <p:sp>
        <p:nvSpPr>
          <p:cNvPr id="480" name="Google Shape;480;p41"/>
          <p:cNvSpPr/>
          <p:nvPr/>
        </p:nvSpPr>
        <p:spPr>
          <a:xfrm>
            <a:off x="2513116" y="866697"/>
            <a:ext cx="898190" cy="26161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ca" sz="1100" u="none" cap="none" strike="noStrike">
                <a:solidFill>
                  <a:schemeClr val="dk1"/>
                </a:solidFill>
                <a:latin typeface="Verdana"/>
                <a:ea typeface="Verdana"/>
                <a:cs typeface="Verdana"/>
                <a:sym typeface="Verdana"/>
              </a:rPr>
              <a:t>ESRGAN</a:t>
            </a:r>
            <a:endParaRPr b="1" i="0" sz="1100" u="none" cap="none" strike="noStrike">
              <a:solidFill>
                <a:schemeClr val="dk1"/>
              </a:solidFill>
              <a:latin typeface="Verdana"/>
              <a:ea typeface="Verdana"/>
              <a:cs typeface="Verdana"/>
              <a:sym typeface="Verdana"/>
            </a:endParaRPr>
          </a:p>
        </p:txBody>
      </p:sp>
      <p:sp>
        <p:nvSpPr>
          <p:cNvPr id="481" name="Google Shape;481;p41"/>
          <p:cNvSpPr/>
          <p:nvPr/>
        </p:nvSpPr>
        <p:spPr>
          <a:xfrm>
            <a:off x="0" y="788715"/>
            <a:ext cx="9144000" cy="3782837"/>
          </a:xfrm>
          <a:prstGeom prst="frame">
            <a:avLst>
              <a:gd fmla="val 1815" name="adj1"/>
            </a:avLst>
          </a:prstGeom>
          <a:solidFill>
            <a:srgbClr val="007BC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dk1"/>
              </a:solidFill>
              <a:latin typeface="Arial"/>
              <a:ea typeface="Arial"/>
              <a:cs typeface="Arial"/>
              <a:sym typeface="Arial"/>
            </a:endParaRPr>
          </a:p>
        </p:txBody>
      </p:sp>
      <p:sp>
        <p:nvSpPr>
          <p:cNvPr id="482" name="Google Shape;482;p41"/>
          <p:cNvSpPr/>
          <p:nvPr/>
        </p:nvSpPr>
        <p:spPr>
          <a:xfrm>
            <a:off x="3047" y="375696"/>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grpSp>
        <p:nvGrpSpPr>
          <p:cNvPr id="483" name="Google Shape;483;p41"/>
          <p:cNvGrpSpPr/>
          <p:nvPr/>
        </p:nvGrpSpPr>
        <p:grpSpPr>
          <a:xfrm>
            <a:off x="8141262" y="375696"/>
            <a:ext cx="1000764" cy="414018"/>
            <a:chOff x="8141262" y="376015"/>
            <a:chExt cx="1000764" cy="414018"/>
          </a:xfrm>
        </p:grpSpPr>
        <p:sp>
          <p:nvSpPr>
            <p:cNvPr id="484" name="Google Shape;484;p41"/>
            <p:cNvSpPr/>
            <p:nvPr/>
          </p:nvSpPr>
          <p:spPr>
            <a:xfrm>
              <a:off x="8141262" y="376015"/>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thoughtful Icon - Free PNG &amp; SVG 1757003 - Noun Project" id="485" name="Google Shape;485;p41"/>
            <p:cNvPicPr preferRelativeResize="0"/>
            <p:nvPr/>
          </p:nvPicPr>
          <p:blipFill rotWithShape="1">
            <a:blip r:embed="rId10">
              <a:alphaModFix/>
            </a:blip>
            <a:srcRect b="0" l="0" r="0" t="0"/>
            <a:stretch/>
          </p:blipFill>
          <p:spPr>
            <a:xfrm>
              <a:off x="8517066" y="464108"/>
              <a:ext cx="259551" cy="259551"/>
            </a:xfrm>
            <a:prstGeom prst="rect">
              <a:avLst/>
            </a:prstGeom>
            <a:noFill/>
            <a:ln>
              <a:noFill/>
            </a:ln>
          </p:spPr>
        </p:pic>
      </p:grpSp>
      <p:pic>
        <p:nvPicPr>
          <p:cNvPr descr="motivation Icon - Download motivation Icon 1110005 | Noun Project" id="486" name="Google Shape;486;p41"/>
          <p:cNvPicPr preferRelativeResize="0"/>
          <p:nvPr/>
        </p:nvPicPr>
        <p:blipFill rotWithShape="1">
          <a:blip r:embed="rId11">
            <a:alphaModFix/>
          </a:blip>
          <a:srcRect b="0" l="0" r="0" t="0"/>
          <a:stretch/>
        </p:blipFill>
        <p:spPr>
          <a:xfrm>
            <a:off x="315282" y="397803"/>
            <a:ext cx="369805" cy="369805"/>
          </a:xfrm>
          <a:prstGeom prst="rect">
            <a:avLst/>
          </a:prstGeom>
          <a:noFill/>
          <a:ln>
            <a:noFill/>
          </a:ln>
        </p:spPr>
      </p:pic>
      <p:grpSp>
        <p:nvGrpSpPr>
          <p:cNvPr id="487" name="Google Shape;487;p41"/>
          <p:cNvGrpSpPr/>
          <p:nvPr/>
        </p:nvGrpSpPr>
        <p:grpSpPr>
          <a:xfrm>
            <a:off x="7477265" y="375696"/>
            <a:ext cx="1000764" cy="414018"/>
            <a:chOff x="7477265" y="375308"/>
            <a:chExt cx="1000764" cy="414018"/>
          </a:xfrm>
        </p:grpSpPr>
        <p:sp>
          <p:nvSpPr>
            <p:cNvPr id="488" name="Google Shape;488;p41"/>
            <p:cNvSpPr/>
            <p:nvPr/>
          </p:nvSpPr>
          <p:spPr>
            <a:xfrm>
              <a:off x="7477265" y="375308"/>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Statistical Analysis Icon - Download in Glyph Style" id="489" name="Google Shape;489;p41"/>
            <p:cNvPicPr preferRelativeResize="0"/>
            <p:nvPr/>
          </p:nvPicPr>
          <p:blipFill rotWithShape="1">
            <a:blip r:embed="rId12">
              <a:alphaModFix/>
            </a:blip>
            <a:srcRect b="0" l="0" r="0" t="0"/>
            <a:stretch/>
          </p:blipFill>
          <p:spPr>
            <a:xfrm>
              <a:off x="7843649" y="455633"/>
              <a:ext cx="283664" cy="283664"/>
            </a:xfrm>
            <a:prstGeom prst="rect">
              <a:avLst/>
            </a:prstGeom>
            <a:noFill/>
            <a:ln>
              <a:noFill/>
            </a:ln>
          </p:spPr>
        </p:pic>
      </p:grpSp>
      <p:grpSp>
        <p:nvGrpSpPr>
          <p:cNvPr id="490" name="Google Shape;490;p41"/>
          <p:cNvGrpSpPr/>
          <p:nvPr/>
        </p:nvGrpSpPr>
        <p:grpSpPr>
          <a:xfrm>
            <a:off x="6777743" y="375696"/>
            <a:ext cx="1000764" cy="414018"/>
            <a:chOff x="6777743" y="373411"/>
            <a:chExt cx="1000764" cy="414018"/>
          </a:xfrm>
        </p:grpSpPr>
        <p:sp>
          <p:nvSpPr>
            <p:cNvPr id="491" name="Google Shape;491;p41"/>
            <p:cNvSpPr/>
            <p:nvPr/>
          </p:nvSpPr>
          <p:spPr>
            <a:xfrm>
              <a:off x="6777743" y="373411"/>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metrics Icon - Free PNG &amp; SVG 105414 - Noun Project" id="492" name="Google Shape;492;p41"/>
            <p:cNvPicPr preferRelativeResize="0"/>
            <p:nvPr/>
          </p:nvPicPr>
          <p:blipFill rotWithShape="1">
            <a:blip r:embed="rId13">
              <a:alphaModFix/>
            </a:blip>
            <a:srcRect b="0" l="0" r="0" t="0"/>
            <a:stretch/>
          </p:blipFill>
          <p:spPr>
            <a:xfrm>
              <a:off x="7096476" y="434572"/>
              <a:ext cx="322932" cy="322932"/>
            </a:xfrm>
            <a:prstGeom prst="rect">
              <a:avLst/>
            </a:prstGeom>
            <a:noFill/>
            <a:ln>
              <a:noFill/>
            </a:ln>
          </p:spPr>
        </p:pic>
      </p:grpSp>
      <p:grpSp>
        <p:nvGrpSpPr>
          <p:cNvPr id="493" name="Google Shape;493;p41"/>
          <p:cNvGrpSpPr/>
          <p:nvPr/>
        </p:nvGrpSpPr>
        <p:grpSpPr>
          <a:xfrm>
            <a:off x="6043799" y="375696"/>
            <a:ext cx="1000764" cy="414018"/>
            <a:chOff x="6043799" y="374249"/>
            <a:chExt cx="1000764" cy="414018"/>
          </a:xfrm>
        </p:grpSpPr>
        <p:sp>
          <p:nvSpPr>
            <p:cNvPr id="494" name="Google Shape;494;p41"/>
            <p:cNvSpPr/>
            <p:nvPr/>
          </p:nvSpPr>
          <p:spPr>
            <a:xfrm>
              <a:off x="6043799" y="374249"/>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Parameter Icon #356991 - Free Icons Library" id="495" name="Google Shape;495;p41"/>
            <p:cNvPicPr preferRelativeResize="0"/>
            <p:nvPr/>
          </p:nvPicPr>
          <p:blipFill rotWithShape="1">
            <a:blip r:embed="rId14">
              <a:alphaModFix/>
            </a:blip>
            <a:srcRect b="0" l="0" r="0" t="0"/>
            <a:stretch/>
          </p:blipFill>
          <p:spPr>
            <a:xfrm>
              <a:off x="6410183" y="464558"/>
              <a:ext cx="262052" cy="262052"/>
            </a:xfrm>
            <a:prstGeom prst="rect">
              <a:avLst/>
            </a:prstGeom>
            <a:noFill/>
            <a:ln>
              <a:noFill/>
            </a:ln>
          </p:spPr>
        </p:pic>
      </p:grpSp>
      <p:sp>
        <p:nvSpPr>
          <p:cNvPr id="496" name="Google Shape;496;p41"/>
          <p:cNvSpPr/>
          <p:nvPr/>
        </p:nvSpPr>
        <p:spPr>
          <a:xfrm>
            <a:off x="4610433" y="375696"/>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grpSp>
        <p:nvGrpSpPr>
          <p:cNvPr id="497" name="Google Shape;497;p41"/>
          <p:cNvGrpSpPr/>
          <p:nvPr/>
        </p:nvGrpSpPr>
        <p:grpSpPr>
          <a:xfrm>
            <a:off x="3871085" y="375696"/>
            <a:ext cx="1000764" cy="414018"/>
            <a:chOff x="3871085" y="374082"/>
            <a:chExt cx="1000764" cy="414018"/>
          </a:xfrm>
        </p:grpSpPr>
        <p:sp>
          <p:nvSpPr>
            <p:cNvPr id="498" name="Google Shape;498;p41"/>
            <p:cNvSpPr/>
            <p:nvPr/>
          </p:nvSpPr>
          <p:spPr>
            <a:xfrm>
              <a:off x="3871085" y="374082"/>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Support Vector Machines Icon - Free PNG &amp; SVG 1374192 - Noun Project" id="499" name="Google Shape;499;p41"/>
            <p:cNvPicPr preferRelativeResize="0"/>
            <p:nvPr/>
          </p:nvPicPr>
          <p:blipFill rotWithShape="1">
            <a:blip r:embed="rId15">
              <a:alphaModFix/>
            </a:blip>
            <a:srcRect b="0" l="0" r="0" t="0"/>
            <a:stretch/>
          </p:blipFill>
          <p:spPr>
            <a:xfrm>
              <a:off x="4173156" y="419164"/>
              <a:ext cx="346367" cy="346367"/>
            </a:xfrm>
            <a:prstGeom prst="rect">
              <a:avLst/>
            </a:prstGeom>
            <a:noFill/>
            <a:ln>
              <a:noFill/>
            </a:ln>
          </p:spPr>
        </p:pic>
      </p:grpSp>
      <p:grpSp>
        <p:nvGrpSpPr>
          <p:cNvPr id="500" name="Google Shape;500;p41"/>
          <p:cNvGrpSpPr/>
          <p:nvPr/>
        </p:nvGrpSpPr>
        <p:grpSpPr>
          <a:xfrm>
            <a:off x="3113374" y="375696"/>
            <a:ext cx="1000764" cy="414018"/>
            <a:chOff x="3113374" y="372277"/>
            <a:chExt cx="1000764" cy="414018"/>
          </a:xfrm>
        </p:grpSpPr>
        <p:sp>
          <p:nvSpPr>
            <p:cNvPr id="501" name="Google Shape;501;p41"/>
            <p:cNvSpPr/>
            <p:nvPr/>
          </p:nvSpPr>
          <p:spPr>
            <a:xfrm>
              <a:off x="3113374" y="372277"/>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Engranajes mecanicos - Iconos gratis de" id="502" name="Google Shape;502;p41"/>
            <p:cNvPicPr preferRelativeResize="0"/>
            <p:nvPr/>
          </p:nvPicPr>
          <p:blipFill rotWithShape="1">
            <a:blip r:embed="rId16">
              <a:alphaModFix/>
            </a:blip>
            <a:srcRect b="0" l="0" r="0" t="0"/>
            <a:stretch/>
          </p:blipFill>
          <p:spPr>
            <a:xfrm>
              <a:off x="3385545" y="415071"/>
              <a:ext cx="363370" cy="363370"/>
            </a:xfrm>
            <a:prstGeom prst="rect">
              <a:avLst/>
            </a:prstGeom>
            <a:noFill/>
            <a:ln>
              <a:noFill/>
            </a:ln>
          </p:spPr>
        </p:pic>
      </p:grpSp>
      <p:grpSp>
        <p:nvGrpSpPr>
          <p:cNvPr id="503" name="Google Shape;503;p41"/>
          <p:cNvGrpSpPr/>
          <p:nvPr/>
        </p:nvGrpSpPr>
        <p:grpSpPr>
          <a:xfrm>
            <a:off x="2322427" y="375696"/>
            <a:ext cx="1000764" cy="414018"/>
            <a:chOff x="2322427" y="369857"/>
            <a:chExt cx="1000764" cy="414018"/>
          </a:xfrm>
        </p:grpSpPr>
        <p:sp>
          <p:nvSpPr>
            <p:cNvPr id="504" name="Google Shape;504;p41"/>
            <p:cNvSpPr/>
            <p:nvPr/>
          </p:nvSpPr>
          <p:spPr>
            <a:xfrm>
              <a:off x="2322427" y="369857"/>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HMS20278 | Datasets2Tools" id="505" name="Google Shape;505;p41"/>
            <p:cNvPicPr preferRelativeResize="0"/>
            <p:nvPr/>
          </p:nvPicPr>
          <p:blipFill rotWithShape="1">
            <a:blip r:embed="rId17">
              <a:alphaModFix/>
            </a:blip>
            <a:srcRect b="0" l="0" r="0" t="0"/>
            <a:stretch/>
          </p:blipFill>
          <p:spPr>
            <a:xfrm>
              <a:off x="2651068" y="441638"/>
              <a:ext cx="310236" cy="310236"/>
            </a:xfrm>
            <a:prstGeom prst="rect">
              <a:avLst/>
            </a:prstGeom>
            <a:noFill/>
            <a:ln>
              <a:noFill/>
            </a:ln>
          </p:spPr>
        </p:pic>
      </p:grpSp>
      <p:sp>
        <p:nvSpPr>
          <p:cNvPr id="506" name="Google Shape;506;p41"/>
          <p:cNvSpPr/>
          <p:nvPr/>
        </p:nvSpPr>
        <p:spPr>
          <a:xfrm>
            <a:off x="1528134" y="375696"/>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Forma llena de bandera - Iconos gratis de mapas y banderas" id="507" name="Google Shape;507;p41"/>
          <p:cNvPicPr preferRelativeResize="0"/>
          <p:nvPr/>
        </p:nvPicPr>
        <p:blipFill rotWithShape="1">
          <a:blip r:embed="rId18">
            <a:alphaModFix/>
          </a:blip>
          <a:srcRect b="0" l="0" r="0" t="0"/>
          <a:stretch/>
        </p:blipFill>
        <p:spPr>
          <a:xfrm>
            <a:off x="1916987" y="427785"/>
            <a:ext cx="309840" cy="309840"/>
          </a:xfrm>
          <a:prstGeom prst="rect">
            <a:avLst/>
          </a:prstGeom>
          <a:noFill/>
          <a:ln>
            <a:noFill/>
          </a:ln>
        </p:spPr>
      </p:pic>
      <p:sp>
        <p:nvSpPr>
          <p:cNvPr id="508" name="Google Shape;508;p41"/>
          <p:cNvSpPr/>
          <p:nvPr/>
        </p:nvSpPr>
        <p:spPr>
          <a:xfrm>
            <a:off x="5344640" y="375696"/>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509" name="Google Shape;509;p41"/>
          <p:cNvSpPr/>
          <p:nvPr/>
        </p:nvSpPr>
        <p:spPr>
          <a:xfrm>
            <a:off x="791487" y="375696"/>
            <a:ext cx="1000764" cy="414018"/>
          </a:xfrm>
          <a:prstGeom prst="round2SameRect">
            <a:avLst>
              <a:gd fmla="val 35910" name="adj1"/>
              <a:gd fmla="val 0" name="adj2"/>
            </a:avLst>
          </a:prstGeom>
          <a:solidFill>
            <a:srgbClr val="007BC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Resolution - Free computer icons" id="510" name="Google Shape;510;p41"/>
          <p:cNvPicPr preferRelativeResize="0"/>
          <p:nvPr/>
        </p:nvPicPr>
        <p:blipFill rotWithShape="1">
          <a:blip r:embed="rId19">
            <a:alphaModFix/>
          </a:blip>
          <a:srcRect b="0" l="0" r="0" t="0"/>
          <a:stretch/>
        </p:blipFill>
        <p:spPr>
          <a:xfrm>
            <a:off x="1132929" y="433985"/>
            <a:ext cx="337219" cy="337219"/>
          </a:xfrm>
          <a:prstGeom prst="rect">
            <a:avLst/>
          </a:prstGeom>
          <a:noFill/>
          <a:ln>
            <a:noFill/>
          </a:ln>
        </p:spPr>
      </p:pic>
      <p:pic>
        <p:nvPicPr>
          <p:cNvPr id="511" name="Google Shape;511;p41"/>
          <p:cNvPicPr preferRelativeResize="0"/>
          <p:nvPr/>
        </p:nvPicPr>
        <p:blipFill rotWithShape="1">
          <a:blip r:embed="rId20">
            <a:alphaModFix/>
          </a:blip>
          <a:srcRect b="0" l="0" r="0" t="0"/>
          <a:stretch/>
        </p:blipFill>
        <p:spPr>
          <a:xfrm>
            <a:off x="3492350" y="855927"/>
            <a:ext cx="1866000" cy="1094481"/>
          </a:xfrm>
          <a:prstGeom prst="rect">
            <a:avLst/>
          </a:prstGeom>
          <a:noFill/>
          <a:ln>
            <a:noFill/>
          </a:ln>
        </p:spPr>
      </p:pic>
      <p:pic>
        <p:nvPicPr>
          <p:cNvPr id="512" name="Google Shape;512;p41"/>
          <p:cNvPicPr preferRelativeResize="0"/>
          <p:nvPr/>
        </p:nvPicPr>
        <p:blipFill rotWithShape="1">
          <a:blip r:embed="rId21">
            <a:alphaModFix/>
          </a:blip>
          <a:srcRect b="0" l="0" r="0" t="0"/>
          <a:stretch/>
        </p:blipFill>
        <p:spPr>
          <a:xfrm>
            <a:off x="8752300" y="29649"/>
            <a:ext cx="337224" cy="337254"/>
          </a:xfrm>
          <a:prstGeom prst="rect">
            <a:avLst/>
          </a:prstGeom>
          <a:noFill/>
          <a:ln>
            <a:noFill/>
          </a:ln>
        </p:spPr>
      </p:pic>
      <p:pic>
        <p:nvPicPr>
          <p:cNvPr descr="weight, Weightlifter, Man, Silhouette, Fitness Forever, sport, Excercise,  sports, weightlifting, Lifting icon" id="513" name="Google Shape;513;p41"/>
          <p:cNvPicPr preferRelativeResize="0"/>
          <p:nvPr/>
        </p:nvPicPr>
        <p:blipFill rotWithShape="1">
          <a:blip r:embed="rId22">
            <a:alphaModFix/>
          </a:blip>
          <a:srcRect b="0" l="0" r="0" t="0"/>
          <a:stretch/>
        </p:blipFill>
        <p:spPr>
          <a:xfrm>
            <a:off x="5672477" y="414045"/>
            <a:ext cx="326958" cy="326958"/>
          </a:xfrm>
          <a:prstGeom prst="rect">
            <a:avLst/>
          </a:prstGeom>
          <a:noFill/>
          <a:ln>
            <a:noFill/>
          </a:ln>
        </p:spPr>
      </p:pic>
      <p:pic>
        <p:nvPicPr>
          <p:cNvPr descr="Black Down Arrow Png For Kids - Decrease Arrow Icon Png | Full Size PNG  Download | SeekPNG" id="514" name="Google Shape;514;p41"/>
          <p:cNvPicPr preferRelativeResize="0"/>
          <p:nvPr/>
        </p:nvPicPr>
        <p:blipFill rotWithShape="1">
          <a:blip r:embed="rId23">
            <a:alphaModFix/>
          </a:blip>
          <a:srcRect b="0" l="0" r="0" t="0"/>
          <a:stretch/>
        </p:blipFill>
        <p:spPr>
          <a:xfrm>
            <a:off x="4961259" y="504307"/>
            <a:ext cx="290979" cy="196574"/>
          </a:xfrm>
          <a:prstGeom prst="rect">
            <a:avLst/>
          </a:prstGeom>
          <a:noFill/>
          <a:ln>
            <a:noFill/>
          </a:ln>
        </p:spPr>
      </p:pic>
      <p:sp>
        <p:nvSpPr>
          <p:cNvPr id="515" name="Google Shape;515;p41"/>
          <p:cNvSpPr txBox="1"/>
          <p:nvPr>
            <p:ph idx="12" type="sldNum"/>
          </p:nvPr>
        </p:nvSpPr>
        <p:spPr>
          <a:xfrm>
            <a:off x="2413125" y="4847763"/>
            <a:ext cx="2057400" cy="273900"/>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Clr>
                <a:srgbClr val="000000"/>
              </a:buClr>
              <a:buSzPts val="900"/>
              <a:buFont typeface="Arial"/>
              <a:buNone/>
            </a:pPr>
            <a:r>
              <a:rPr b="1" lang="ca" sz="1200"/>
              <a:t>4</a:t>
            </a:r>
            <a:r>
              <a:rPr b="1" lang="ca" sz="1200"/>
              <a:t>/38</a:t>
            </a:r>
            <a:endParaRPr b="1" sz="1200"/>
          </a:p>
        </p:txBody>
      </p:sp>
    </p:spTree>
  </p:cSld>
  <p:clrMapOvr>
    <a:masterClrMapping/>
  </p:clrMapOvr>
  <mc:AlternateContent>
    <mc:Choice Requires="p14">
      <p:transition spd="slow" p14:dur="700">
        <p:fade/>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0" name="Shape 520"/>
        <p:cNvGrpSpPr/>
        <p:nvPr/>
      </p:nvGrpSpPr>
      <p:grpSpPr>
        <a:xfrm>
          <a:off x="0" y="0"/>
          <a:ext cx="0" cy="0"/>
          <a:chOff x="0" y="0"/>
          <a:chExt cx="0" cy="0"/>
        </a:xfrm>
      </p:grpSpPr>
      <p:pic>
        <p:nvPicPr>
          <p:cNvPr id="521" name="Google Shape;521;p42"/>
          <p:cNvPicPr preferRelativeResize="0"/>
          <p:nvPr/>
        </p:nvPicPr>
        <p:blipFill rotWithShape="1">
          <a:blip r:embed="rId3">
            <a:alphaModFix/>
          </a:blip>
          <a:srcRect b="934" l="32272" r="5162" t="-935"/>
          <a:stretch/>
        </p:blipFill>
        <p:spPr>
          <a:xfrm>
            <a:off x="5966883" y="788459"/>
            <a:ext cx="3175228" cy="3735586"/>
          </a:xfrm>
          <a:prstGeom prst="rect">
            <a:avLst/>
          </a:prstGeom>
          <a:noFill/>
          <a:ln>
            <a:noFill/>
          </a:ln>
        </p:spPr>
      </p:pic>
      <p:sp>
        <p:nvSpPr>
          <p:cNvPr id="522" name="Google Shape;522;p42"/>
          <p:cNvSpPr/>
          <p:nvPr/>
        </p:nvSpPr>
        <p:spPr>
          <a:xfrm>
            <a:off x="5940658" y="796089"/>
            <a:ext cx="3203341" cy="3751083"/>
          </a:xfrm>
          <a:prstGeom prst="rect">
            <a:avLst/>
          </a:prstGeom>
          <a:solidFill>
            <a:schemeClr val="dk1">
              <a:alpha val="76862"/>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523" name="Google Shape;523;p42"/>
          <p:cNvSpPr/>
          <p:nvPr/>
        </p:nvSpPr>
        <p:spPr>
          <a:xfrm>
            <a:off x="6131168" y="916180"/>
            <a:ext cx="2836827" cy="507831"/>
          </a:xfrm>
          <a:prstGeom prst="rect">
            <a:avLst/>
          </a:prstGeom>
          <a:noFill/>
          <a:ln>
            <a:noFill/>
          </a:ln>
        </p:spPr>
        <p:txBody>
          <a:bodyPr anchorCtr="0" anchor="t" bIns="45700" lIns="0" spcFirstLastPara="1" rIns="91425" wrap="square" tIns="45700">
            <a:noAutofit/>
          </a:bodyPr>
          <a:lstStyle/>
          <a:p>
            <a:pPr indent="0" lvl="0" marL="0" marR="0" rtl="0" algn="l">
              <a:lnSpc>
                <a:spcPct val="100000"/>
              </a:lnSpc>
              <a:spcBef>
                <a:spcPts val="0"/>
              </a:spcBef>
              <a:spcAft>
                <a:spcPts val="0"/>
              </a:spcAft>
              <a:buClr>
                <a:srgbClr val="000000"/>
              </a:buClr>
              <a:buSzPts val="2700"/>
              <a:buFont typeface="Arial"/>
              <a:buNone/>
            </a:pPr>
            <a:r>
              <a:rPr b="0" i="0" lang="ca" sz="2700" u="none" cap="none" strike="noStrike">
                <a:solidFill>
                  <a:schemeClr val="lt1"/>
                </a:solidFill>
                <a:latin typeface="Arial Black"/>
                <a:ea typeface="Arial Black"/>
                <a:cs typeface="Arial Black"/>
                <a:sym typeface="Arial Black"/>
              </a:rPr>
              <a:t>PROJECT</a:t>
            </a:r>
            <a:endParaRPr b="0" i="0" sz="1400" u="none" cap="none" strike="noStrike">
              <a:solidFill>
                <a:srgbClr val="000000"/>
              </a:solidFill>
              <a:latin typeface="Arial"/>
              <a:ea typeface="Arial"/>
              <a:cs typeface="Arial"/>
              <a:sym typeface="Arial"/>
            </a:endParaRPr>
          </a:p>
        </p:txBody>
      </p:sp>
      <p:sp>
        <p:nvSpPr>
          <p:cNvPr id="524" name="Google Shape;524;p42"/>
          <p:cNvSpPr/>
          <p:nvPr/>
        </p:nvSpPr>
        <p:spPr>
          <a:xfrm>
            <a:off x="6135528" y="1437074"/>
            <a:ext cx="3034202" cy="507831"/>
          </a:xfrm>
          <a:prstGeom prst="rect">
            <a:avLst/>
          </a:prstGeom>
          <a:noFill/>
          <a:ln>
            <a:noFill/>
          </a:ln>
        </p:spPr>
        <p:txBody>
          <a:bodyPr anchorCtr="0" anchor="t" bIns="45700" lIns="0" spcFirstLastPara="1" rIns="91425" wrap="square" tIns="45700">
            <a:noAutofit/>
          </a:bodyPr>
          <a:lstStyle/>
          <a:p>
            <a:pPr indent="0" lvl="0" marL="0" marR="0" rtl="0" algn="l">
              <a:lnSpc>
                <a:spcPct val="100000"/>
              </a:lnSpc>
              <a:spcBef>
                <a:spcPts val="0"/>
              </a:spcBef>
              <a:spcAft>
                <a:spcPts val="0"/>
              </a:spcAft>
              <a:buClr>
                <a:srgbClr val="000000"/>
              </a:buClr>
              <a:buSzPts val="2700"/>
              <a:buFont typeface="Arial"/>
              <a:buNone/>
            </a:pPr>
            <a:r>
              <a:rPr b="0" i="0" lang="ca" sz="2700" u="none" cap="none" strike="noStrike">
                <a:solidFill>
                  <a:schemeClr val="lt1"/>
                </a:solidFill>
                <a:latin typeface="Arial Black"/>
                <a:ea typeface="Arial Black"/>
                <a:cs typeface="Arial Black"/>
                <a:sym typeface="Arial Black"/>
              </a:rPr>
              <a:t>MILESTONES</a:t>
            </a:r>
            <a:endParaRPr b="0" i="0" sz="2700" u="none" cap="none" strike="noStrike">
              <a:solidFill>
                <a:schemeClr val="lt1"/>
              </a:solidFill>
              <a:latin typeface="Arial Black"/>
              <a:ea typeface="Arial Black"/>
              <a:cs typeface="Arial Black"/>
              <a:sym typeface="Arial Black"/>
            </a:endParaRPr>
          </a:p>
        </p:txBody>
      </p:sp>
      <p:sp>
        <p:nvSpPr>
          <p:cNvPr id="525" name="Google Shape;525;p42"/>
          <p:cNvSpPr/>
          <p:nvPr/>
        </p:nvSpPr>
        <p:spPr>
          <a:xfrm>
            <a:off x="5899125" y="796089"/>
            <a:ext cx="142448" cy="3775464"/>
          </a:xfrm>
          <a:prstGeom prst="rect">
            <a:avLst/>
          </a:prstGeom>
          <a:solidFill>
            <a:srgbClr val="007BC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grpSp>
        <p:nvGrpSpPr>
          <p:cNvPr id="526" name="Google Shape;526;p42"/>
          <p:cNvGrpSpPr/>
          <p:nvPr/>
        </p:nvGrpSpPr>
        <p:grpSpPr>
          <a:xfrm>
            <a:off x="1240820" y="4571552"/>
            <a:ext cx="6596003" cy="176993"/>
            <a:chOff x="1654426" y="6095402"/>
            <a:chExt cx="8794671" cy="235991"/>
          </a:xfrm>
        </p:grpSpPr>
        <p:sp>
          <p:nvSpPr>
            <p:cNvPr id="527" name="Google Shape;527;p42"/>
            <p:cNvSpPr/>
            <p:nvPr/>
          </p:nvSpPr>
          <p:spPr>
            <a:xfrm>
              <a:off x="1654426" y="6095403"/>
              <a:ext cx="345930" cy="149066"/>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528" name="Google Shape;528;p42"/>
            <p:cNvSpPr/>
            <p:nvPr/>
          </p:nvSpPr>
          <p:spPr>
            <a:xfrm>
              <a:off x="10103167" y="6095402"/>
              <a:ext cx="345930" cy="235991"/>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grpSp>
      <p:grpSp>
        <p:nvGrpSpPr>
          <p:cNvPr id="529" name="Google Shape;529;p42"/>
          <p:cNvGrpSpPr/>
          <p:nvPr/>
        </p:nvGrpSpPr>
        <p:grpSpPr>
          <a:xfrm>
            <a:off x="6927009" y="4606492"/>
            <a:ext cx="2029295" cy="407107"/>
            <a:chOff x="6568690" y="4701027"/>
            <a:chExt cx="2539705" cy="504004"/>
          </a:xfrm>
        </p:grpSpPr>
        <p:sp>
          <p:nvSpPr>
            <p:cNvPr id="530" name="Google Shape;530;p42"/>
            <p:cNvSpPr/>
            <p:nvPr/>
          </p:nvSpPr>
          <p:spPr>
            <a:xfrm>
              <a:off x="6568690" y="4701027"/>
              <a:ext cx="509119" cy="504001"/>
            </a:xfrm>
            <a:prstGeom prst="ellipse">
              <a:avLst/>
            </a:prstGeom>
            <a:blipFill rotWithShape="1">
              <a:blip r:embed="rId4">
                <a:alphaModFix/>
              </a:blip>
              <a:stretch>
                <a:fillRect b="-21990" l="-21991" r="-21990" t="-21991"/>
              </a:stretch>
            </a:blipFill>
            <a:ln cap="flat" cmpd="sng" w="12700">
              <a:solidFill>
                <a:srgbClr val="007B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531" name="Google Shape;531;p42"/>
            <p:cNvSpPr/>
            <p:nvPr/>
          </p:nvSpPr>
          <p:spPr>
            <a:xfrm>
              <a:off x="7583983" y="4701027"/>
              <a:ext cx="509119" cy="504001"/>
            </a:xfrm>
            <a:prstGeom prst="ellipse">
              <a:avLst/>
            </a:prstGeom>
            <a:blipFill rotWithShape="1">
              <a:blip r:embed="rId5">
                <a:alphaModFix/>
              </a:blip>
              <a:stretch>
                <a:fillRect b="0" l="0" r="0" t="0"/>
              </a:stretch>
            </a:blipFill>
            <a:ln cap="flat" cmpd="sng" w="12700">
              <a:solidFill>
                <a:srgbClr val="007B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532" name="Google Shape;532;p42"/>
            <p:cNvSpPr/>
            <p:nvPr/>
          </p:nvSpPr>
          <p:spPr>
            <a:xfrm>
              <a:off x="8599276" y="4701030"/>
              <a:ext cx="509119" cy="504001"/>
            </a:xfrm>
            <a:prstGeom prst="ellipse">
              <a:avLst/>
            </a:prstGeom>
            <a:blipFill rotWithShape="1">
              <a:blip r:embed="rId6">
                <a:alphaModFix/>
              </a:blip>
              <a:stretch>
                <a:fillRect b="0" l="0" r="0" t="0"/>
              </a:stretch>
            </a:blipFill>
            <a:ln cap="flat" cmpd="sng" w="12700">
              <a:solidFill>
                <a:srgbClr val="007B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sp>
        <p:nvSpPr>
          <p:cNvPr id="533" name="Google Shape;533;p42"/>
          <p:cNvSpPr txBox="1"/>
          <p:nvPr/>
        </p:nvSpPr>
        <p:spPr>
          <a:xfrm>
            <a:off x="6570049" y="4993376"/>
            <a:ext cx="1130177" cy="18466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600"/>
              <a:buFont typeface="Arial"/>
              <a:buNone/>
            </a:pPr>
            <a:r>
              <a:rPr b="1" i="0" lang="ca" sz="600" u="none" cap="none" strike="noStrike">
                <a:solidFill>
                  <a:srgbClr val="000000"/>
                </a:solidFill>
                <a:latin typeface="Arial"/>
                <a:ea typeface="Arial"/>
                <a:cs typeface="Arial"/>
                <a:sym typeface="Arial"/>
              </a:rPr>
              <a:t>MARC BERMEJO</a:t>
            </a:r>
            <a:endParaRPr b="0" i="0" sz="1400" u="none" cap="none" strike="noStrike">
              <a:solidFill>
                <a:srgbClr val="000000"/>
              </a:solidFill>
              <a:latin typeface="Arial"/>
              <a:ea typeface="Arial"/>
              <a:cs typeface="Arial"/>
              <a:sym typeface="Arial"/>
            </a:endParaRPr>
          </a:p>
        </p:txBody>
      </p:sp>
      <p:sp>
        <p:nvSpPr>
          <p:cNvPr id="534" name="Google Shape;534;p42"/>
          <p:cNvSpPr txBox="1"/>
          <p:nvPr/>
        </p:nvSpPr>
        <p:spPr>
          <a:xfrm>
            <a:off x="7375522" y="4993376"/>
            <a:ext cx="1130177" cy="18466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600"/>
              <a:buFont typeface="Arial"/>
              <a:buNone/>
            </a:pPr>
            <a:r>
              <a:rPr b="1" i="0" lang="ca" sz="600" u="none" cap="none" strike="noStrike">
                <a:solidFill>
                  <a:srgbClr val="000000"/>
                </a:solidFill>
                <a:latin typeface="Arial"/>
                <a:ea typeface="Arial"/>
                <a:cs typeface="Arial"/>
                <a:sym typeface="Arial"/>
              </a:rPr>
              <a:t>RAUL PUENTE</a:t>
            </a:r>
            <a:endParaRPr b="0" i="0" sz="1400" u="none" cap="none" strike="noStrike">
              <a:solidFill>
                <a:srgbClr val="000000"/>
              </a:solidFill>
              <a:latin typeface="Arial"/>
              <a:ea typeface="Arial"/>
              <a:cs typeface="Arial"/>
              <a:sym typeface="Arial"/>
            </a:endParaRPr>
          </a:p>
        </p:txBody>
      </p:sp>
      <p:sp>
        <p:nvSpPr>
          <p:cNvPr id="535" name="Google Shape;535;p42"/>
          <p:cNvSpPr txBox="1"/>
          <p:nvPr/>
        </p:nvSpPr>
        <p:spPr>
          <a:xfrm>
            <a:off x="8187815" y="4993376"/>
            <a:ext cx="1130177" cy="18466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600"/>
              <a:buFont typeface="Arial"/>
              <a:buNone/>
            </a:pPr>
            <a:r>
              <a:rPr b="1" i="0" lang="ca" sz="600" u="none" cap="none" strike="noStrike">
                <a:solidFill>
                  <a:srgbClr val="000000"/>
                </a:solidFill>
                <a:latin typeface="Arial"/>
                <a:ea typeface="Arial"/>
                <a:cs typeface="Arial"/>
                <a:sym typeface="Arial"/>
              </a:rPr>
              <a:t>FERRAN TORRES</a:t>
            </a:r>
            <a:endParaRPr b="0" i="0" sz="1400" u="none" cap="none" strike="noStrike">
              <a:solidFill>
                <a:srgbClr val="000000"/>
              </a:solidFill>
              <a:latin typeface="Arial"/>
              <a:ea typeface="Arial"/>
              <a:cs typeface="Arial"/>
              <a:sym typeface="Arial"/>
            </a:endParaRPr>
          </a:p>
        </p:txBody>
      </p:sp>
      <p:sp>
        <p:nvSpPr>
          <p:cNvPr id="536" name="Google Shape;536;p42"/>
          <p:cNvSpPr txBox="1"/>
          <p:nvPr/>
        </p:nvSpPr>
        <p:spPr>
          <a:xfrm>
            <a:off x="3543392" y="4761203"/>
            <a:ext cx="3358310" cy="18466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600"/>
              <a:buFont typeface="Arial"/>
              <a:buNone/>
            </a:pPr>
            <a:r>
              <a:rPr b="1" i="0" lang="ca" sz="600" u="none" cap="none" strike="noStrike">
                <a:solidFill>
                  <a:srgbClr val="000000"/>
                </a:solidFill>
                <a:latin typeface="Arial"/>
                <a:ea typeface="Arial"/>
                <a:cs typeface="Arial"/>
                <a:sym typeface="Arial"/>
              </a:rPr>
              <a:t>GAN HYPER RESOLUTION PROJECT</a:t>
            </a:r>
            <a:endParaRPr b="1" i="0" sz="600" u="none" cap="none" strike="noStrike">
              <a:solidFill>
                <a:srgbClr val="000000"/>
              </a:solidFill>
              <a:latin typeface="Arial"/>
              <a:ea typeface="Arial"/>
              <a:cs typeface="Arial"/>
              <a:sym typeface="Arial"/>
            </a:endParaRPr>
          </a:p>
        </p:txBody>
      </p:sp>
      <p:pic>
        <p:nvPicPr>
          <p:cNvPr descr="Forma llena de bandera - Iconos gratis de mapas y banderas" id="537" name="Google Shape;537;p42"/>
          <p:cNvPicPr preferRelativeResize="0"/>
          <p:nvPr/>
        </p:nvPicPr>
        <p:blipFill rotWithShape="1">
          <a:blip r:embed="rId7">
            <a:alphaModFix/>
          </a:blip>
          <a:srcRect b="0" l="0" r="0" t="0"/>
          <a:stretch/>
        </p:blipFill>
        <p:spPr>
          <a:xfrm>
            <a:off x="7088475" y="2561982"/>
            <a:ext cx="904826" cy="904826"/>
          </a:xfrm>
          <a:prstGeom prst="rect">
            <a:avLst/>
          </a:prstGeom>
          <a:noFill/>
          <a:ln>
            <a:noFill/>
          </a:ln>
        </p:spPr>
      </p:pic>
      <p:sp>
        <p:nvSpPr>
          <p:cNvPr id="538" name="Google Shape;538;p42"/>
          <p:cNvSpPr/>
          <p:nvPr/>
        </p:nvSpPr>
        <p:spPr>
          <a:xfrm>
            <a:off x="7998126" y="386856"/>
            <a:ext cx="1148678"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539" name="Google Shape;539;p42"/>
          <p:cNvSpPr/>
          <p:nvPr/>
        </p:nvSpPr>
        <p:spPr>
          <a:xfrm>
            <a:off x="7145698" y="386856"/>
            <a:ext cx="1148678"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540" name="Google Shape;540;p42"/>
          <p:cNvSpPr/>
          <p:nvPr/>
        </p:nvSpPr>
        <p:spPr>
          <a:xfrm>
            <a:off x="6335506" y="386856"/>
            <a:ext cx="1148678"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grpSp>
        <p:nvGrpSpPr>
          <p:cNvPr id="541" name="Google Shape;541;p42"/>
          <p:cNvGrpSpPr/>
          <p:nvPr/>
        </p:nvGrpSpPr>
        <p:grpSpPr>
          <a:xfrm>
            <a:off x="755932" y="1540927"/>
            <a:ext cx="4387262" cy="2331628"/>
            <a:chOff x="1370406" y="2001824"/>
            <a:chExt cx="5849683" cy="3108836"/>
          </a:xfrm>
        </p:grpSpPr>
        <p:grpSp>
          <p:nvGrpSpPr>
            <p:cNvPr id="542" name="Google Shape;542;p42"/>
            <p:cNvGrpSpPr/>
            <p:nvPr/>
          </p:nvGrpSpPr>
          <p:grpSpPr>
            <a:xfrm>
              <a:off x="1370406" y="2934657"/>
              <a:ext cx="5849683" cy="2176003"/>
              <a:chOff x="886261" y="2970105"/>
              <a:chExt cx="5849683" cy="2176003"/>
            </a:xfrm>
          </p:grpSpPr>
          <p:grpSp>
            <p:nvGrpSpPr>
              <p:cNvPr id="543" name="Google Shape;543;p42"/>
              <p:cNvGrpSpPr/>
              <p:nvPr/>
            </p:nvGrpSpPr>
            <p:grpSpPr>
              <a:xfrm>
                <a:off x="886261" y="2970106"/>
                <a:ext cx="1600909" cy="1545821"/>
                <a:chOff x="2174232" y="3038640"/>
                <a:chExt cx="1600909" cy="1545821"/>
              </a:xfrm>
            </p:grpSpPr>
            <p:sp>
              <p:nvSpPr>
                <p:cNvPr id="544" name="Google Shape;544;p42"/>
                <p:cNvSpPr/>
                <p:nvPr/>
              </p:nvSpPr>
              <p:spPr>
                <a:xfrm>
                  <a:off x="2174232" y="3038640"/>
                  <a:ext cx="1600909" cy="1545821"/>
                </a:xfrm>
                <a:prstGeom prst="ellipse">
                  <a:avLst/>
                </a:prstGeom>
                <a:gradFill>
                  <a:gsLst>
                    <a:gs pos="0">
                      <a:schemeClr val="lt1"/>
                    </a:gs>
                    <a:gs pos="100000">
                      <a:srgbClr val="D8D8D8"/>
                    </a:gs>
                  </a:gsLst>
                  <a:path path="circle">
                    <a:fillToRect l="100%" t="100%"/>
                  </a:path>
                  <a:tileRect b="-100%" r="-100%"/>
                </a:grad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545" name="Google Shape;545;p42"/>
                <p:cNvSpPr/>
                <p:nvPr/>
              </p:nvSpPr>
              <p:spPr>
                <a:xfrm>
                  <a:off x="2304704" y="3164375"/>
                  <a:ext cx="1339967" cy="1302327"/>
                </a:xfrm>
                <a:prstGeom prst="ellipse">
                  <a:avLst/>
                </a:prstGeom>
                <a:solidFill>
                  <a:srgbClr val="007BC0"/>
                </a:solid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546" name="Google Shape;546;p42"/>
                <p:cNvSpPr/>
                <p:nvPr/>
              </p:nvSpPr>
              <p:spPr>
                <a:xfrm>
                  <a:off x="2446449" y="3293704"/>
                  <a:ext cx="1063690" cy="1035698"/>
                </a:xfrm>
                <a:prstGeom prst="ellipse">
                  <a:avLst/>
                </a:prstGeom>
                <a:solidFill>
                  <a:srgbClr val="F2F2F2"/>
                </a:solid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grpSp>
          <p:grpSp>
            <p:nvGrpSpPr>
              <p:cNvPr id="547" name="Google Shape;547;p42"/>
              <p:cNvGrpSpPr/>
              <p:nvPr/>
            </p:nvGrpSpPr>
            <p:grpSpPr>
              <a:xfrm>
                <a:off x="1200300" y="2970105"/>
                <a:ext cx="5535644" cy="2176003"/>
                <a:chOff x="1200300" y="2970105"/>
                <a:chExt cx="5535644" cy="2176003"/>
              </a:xfrm>
            </p:grpSpPr>
            <p:sp>
              <p:nvSpPr>
                <p:cNvPr id="548" name="Google Shape;548;p42"/>
                <p:cNvSpPr/>
                <p:nvPr/>
              </p:nvSpPr>
              <p:spPr>
                <a:xfrm>
                  <a:off x="2279904" y="3484049"/>
                  <a:ext cx="788682" cy="517846"/>
                </a:xfrm>
                <a:prstGeom prst="rect">
                  <a:avLst/>
                </a:prstGeom>
                <a:solidFill>
                  <a:srgbClr val="007BC0"/>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grpSp>
              <p:nvGrpSpPr>
                <p:cNvPr id="549" name="Google Shape;549;p42"/>
                <p:cNvGrpSpPr/>
                <p:nvPr/>
              </p:nvGrpSpPr>
              <p:grpSpPr>
                <a:xfrm>
                  <a:off x="3008986" y="2970105"/>
                  <a:ext cx="1600909" cy="1545821"/>
                  <a:chOff x="2174232" y="3038640"/>
                  <a:chExt cx="1600909" cy="1545821"/>
                </a:xfrm>
              </p:grpSpPr>
              <p:sp>
                <p:nvSpPr>
                  <p:cNvPr id="550" name="Google Shape;550;p42"/>
                  <p:cNvSpPr/>
                  <p:nvPr/>
                </p:nvSpPr>
                <p:spPr>
                  <a:xfrm>
                    <a:off x="2174232" y="3038640"/>
                    <a:ext cx="1600909" cy="1545821"/>
                  </a:xfrm>
                  <a:prstGeom prst="ellipse">
                    <a:avLst/>
                  </a:prstGeom>
                  <a:gradFill>
                    <a:gsLst>
                      <a:gs pos="0">
                        <a:schemeClr val="lt1"/>
                      </a:gs>
                      <a:gs pos="100000">
                        <a:srgbClr val="D8D8D8"/>
                      </a:gs>
                    </a:gsLst>
                    <a:path path="circle">
                      <a:fillToRect l="100%" t="100%"/>
                    </a:path>
                    <a:tileRect b="-100%" r="-100%"/>
                  </a:grad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551" name="Google Shape;551;p42"/>
                  <p:cNvSpPr/>
                  <p:nvPr/>
                </p:nvSpPr>
                <p:spPr>
                  <a:xfrm>
                    <a:off x="2304704" y="3164375"/>
                    <a:ext cx="1339967" cy="1302327"/>
                  </a:xfrm>
                  <a:prstGeom prst="ellipse">
                    <a:avLst/>
                  </a:prstGeom>
                  <a:solidFill>
                    <a:srgbClr val="007BC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552" name="Google Shape;552;p42"/>
                  <p:cNvSpPr/>
                  <p:nvPr/>
                </p:nvSpPr>
                <p:spPr>
                  <a:xfrm>
                    <a:off x="2446449" y="3293704"/>
                    <a:ext cx="1063690" cy="1035698"/>
                  </a:xfrm>
                  <a:prstGeom prst="ellipse">
                    <a:avLst/>
                  </a:prstGeom>
                  <a:solidFill>
                    <a:srgbClr val="F2F2F2"/>
                  </a:solid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grpSp>
            <p:sp>
              <p:nvSpPr>
                <p:cNvPr id="553" name="Google Shape;553;p42"/>
                <p:cNvSpPr/>
                <p:nvPr/>
              </p:nvSpPr>
              <p:spPr>
                <a:xfrm>
                  <a:off x="2183674" y="3915002"/>
                  <a:ext cx="246308" cy="123110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5400"/>
                    <a:buFont typeface="Arial"/>
                    <a:buNone/>
                  </a:pPr>
                  <a:r>
                    <a:t/>
                  </a:r>
                  <a:endParaRPr b="1" i="0" sz="5400" u="none" cap="none" strike="noStrike">
                    <a:solidFill>
                      <a:srgbClr val="EAEAEA"/>
                    </a:solidFill>
                    <a:latin typeface="Arial Narrow"/>
                    <a:ea typeface="Arial Narrow"/>
                    <a:cs typeface="Arial Narrow"/>
                    <a:sym typeface="Arial Narrow"/>
                  </a:endParaRPr>
                </a:p>
              </p:txBody>
            </p:sp>
            <p:sp>
              <p:nvSpPr>
                <p:cNvPr id="554" name="Google Shape;554;p42"/>
                <p:cNvSpPr/>
                <p:nvPr/>
              </p:nvSpPr>
              <p:spPr>
                <a:xfrm>
                  <a:off x="1200300" y="3484036"/>
                  <a:ext cx="1116600" cy="861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rPr b="1" i="0" lang="ca" sz="2000" u="none" cap="none" strike="noStrike">
                      <a:solidFill>
                        <a:srgbClr val="007BC0"/>
                      </a:solidFill>
                      <a:latin typeface="Arial Narrow"/>
                      <a:ea typeface="Arial Narrow"/>
                      <a:cs typeface="Arial Narrow"/>
                      <a:sym typeface="Arial Narrow"/>
                    </a:rPr>
                    <a:t>11/05</a:t>
                  </a:r>
                  <a:endParaRPr b="0" i="0" sz="1600" u="none" cap="none" strike="noStrike">
                    <a:solidFill>
                      <a:srgbClr val="000000"/>
                    </a:solidFill>
                    <a:latin typeface="Arial"/>
                    <a:ea typeface="Arial"/>
                    <a:cs typeface="Arial"/>
                    <a:sym typeface="Arial"/>
                  </a:endParaRPr>
                </a:p>
              </p:txBody>
            </p:sp>
            <p:sp>
              <p:nvSpPr>
                <p:cNvPr id="555" name="Google Shape;555;p42"/>
                <p:cNvSpPr/>
                <p:nvPr/>
              </p:nvSpPr>
              <p:spPr>
                <a:xfrm>
                  <a:off x="3318049" y="3450536"/>
                  <a:ext cx="1116600" cy="554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100"/>
                    <a:buFont typeface="Arial"/>
                    <a:buNone/>
                  </a:pPr>
                  <a:r>
                    <a:rPr b="1" i="0" lang="ca" sz="2100" u="none" cap="none" strike="noStrike">
                      <a:solidFill>
                        <a:srgbClr val="007BC0"/>
                      </a:solidFill>
                      <a:latin typeface="Arial Narrow"/>
                      <a:ea typeface="Arial Narrow"/>
                      <a:cs typeface="Arial Narrow"/>
                      <a:sym typeface="Arial Narrow"/>
                    </a:rPr>
                    <a:t>12/06</a:t>
                  </a:r>
                  <a:endParaRPr b="0" i="0" sz="1400" u="none" cap="none" strike="noStrike">
                    <a:solidFill>
                      <a:srgbClr val="000000"/>
                    </a:solidFill>
                    <a:latin typeface="Arial"/>
                    <a:ea typeface="Arial"/>
                    <a:cs typeface="Arial"/>
                    <a:sym typeface="Arial"/>
                  </a:endParaRPr>
                </a:p>
              </p:txBody>
            </p:sp>
            <p:sp>
              <p:nvSpPr>
                <p:cNvPr id="556" name="Google Shape;556;p42"/>
                <p:cNvSpPr/>
                <p:nvPr/>
              </p:nvSpPr>
              <p:spPr>
                <a:xfrm>
                  <a:off x="2349686" y="3558303"/>
                  <a:ext cx="672000" cy="338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150"/>
                    <a:buFont typeface="Arial"/>
                    <a:buNone/>
                  </a:pPr>
                  <a:r>
                    <a:rPr b="1" i="0" lang="ca" sz="1150" u="none" cap="none" strike="noStrike">
                      <a:solidFill>
                        <a:srgbClr val="F2F2F2"/>
                      </a:solidFill>
                      <a:latin typeface="Arial Narrow"/>
                      <a:ea typeface="Arial Narrow"/>
                      <a:cs typeface="Arial Narrow"/>
                      <a:sym typeface="Arial Narrow"/>
                    </a:rPr>
                    <a:t>24/05</a:t>
                  </a:r>
                  <a:endParaRPr b="0" i="0" sz="1500" u="none" cap="none" strike="noStrike">
                    <a:solidFill>
                      <a:srgbClr val="000000"/>
                    </a:solidFill>
                    <a:latin typeface="Arial"/>
                    <a:ea typeface="Arial"/>
                    <a:cs typeface="Arial"/>
                    <a:sym typeface="Arial"/>
                  </a:endParaRPr>
                </a:p>
              </p:txBody>
            </p:sp>
            <p:sp>
              <p:nvSpPr>
                <p:cNvPr id="557" name="Google Shape;557;p42"/>
                <p:cNvSpPr/>
                <p:nvPr/>
              </p:nvSpPr>
              <p:spPr>
                <a:xfrm>
                  <a:off x="4403268" y="3484049"/>
                  <a:ext cx="788682" cy="517846"/>
                </a:xfrm>
                <a:prstGeom prst="rect">
                  <a:avLst/>
                </a:prstGeom>
                <a:solidFill>
                  <a:srgbClr val="007BC0"/>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558" name="Google Shape;558;p42"/>
                <p:cNvSpPr/>
                <p:nvPr/>
              </p:nvSpPr>
              <p:spPr>
                <a:xfrm>
                  <a:off x="4464453" y="3573603"/>
                  <a:ext cx="640800" cy="338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50"/>
                    <a:buFont typeface="Arial"/>
                    <a:buNone/>
                  </a:pPr>
                  <a:r>
                    <a:rPr b="1" i="0" lang="ca" sz="1050" u="none" cap="none" strike="noStrike">
                      <a:solidFill>
                        <a:srgbClr val="F2F2F2"/>
                      </a:solidFill>
                      <a:latin typeface="Arial Narrow"/>
                      <a:ea typeface="Arial Narrow"/>
                      <a:cs typeface="Arial Narrow"/>
                      <a:sym typeface="Arial Narrow"/>
                    </a:rPr>
                    <a:t>19/06</a:t>
                  </a:r>
                  <a:endParaRPr b="0" i="0" sz="1400" u="none" cap="none" strike="noStrike">
                    <a:solidFill>
                      <a:srgbClr val="000000"/>
                    </a:solidFill>
                    <a:latin typeface="Arial"/>
                    <a:ea typeface="Arial"/>
                    <a:cs typeface="Arial"/>
                    <a:sym typeface="Arial"/>
                  </a:endParaRPr>
                </a:p>
              </p:txBody>
            </p:sp>
            <p:grpSp>
              <p:nvGrpSpPr>
                <p:cNvPr id="559" name="Google Shape;559;p42"/>
                <p:cNvGrpSpPr/>
                <p:nvPr/>
              </p:nvGrpSpPr>
              <p:grpSpPr>
                <a:xfrm>
                  <a:off x="5135035" y="2970105"/>
                  <a:ext cx="1600909" cy="1545821"/>
                  <a:chOff x="2174232" y="3038640"/>
                  <a:chExt cx="1600909" cy="1545821"/>
                </a:xfrm>
              </p:grpSpPr>
              <p:sp>
                <p:nvSpPr>
                  <p:cNvPr id="560" name="Google Shape;560;p42"/>
                  <p:cNvSpPr/>
                  <p:nvPr/>
                </p:nvSpPr>
                <p:spPr>
                  <a:xfrm>
                    <a:off x="2174232" y="3038640"/>
                    <a:ext cx="1600909" cy="1545821"/>
                  </a:xfrm>
                  <a:prstGeom prst="ellipse">
                    <a:avLst/>
                  </a:prstGeom>
                  <a:gradFill>
                    <a:gsLst>
                      <a:gs pos="0">
                        <a:schemeClr val="lt1"/>
                      </a:gs>
                      <a:gs pos="100000">
                        <a:srgbClr val="D8D8D8"/>
                      </a:gs>
                    </a:gsLst>
                    <a:path path="circle">
                      <a:fillToRect l="100%" t="100%"/>
                    </a:path>
                    <a:tileRect b="-100%" r="-100%"/>
                  </a:grad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561" name="Google Shape;561;p42"/>
                  <p:cNvSpPr/>
                  <p:nvPr/>
                </p:nvSpPr>
                <p:spPr>
                  <a:xfrm>
                    <a:off x="2304704" y="3164375"/>
                    <a:ext cx="1339967" cy="1302327"/>
                  </a:xfrm>
                  <a:prstGeom prst="ellipse">
                    <a:avLst/>
                  </a:prstGeom>
                  <a:solidFill>
                    <a:srgbClr val="007BC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562" name="Google Shape;562;p42"/>
                  <p:cNvSpPr/>
                  <p:nvPr/>
                </p:nvSpPr>
                <p:spPr>
                  <a:xfrm>
                    <a:off x="2446449" y="3293704"/>
                    <a:ext cx="1063690" cy="1035698"/>
                  </a:xfrm>
                  <a:prstGeom prst="ellipse">
                    <a:avLst/>
                  </a:prstGeom>
                  <a:solidFill>
                    <a:srgbClr val="F2F2F2"/>
                  </a:solid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grpSp>
            <p:sp>
              <p:nvSpPr>
                <p:cNvPr id="563" name="Google Shape;563;p42"/>
                <p:cNvSpPr/>
                <p:nvPr/>
              </p:nvSpPr>
              <p:spPr>
                <a:xfrm>
                  <a:off x="5407250" y="3481403"/>
                  <a:ext cx="1013400" cy="554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100"/>
                    <a:buFont typeface="Arial"/>
                    <a:buNone/>
                  </a:pPr>
                  <a:r>
                    <a:rPr b="1" i="0" lang="ca" sz="2100" u="none" cap="none" strike="noStrike">
                      <a:solidFill>
                        <a:srgbClr val="007BC0"/>
                      </a:solidFill>
                      <a:latin typeface="Arial Narrow"/>
                      <a:ea typeface="Arial Narrow"/>
                      <a:cs typeface="Arial Narrow"/>
                      <a:sym typeface="Arial Narrow"/>
                    </a:rPr>
                    <a:t>10/07</a:t>
                  </a:r>
                  <a:endParaRPr b="0" i="0" sz="1400" u="none" cap="none" strike="noStrike">
                    <a:solidFill>
                      <a:srgbClr val="000000"/>
                    </a:solidFill>
                    <a:latin typeface="Arial"/>
                    <a:ea typeface="Arial"/>
                    <a:cs typeface="Arial"/>
                    <a:sym typeface="Arial"/>
                  </a:endParaRPr>
                </a:p>
              </p:txBody>
            </p:sp>
          </p:grpSp>
        </p:grpSp>
        <p:sp>
          <p:nvSpPr>
            <p:cNvPr id="564" name="Google Shape;564;p42"/>
            <p:cNvSpPr/>
            <p:nvPr/>
          </p:nvSpPr>
          <p:spPr>
            <a:xfrm>
              <a:off x="4268694" y="2114625"/>
              <a:ext cx="65400" cy="1035600"/>
            </a:xfrm>
            <a:prstGeom prst="rect">
              <a:avLst/>
            </a:prstGeom>
            <a:solidFill>
              <a:srgbClr val="007BC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565" name="Google Shape;565;p42"/>
            <p:cNvSpPr/>
            <p:nvPr/>
          </p:nvSpPr>
          <p:spPr>
            <a:xfrm>
              <a:off x="5281763" y="3931155"/>
              <a:ext cx="65400" cy="927300"/>
            </a:xfrm>
            <a:prstGeom prst="rect">
              <a:avLst/>
            </a:prstGeom>
            <a:solidFill>
              <a:srgbClr val="007BC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566" name="Google Shape;566;p42"/>
            <p:cNvSpPr/>
            <p:nvPr/>
          </p:nvSpPr>
          <p:spPr>
            <a:xfrm>
              <a:off x="2175097" y="2005321"/>
              <a:ext cx="65400" cy="1144200"/>
            </a:xfrm>
            <a:prstGeom prst="rect">
              <a:avLst/>
            </a:prstGeom>
            <a:solidFill>
              <a:srgbClr val="007BC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567" name="Google Shape;567;p42"/>
            <p:cNvSpPr/>
            <p:nvPr/>
          </p:nvSpPr>
          <p:spPr>
            <a:xfrm>
              <a:off x="3127630" y="3966455"/>
              <a:ext cx="65400" cy="927300"/>
            </a:xfrm>
            <a:prstGeom prst="rect">
              <a:avLst/>
            </a:prstGeom>
            <a:solidFill>
              <a:srgbClr val="007BC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568" name="Google Shape;568;p42"/>
            <p:cNvSpPr/>
            <p:nvPr/>
          </p:nvSpPr>
          <p:spPr>
            <a:xfrm>
              <a:off x="6397596" y="2001824"/>
              <a:ext cx="65400" cy="1144200"/>
            </a:xfrm>
            <a:prstGeom prst="rect">
              <a:avLst/>
            </a:prstGeom>
            <a:solidFill>
              <a:srgbClr val="007BC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grpSp>
      <p:pic>
        <p:nvPicPr>
          <p:cNvPr descr="Flag Arrival Destination End Finish Svg Png Icon Free Download (#467043) -  OnlineWebFonts.COM" id="569" name="Google Shape;569;p42"/>
          <p:cNvPicPr preferRelativeResize="0"/>
          <p:nvPr/>
        </p:nvPicPr>
        <p:blipFill rotWithShape="1">
          <a:blip r:embed="rId8">
            <a:alphaModFix/>
          </a:blip>
          <a:srcRect b="0" l="0" r="0" t="0"/>
          <a:stretch/>
        </p:blipFill>
        <p:spPr>
          <a:xfrm>
            <a:off x="5292190" y="2571139"/>
            <a:ext cx="417164" cy="445304"/>
          </a:xfrm>
          <a:prstGeom prst="rect">
            <a:avLst/>
          </a:prstGeom>
          <a:noFill/>
          <a:ln>
            <a:noFill/>
          </a:ln>
        </p:spPr>
      </p:pic>
      <p:sp>
        <p:nvSpPr>
          <p:cNvPr id="570" name="Google Shape;570;p42"/>
          <p:cNvSpPr txBox="1"/>
          <p:nvPr/>
        </p:nvSpPr>
        <p:spPr>
          <a:xfrm>
            <a:off x="2139231" y="900207"/>
            <a:ext cx="1705708" cy="47651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050"/>
              <a:buFont typeface="Arial"/>
              <a:buNone/>
            </a:pPr>
            <a:r>
              <a:rPr b="1" i="0" lang="ca" sz="1050" u="none" cap="none" strike="noStrike">
                <a:solidFill>
                  <a:schemeClr val="lt1"/>
                </a:solidFill>
                <a:latin typeface="Verdana"/>
                <a:ea typeface="Verdana"/>
                <a:cs typeface="Verdana"/>
                <a:sym typeface="Verdana"/>
              </a:rPr>
              <a:t>SOP</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050"/>
              <a:buFont typeface="Arial"/>
              <a:buNone/>
            </a:pPr>
            <a:r>
              <a:rPr b="0" i="0" lang="ca" sz="1050" u="none" cap="none" strike="noStrike">
                <a:solidFill>
                  <a:schemeClr val="lt1"/>
                </a:solidFill>
                <a:latin typeface="Verdana"/>
                <a:ea typeface="Verdana"/>
                <a:cs typeface="Verdana"/>
                <a:sym typeface="Verdana"/>
              </a:rPr>
              <a:t>Motor Combustión</a:t>
            </a:r>
            <a:endParaRPr b="0" i="0" sz="1050" u="none" cap="none" strike="noStrike">
              <a:solidFill>
                <a:schemeClr val="lt1"/>
              </a:solidFill>
              <a:latin typeface="Verdana"/>
              <a:ea typeface="Verdana"/>
              <a:cs typeface="Verdana"/>
              <a:sym typeface="Verdana"/>
            </a:endParaRPr>
          </a:p>
        </p:txBody>
      </p:sp>
      <p:sp>
        <p:nvSpPr>
          <p:cNvPr id="571" name="Google Shape;571;p42"/>
          <p:cNvSpPr txBox="1"/>
          <p:nvPr/>
        </p:nvSpPr>
        <p:spPr>
          <a:xfrm>
            <a:off x="2868301" y="4122889"/>
            <a:ext cx="1693264" cy="47651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050"/>
              <a:buFont typeface="Arial"/>
              <a:buNone/>
            </a:pPr>
            <a:r>
              <a:rPr b="1" i="0" lang="ca" sz="1050" u="none" cap="none" strike="noStrike">
                <a:solidFill>
                  <a:schemeClr val="lt1"/>
                </a:solidFill>
                <a:latin typeface="Verdana"/>
                <a:ea typeface="Verdana"/>
                <a:cs typeface="Verdana"/>
                <a:sym typeface="Verdana"/>
              </a:rPr>
              <a:t>SOP</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050"/>
              <a:buFont typeface="Arial"/>
              <a:buNone/>
            </a:pPr>
            <a:r>
              <a:rPr b="0" i="0" lang="ca" sz="1050" u="none" cap="none" strike="noStrike">
                <a:solidFill>
                  <a:schemeClr val="lt1"/>
                </a:solidFill>
                <a:latin typeface="Verdana"/>
                <a:ea typeface="Verdana"/>
                <a:cs typeface="Verdana"/>
                <a:sym typeface="Verdana"/>
              </a:rPr>
              <a:t>Coche Eléctrico</a:t>
            </a:r>
            <a:endParaRPr b="0" i="0" sz="1050" u="none" cap="none" strike="noStrike">
              <a:solidFill>
                <a:schemeClr val="lt1"/>
              </a:solidFill>
              <a:latin typeface="Verdana"/>
              <a:ea typeface="Verdana"/>
              <a:cs typeface="Verdana"/>
              <a:sym typeface="Verdana"/>
            </a:endParaRPr>
          </a:p>
        </p:txBody>
      </p:sp>
      <p:sp>
        <p:nvSpPr>
          <p:cNvPr id="572" name="Google Shape;572;p42"/>
          <p:cNvSpPr txBox="1"/>
          <p:nvPr/>
        </p:nvSpPr>
        <p:spPr>
          <a:xfrm>
            <a:off x="1262922" y="4112954"/>
            <a:ext cx="1693264" cy="47651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050"/>
              <a:buFont typeface="Arial"/>
              <a:buNone/>
            </a:pPr>
            <a:r>
              <a:rPr b="1" i="0" lang="ca" sz="1050" u="none" cap="none" strike="noStrike">
                <a:solidFill>
                  <a:schemeClr val="lt1"/>
                </a:solidFill>
                <a:latin typeface="Verdana"/>
                <a:ea typeface="Verdana"/>
                <a:cs typeface="Verdana"/>
                <a:sym typeface="Verdana"/>
              </a:rPr>
              <a:t>Industrialización</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050"/>
              <a:buFont typeface="Arial"/>
              <a:buNone/>
            </a:pPr>
            <a:r>
              <a:rPr b="0" i="0" lang="ca" sz="1050" u="none" cap="none" strike="noStrike">
                <a:solidFill>
                  <a:schemeClr val="lt1"/>
                </a:solidFill>
                <a:latin typeface="Verdana"/>
                <a:ea typeface="Verdana"/>
                <a:cs typeface="Verdana"/>
                <a:sym typeface="Verdana"/>
              </a:rPr>
              <a:t>concepto</a:t>
            </a:r>
            <a:endParaRPr b="0" i="0" sz="1050" u="none" cap="none" strike="noStrike">
              <a:solidFill>
                <a:schemeClr val="lt1"/>
              </a:solidFill>
              <a:latin typeface="Verdana"/>
              <a:ea typeface="Verdana"/>
              <a:cs typeface="Verdana"/>
              <a:sym typeface="Verdana"/>
            </a:endParaRPr>
          </a:p>
        </p:txBody>
      </p:sp>
      <p:sp>
        <p:nvSpPr>
          <p:cNvPr id="573" name="Google Shape;573;p42"/>
          <p:cNvSpPr txBox="1"/>
          <p:nvPr/>
        </p:nvSpPr>
        <p:spPr>
          <a:xfrm>
            <a:off x="3712401" y="900205"/>
            <a:ext cx="1693264" cy="47651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050"/>
              <a:buFont typeface="Arial"/>
              <a:buNone/>
            </a:pPr>
            <a:r>
              <a:rPr b="1" i="0" lang="ca" sz="1050" u="none" cap="none" strike="noStrike">
                <a:solidFill>
                  <a:schemeClr val="lt1"/>
                </a:solidFill>
                <a:latin typeface="Verdana"/>
                <a:ea typeface="Verdana"/>
                <a:cs typeface="Verdana"/>
                <a:sym typeface="Verdana"/>
              </a:rPr>
              <a:t>EOP</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050"/>
              <a:buFont typeface="Arial"/>
              <a:buNone/>
            </a:pPr>
            <a:r>
              <a:rPr b="0" i="0" lang="ca" sz="1050" u="none" cap="none" strike="noStrike">
                <a:solidFill>
                  <a:schemeClr val="lt1"/>
                </a:solidFill>
                <a:latin typeface="Verdana"/>
                <a:ea typeface="Verdana"/>
                <a:cs typeface="Verdana"/>
                <a:sym typeface="Verdana"/>
              </a:rPr>
              <a:t>VS11 CCGW</a:t>
            </a:r>
            <a:endParaRPr b="0" i="0" sz="1050" u="none" cap="none" strike="noStrike">
              <a:solidFill>
                <a:schemeClr val="lt1"/>
              </a:solidFill>
              <a:latin typeface="Verdana"/>
              <a:ea typeface="Verdana"/>
              <a:cs typeface="Verdana"/>
              <a:sym typeface="Verdana"/>
            </a:endParaRPr>
          </a:p>
        </p:txBody>
      </p:sp>
      <p:pic>
        <p:nvPicPr>
          <p:cNvPr id="574" name="Google Shape;574;p42"/>
          <p:cNvPicPr preferRelativeResize="0"/>
          <p:nvPr/>
        </p:nvPicPr>
        <p:blipFill rotWithShape="1">
          <a:blip r:embed="rId9">
            <a:alphaModFix/>
          </a:blip>
          <a:srcRect b="0" l="0" r="0" t="0"/>
          <a:stretch/>
        </p:blipFill>
        <p:spPr>
          <a:xfrm>
            <a:off x="193925" y="2618675"/>
            <a:ext cx="445300" cy="445300"/>
          </a:xfrm>
          <a:prstGeom prst="rect">
            <a:avLst/>
          </a:prstGeom>
          <a:noFill/>
          <a:ln>
            <a:noFill/>
          </a:ln>
        </p:spPr>
      </p:pic>
      <p:pic>
        <p:nvPicPr>
          <p:cNvPr id="575" name="Google Shape;575;p42"/>
          <p:cNvPicPr preferRelativeResize="0"/>
          <p:nvPr/>
        </p:nvPicPr>
        <p:blipFill rotWithShape="1">
          <a:blip r:embed="rId10">
            <a:alphaModFix/>
          </a:blip>
          <a:srcRect b="0" l="0" r="0" t="0"/>
          <a:stretch/>
        </p:blipFill>
        <p:spPr>
          <a:xfrm>
            <a:off x="5298512" y="2571154"/>
            <a:ext cx="445300" cy="445300"/>
          </a:xfrm>
          <a:prstGeom prst="rect">
            <a:avLst/>
          </a:prstGeom>
          <a:noFill/>
          <a:ln>
            <a:noFill/>
          </a:ln>
        </p:spPr>
      </p:pic>
      <p:pic>
        <p:nvPicPr>
          <p:cNvPr id="576" name="Google Shape;576;p42"/>
          <p:cNvPicPr preferRelativeResize="0"/>
          <p:nvPr/>
        </p:nvPicPr>
        <p:blipFill rotWithShape="1">
          <a:blip r:embed="rId11">
            <a:alphaModFix/>
          </a:blip>
          <a:srcRect b="0" l="0" r="0" t="0"/>
          <a:stretch/>
        </p:blipFill>
        <p:spPr>
          <a:xfrm>
            <a:off x="4298478" y="1376720"/>
            <a:ext cx="588509" cy="512985"/>
          </a:xfrm>
          <a:prstGeom prst="rect">
            <a:avLst/>
          </a:prstGeom>
          <a:noFill/>
          <a:ln>
            <a:noFill/>
          </a:ln>
        </p:spPr>
      </p:pic>
      <p:pic>
        <p:nvPicPr>
          <p:cNvPr id="577" name="Google Shape;577;p42"/>
          <p:cNvPicPr preferRelativeResize="0"/>
          <p:nvPr/>
        </p:nvPicPr>
        <p:blipFill rotWithShape="1">
          <a:blip r:embed="rId12">
            <a:alphaModFix/>
          </a:blip>
          <a:srcRect b="0" l="0" r="0" t="0"/>
          <a:stretch/>
        </p:blipFill>
        <p:spPr>
          <a:xfrm>
            <a:off x="1097187" y="1376720"/>
            <a:ext cx="588509" cy="512985"/>
          </a:xfrm>
          <a:prstGeom prst="rect">
            <a:avLst/>
          </a:prstGeom>
          <a:noFill/>
          <a:ln>
            <a:noFill/>
          </a:ln>
        </p:spPr>
      </p:pic>
      <p:pic>
        <p:nvPicPr>
          <p:cNvPr id="578" name="Google Shape;578;p42"/>
          <p:cNvPicPr preferRelativeResize="0"/>
          <p:nvPr/>
        </p:nvPicPr>
        <p:blipFill rotWithShape="1">
          <a:blip r:embed="rId13">
            <a:alphaModFix/>
          </a:blip>
          <a:srcRect b="0" l="0" r="0" t="0"/>
          <a:stretch/>
        </p:blipFill>
        <p:spPr>
          <a:xfrm>
            <a:off x="1817809" y="3359570"/>
            <a:ext cx="583479" cy="512985"/>
          </a:xfrm>
          <a:prstGeom prst="rect">
            <a:avLst/>
          </a:prstGeom>
          <a:noFill/>
          <a:ln>
            <a:noFill/>
          </a:ln>
        </p:spPr>
      </p:pic>
      <p:pic>
        <p:nvPicPr>
          <p:cNvPr id="579" name="Google Shape;579;p42"/>
          <p:cNvPicPr preferRelativeResize="0"/>
          <p:nvPr/>
        </p:nvPicPr>
        <p:blipFill rotWithShape="1">
          <a:blip r:embed="rId14">
            <a:alphaModFix/>
          </a:blip>
          <a:srcRect b="0" l="0" r="0" t="0"/>
          <a:stretch/>
        </p:blipFill>
        <p:spPr>
          <a:xfrm>
            <a:off x="2697828" y="1376720"/>
            <a:ext cx="588509" cy="512985"/>
          </a:xfrm>
          <a:prstGeom prst="rect">
            <a:avLst/>
          </a:prstGeom>
          <a:noFill/>
          <a:ln>
            <a:noFill/>
          </a:ln>
        </p:spPr>
      </p:pic>
      <p:pic>
        <p:nvPicPr>
          <p:cNvPr id="580" name="Google Shape;580;p42"/>
          <p:cNvPicPr preferRelativeResize="0"/>
          <p:nvPr/>
        </p:nvPicPr>
        <p:blipFill rotWithShape="1">
          <a:blip r:embed="rId15">
            <a:alphaModFix/>
          </a:blip>
          <a:srcRect b="0" l="0" r="0" t="0"/>
          <a:stretch/>
        </p:blipFill>
        <p:spPr>
          <a:xfrm>
            <a:off x="3420688" y="3366110"/>
            <a:ext cx="588509" cy="508404"/>
          </a:xfrm>
          <a:prstGeom prst="rect">
            <a:avLst/>
          </a:prstGeom>
          <a:noFill/>
          <a:ln>
            <a:noFill/>
          </a:ln>
        </p:spPr>
      </p:pic>
      <p:sp>
        <p:nvSpPr>
          <p:cNvPr id="581" name="Google Shape;581;p42"/>
          <p:cNvSpPr txBox="1"/>
          <p:nvPr/>
        </p:nvSpPr>
        <p:spPr>
          <a:xfrm>
            <a:off x="1097174" y="3872550"/>
            <a:ext cx="1866000" cy="2754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200"/>
              <a:buFont typeface="Arial"/>
              <a:buNone/>
            </a:pPr>
            <a:r>
              <a:rPr b="0" i="0" lang="ca" sz="1200" u="none" cap="none" strike="noStrike">
                <a:solidFill>
                  <a:schemeClr val="dk1"/>
                </a:solidFill>
                <a:latin typeface="Ubuntu"/>
                <a:ea typeface="Ubuntu"/>
                <a:cs typeface="Ubuntu"/>
                <a:sym typeface="Ubuntu"/>
              </a:rPr>
              <a:t>Dataset</a:t>
            </a:r>
            <a:endParaRPr b="0" i="0" sz="1200" u="none" cap="none" strike="noStrike">
              <a:solidFill>
                <a:schemeClr val="dk1"/>
              </a:solidFill>
              <a:latin typeface="Ubuntu"/>
              <a:ea typeface="Ubuntu"/>
              <a:cs typeface="Ubuntu"/>
              <a:sym typeface="Ubuntu"/>
            </a:endParaRPr>
          </a:p>
          <a:p>
            <a:pPr indent="0" lvl="0" marL="0" marR="0" rtl="0" algn="ctr">
              <a:lnSpc>
                <a:spcPct val="100000"/>
              </a:lnSpc>
              <a:spcBef>
                <a:spcPts val="0"/>
              </a:spcBef>
              <a:spcAft>
                <a:spcPts val="0"/>
              </a:spcAft>
              <a:buClr>
                <a:srgbClr val="000000"/>
              </a:buClr>
              <a:buSzPts val="1200"/>
              <a:buFont typeface="Arial"/>
              <a:buNone/>
            </a:pPr>
            <a:r>
              <a:rPr b="0" i="0" lang="ca" sz="1200" u="none" cap="none" strike="noStrike">
                <a:solidFill>
                  <a:schemeClr val="dk1"/>
                </a:solidFill>
                <a:latin typeface="Ubuntu"/>
                <a:ea typeface="Ubuntu"/>
                <a:cs typeface="Ubuntu"/>
                <a:sym typeface="Ubuntu"/>
              </a:rPr>
              <a:t>Preparation &amp; Loading</a:t>
            </a:r>
            <a:endParaRPr b="0" i="0" sz="1200" u="none" cap="none" strike="noStrike">
              <a:solidFill>
                <a:schemeClr val="dk1"/>
              </a:solidFill>
              <a:latin typeface="Ubuntu"/>
              <a:ea typeface="Ubuntu"/>
              <a:cs typeface="Ubuntu"/>
              <a:sym typeface="Ubuntu"/>
            </a:endParaRPr>
          </a:p>
          <a:p>
            <a:pPr indent="0" lvl="0" marL="0" marR="0" rtl="0" algn="ctr">
              <a:lnSpc>
                <a:spcPct val="100000"/>
              </a:lnSpc>
              <a:spcBef>
                <a:spcPts val="0"/>
              </a:spcBef>
              <a:spcAft>
                <a:spcPts val="0"/>
              </a:spcAft>
              <a:buClr>
                <a:srgbClr val="000000"/>
              </a:buClr>
              <a:buSzPts val="1200"/>
              <a:buFont typeface="Arial"/>
              <a:buNone/>
            </a:pPr>
            <a:r>
              <a:rPr b="0" i="0" lang="ca" sz="1200" u="none" cap="none" strike="noStrike">
                <a:solidFill>
                  <a:schemeClr val="dk1"/>
                </a:solidFill>
                <a:latin typeface="Ubuntu"/>
                <a:ea typeface="Ubuntu"/>
                <a:cs typeface="Ubuntu"/>
                <a:sym typeface="Ubuntu"/>
              </a:rPr>
              <a:t>(100%)</a:t>
            </a:r>
            <a:endParaRPr b="0" i="0" sz="1200" u="none" cap="none" strike="noStrike">
              <a:solidFill>
                <a:schemeClr val="dk1"/>
              </a:solidFill>
              <a:latin typeface="Ubuntu"/>
              <a:ea typeface="Ubuntu"/>
              <a:cs typeface="Ubuntu"/>
              <a:sym typeface="Ubuntu"/>
            </a:endParaRPr>
          </a:p>
        </p:txBody>
      </p:sp>
      <p:sp>
        <p:nvSpPr>
          <p:cNvPr id="582" name="Google Shape;582;p42"/>
          <p:cNvSpPr txBox="1"/>
          <p:nvPr/>
        </p:nvSpPr>
        <p:spPr>
          <a:xfrm>
            <a:off x="2868338" y="3872550"/>
            <a:ext cx="1693200" cy="2754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200"/>
              <a:buFont typeface="Arial"/>
              <a:buNone/>
            </a:pPr>
            <a:r>
              <a:rPr b="0" i="0" lang="ca" sz="1200" u="none" cap="none" strike="noStrike">
                <a:solidFill>
                  <a:schemeClr val="dk1"/>
                </a:solidFill>
                <a:latin typeface="Ubuntu"/>
                <a:ea typeface="Ubuntu"/>
                <a:cs typeface="Ubuntu"/>
                <a:sym typeface="Ubuntu"/>
              </a:rPr>
              <a:t>First metrics</a:t>
            </a:r>
            <a:endParaRPr b="0" i="0" sz="1200" u="none" cap="none" strike="noStrike">
              <a:solidFill>
                <a:schemeClr val="dk1"/>
              </a:solidFill>
              <a:latin typeface="Ubuntu"/>
              <a:ea typeface="Ubuntu"/>
              <a:cs typeface="Ubuntu"/>
              <a:sym typeface="Ubuntu"/>
            </a:endParaRPr>
          </a:p>
          <a:p>
            <a:pPr indent="0" lvl="0" marL="0" marR="0" rtl="0" algn="ctr">
              <a:lnSpc>
                <a:spcPct val="100000"/>
              </a:lnSpc>
              <a:spcBef>
                <a:spcPts val="0"/>
              </a:spcBef>
              <a:spcAft>
                <a:spcPts val="0"/>
              </a:spcAft>
              <a:buClr>
                <a:srgbClr val="000000"/>
              </a:buClr>
              <a:buSzPts val="1200"/>
              <a:buFont typeface="Arial"/>
              <a:buNone/>
            </a:pPr>
            <a:r>
              <a:rPr b="0" i="0" lang="ca" sz="1200" u="none" cap="none" strike="noStrike">
                <a:solidFill>
                  <a:schemeClr val="dk1"/>
                </a:solidFill>
                <a:latin typeface="Ubuntu"/>
                <a:ea typeface="Ubuntu"/>
                <a:cs typeface="Ubuntu"/>
                <a:sym typeface="Ubuntu"/>
              </a:rPr>
              <a:t>of model training</a:t>
            </a:r>
            <a:endParaRPr b="0" i="0" sz="1200" u="none" cap="none" strike="noStrike">
              <a:solidFill>
                <a:schemeClr val="dk1"/>
              </a:solidFill>
              <a:latin typeface="Ubuntu"/>
              <a:ea typeface="Ubuntu"/>
              <a:cs typeface="Ubuntu"/>
              <a:sym typeface="Ubuntu"/>
            </a:endParaRPr>
          </a:p>
          <a:p>
            <a:pPr indent="0" lvl="0" marL="0" marR="0" rtl="0" algn="ctr">
              <a:lnSpc>
                <a:spcPct val="100000"/>
              </a:lnSpc>
              <a:spcBef>
                <a:spcPts val="0"/>
              </a:spcBef>
              <a:spcAft>
                <a:spcPts val="0"/>
              </a:spcAft>
              <a:buClr>
                <a:srgbClr val="000000"/>
              </a:buClr>
              <a:buSzPts val="1200"/>
              <a:buFont typeface="Arial"/>
              <a:buNone/>
            </a:pPr>
            <a:r>
              <a:rPr b="0" i="0" lang="ca" sz="1200" u="none" cap="none" strike="noStrike">
                <a:solidFill>
                  <a:schemeClr val="dk1"/>
                </a:solidFill>
                <a:latin typeface="Ubuntu"/>
                <a:ea typeface="Ubuntu"/>
                <a:cs typeface="Ubuntu"/>
                <a:sym typeface="Ubuntu"/>
              </a:rPr>
              <a:t>(100%)</a:t>
            </a:r>
            <a:endParaRPr b="0" i="0" sz="1200" u="none" cap="none" strike="noStrike">
              <a:solidFill>
                <a:schemeClr val="dk1"/>
              </a:solidFill>
              <a:latin typeface="Ubuntu"/>
              <a:ea typeface="Ubuntu"/>
              <a:cs typeface="Ubuntu"/>
              <a:sym typeface="Ubuntu"/>
            </a:endParaRPr>
          </a:p>
        </p:txBody>
      </p:sp>
      <p:pic>
        <p:nvPicPr>
          <p:cNvPr id="583" name="Google Shape;583;p42"/>
          <p:cNvPicPr preferRelativeResize="0"/>
          <p:nvPr/>
        </p:nvPicPr>
        <p:blipFill rotWithShape="1">
          <a:blip r:embed="rId16">
            <a:alphaModFix/>
          </a:blip>
          <a:srcRect b="0" l="0" r="0" t="0"/>
          <a:stretch/>
        </p:blipFill>
        <p:spPr>
          <a:xfrm>
            <a:off x="563625" y="901711"/>
            <a:ext cx="369825" cy="369825"/>
          </a:xfrm>
          <a:prstGeom prst="rect">
            <a:avLst/>
          </a:prstGeom>
          <a:noFill/>
          <a:ln>
            <a:noFill/>
          </a:ln>
        </p:spPr>
      </p:pic>
      <p:pic>
        <p:nvPicPr>
          <p:cNvPr id="584" name="Google Shape;584;p42"/>
          <p:cNvPicPr preferRelativeResize="0"/>
          <p:nvPr/>
        </p:nvPicPr>
        <p:blipFill rotWithShape="1">
          <a:blip r:embed="rId16">
            <a:alphaModFix/>
          </a:blip>
          <a:srcRect b="0" l="0" r="0" t="0"/>
          <a:stretch/>
        </p:blipFill>
        <p:spPr>
          <a:xfrm>
            <a:off x="2161400" y="901711"/>
            <a:ext cx="369825" cy="369825"/>
          </a:xfrm>
          <a:prstGeom prst="rect">
            <a:avLst/>
          </a:prstGeom>
          <a:noFill/>
          <a:ln>
            <a:noFill/>
          </a:ln>
        </p:spPr>
      </p:pic>
      <p:pic>
        <p:nvPicPr>
          <p:cNvPr id="585" name="Google Shape;585;p42"/>
          <p:cNvPicPr preferRelativeResize="0"/>
          <p:nvPr/>
        </p:nvPicPr>
        <p:blipFill rotWithShape="1">
          <a:blip r:embed="rId16">
            <a:alphaModFix/>
          </a:blip>
          <a:srcRect b="0" l="0" r="0" t="0"/>
          <a:stretch/>
        </p:blipFill>
        <p:spPr>
          <a:xfrm>
            <a:off x="3454712" y="901711"/>
            <a:ext cx="369825" cy="369825"/>
          </a:xfrm>
          <a:prstGeom prst="rect">
            <a:avLst/>
          </a:prstGeom>
          <a:noFill/>
          <a:ln>
            <a:noFill/>
          </a:ln>
        </p:spPr>
      </p:pic>
      <p:pic>
        <p:nvPicPr>
          <p:cNvPr id="586" name="Google Shape;586;p42"/>
          <p:cNvPicPr preferRelativeResize="0"/>
          <p:nvPr/>
        </p:nvPicPr>
        <p:blipFill rotWithShape="1">
          <a:blip r:embed="rId16">
            <a:alphaModFix/>
          </a:blip>
          <a:srcRect b="0" l="0" r="0" t="0"/>
          <a:stretch/>
        </p:blipFill>
        <p:spPr>
          <a:xfrm>
            <a:off x="1408104" y="3487680"/>
            <a:ext cx="369825" cy="369825"/>
          </a:xfrm>
          <a:prstGeom prst="rect">
            <a:avLst/>
          </a:prstGeom>
          <a:noFill/>
          <a:ln>
            <a:noFill/>
          </a:ln>
        </p:spPr>
      </p:pic>
      <p:pic>
        <p:nvPicPr>
          <p:cNvPr id="587" name="Google Shape;587;p42"/>
          <p:cNvPicPr preferRelativeResize="0"/>
          <p:nvPr/>
        </p:nvPicPr>
        <p:blipFill rotWithShape="1">
          <a:blip r:embed="rId16">
            <a:alphaModFix/>
          </a:blip>
          <a:srcRect b="0" l="0" r="0" t="0"/>
          <a:stretch/>
        </p:blipFill>
        <p:spPr>
          <a:xfrm>
            <a:off x="3005879" y="3487680"/>
            <a:ext cx="369825" cy="369825"/>
          </a:xfrm>
          <a:prstGeom prst="rect">
            <a:avLst/>
          </a:prstGeom>
          <a:noFill/>
          <a:ln>
            <a:noFill/>
          </a:ln>
        </p:spPr>
      </p:pic>
      <p:sp>
        <p:nvSpPr>
          <p:cNvPr id="588" name="Google Shape;588;p42"/>
          <p:cNvSpPr/>
          <p:nvPr/>
        </p:nvSpPr>
        <p:spPr>
          <a:xfrm>
            <a:off x="235754" y="4617666"/>
            <a:ext cx="504000" cy="504000"/>
          </a:xfrm>
          <a:prstGeom prst="ellipse">
            <a:avLst/>
          </a:prstGeom>
          <a:blipFill rotWithShape="1">
            <a:blip r:embed="rId17">
              <a:alphaModFix/>
            </a:blip>
            <a:stretch>
              <a:fillRect b="0" l="0" r="0" t="0"/>
            </a:stretch>
          </a:blipFill>
          <a:ln cap="flat" cmpd="sng" w="12700">
            <a:solidFill>
              <a:srgbClr val="007B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589" name="Google Shape;589;p42"/>
          <p:cNvSpPr txBox="1"/>
          <p:nvPr/>
        </p:nvSpPr>
        <p:spPr>
          <a:xfrm>
            <a:off x="639229" y="4755087"/>
            <a:ext cx="1130177" cy="276999"/>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600"/>
              <a:buFont typeface="Arial"/>
              <a:buNone/>
            </a:pPr>
            <a:r>
              <a:rPr b="1" i="0" lang="ca" sz="600" u="none" cap="none" strike="noStrike">
                <a:solidFill>
                  <a:srgbClr val="000000"/>
                </a:solidFill>
                <a:latin typeface="Arial"/>
                <a:ea typeface="Arial"/>
                <a:cs typeface="Arial"/>
                <a:sym typeface="Arial"/>
              </a:rPr>
              <a:t>PROJECT ADVISOR: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600"/>
              <a:buFont typeface="Arial"/>
              <a:buNone/>
            </a:pPr>
            <a:r>
              <a:rPr b="1" i="0" lang="ca" sz="600" u="none" cap="none" strike="noStrike">
                <a:solidFill>
                  <a:srgbClr val="000000"/>
                </a:solidFill>
                <a:latin typeface="Arial"/>
                <a:ea typeface="Arial"/>
                <a:cs typeface="Arial"/>
                <a:sym typeface="Arial"/>
              </a:rPr>
              <a:t>DANI FOJO</a:t>
            </a:r>
            <a:endParaRPr b="0" i="0" sz="1400" u="none" cap="none" strike="noStrike">
              <a:solidFill>
                <a:srgbClr val="000000"/>
              </a:solidFill>
              <a:latin typeface="Arial"/>
              <a:ea typeface="Arial"/>
              <a:cs typeface="Arial"/>
              <a:sym typeface="Arial"/>
            </a:endParaRPr>
          </a:p>
        </p:txBody>
      </p:sp>
      <p:sp>
        <p:nvSpPr>
          <p:cNvPr id="590" name="Google Shape;590;p42"/>
          <p:cNvSpPr txBox="1"/>
          <p:nvPr/>
        </p:nvSpPr>
        <p:spPr>
          <a:xfrm>
            <a:off x="856990" y="796100"/>
            <a:ext cx="1068900" cy="2754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200"/>
              <a:buFont typeface="Arial"/>
              <a:buNone/>
            </a:pPr>
            <a:r>
              <a:rPr b="0" i="0" lang="ca" sz="1200" u="none" cap="none" strike="noStrike">
                <a:solidFill>
                  <a:schemeClr val="dk1"/>
                </a:solidFill>
                <a:latin typeface="Ubuntu"/>
                <a:ea typeface="Ubuntu"/>
                <a:cs typeface="Ubuntu"/>
                <a:sym typeface="Ubuntu"/>
              </a:rPr>
              <a:t>Project </a:t>
            </a:r>
            <a:endParaRPr b="0" i="0" sz="1200" u="none" cap="none" strike="noStrike">
              <a:solidFill>
                <a:schemeClr val="dk1"/>
              </a:solidFill>
              <a:latin typeface="Ubuntu"/>
              <a:ea typeface="Ubuntu"/>
              <a:cs typeface="Ubuntu"/>
              <a:sym typeface="Ubuntu"/>
            </a:endParaRPr>
          </a:p>
          <a:p>
            <a:pPr indent="0" lvl="0" marL="0" marR="0" rtl="0" algn="ctr">
              <a:lnSpc>
                <a:spcPct val="100000"/>
              </a:lnSpc>
              <a:spcBef>
                <a:spcPts val="0"/>
              </a:spcBef>
              <a:spcAft>
                <a:spcPts val="0"/>
              </a:spcAft>
              <a:buClr>
                <a:srgbClr val="000000"/>
              </a:buClr>
              <a:buSzPts val="1200"/>
              <a:buFont typeface="Arial"/>
              <a:buNone/>
            </a:pPr>
            <a:r>
              <a:rPr b="0" i="0" lang="ca" sz="1200" u="none" cap="none" strike="noStrike">
                <a:solidFill>
                  <a:schemeClr val="dk1"/>
                </a:solidFill>
                <a:latin typeface="Ubuntu"/>
                <a:ea typeface="Ubuntu"/>
                <a:cs typeface="Ubuntu"/>
                <a:sym typeface="Ubuntu"/>
              </a:rPr>
              <a:t>Preparation</a:t>
            </a:r>
            <a:endParaRPr b="0" i="0" sz="1200" u="none" cap="none" strike="noStrike">
              <a:solidFill>
                <a:schemeClr val="dk1"/>
              </a:solidFill>
              <a:latin typeface="Ubuntu"/>
              <a:ea typeface="Ubuntu"/>
              <a:cs typeface="Ubuntu"/>
              <a:sym typeface="Ubuntu"/>
            </a:endParaRPr>
          </a:p>
          <a:p>
            <a:pPr indent="0" lvl="0" marL="0" marR="0" rtl="0" algn="ctr">
              <a:lnSpc>
                <a:spcPct val="100000"/>
              </a:lnSpc>
              <a:spcBef>
                <a:spcPts val="0"/>
              </a:spcBef>
              <a:spcAft>
                <a:spcPts val="0"/>
              </a:spcAft>
              <a:buClr>
                <a:srgbClr val="000000"/>
              </a:buClr>
              <a:buSzPts val="1200"/>
              <a:buFont typeface="Arial"/>
              <a:buNone/>
            </a:pPr>
            <a:r>
              <a:rPr b="0" i="0" lang="ca" sz="1200" u="none" cap="none" strike="noStrike">
                <a:solidFill>
                  <a:schemeClr val="dk1"/>
                </a:solidFill>
                <a:latin typeface="Ubuntu"/>
                <a:ea typeface="Ubuntu"/>
                <a:cs typeface="Ubuntu"/>
                <a:sym typeface="Ubuntu"/>
              </a:rPr>
              <a:t>(100%)</a:t>
            </a:r>
            <a:endParaRPr b="0" i="0" sz="1200" u="none" cap="none" strike="noStrike">
              <a:solidFill>
                <a:schemeClr val="dk1"/>
              </a:solidFill>
              <a:latin typeface="Ubuntu"/>
              <a:ea typeface="Ubuntu"/>
              <a:cs typeface="Ubuntu"/>
              <a:sym typeface="Ubuntu"/>
            </a:endParaRPr>
          </a:p>
        </p:txBody>
      </p:sp>
      <p:sp>
        <p:nvSpPr>
          <p:cNvPr id="591" name="Google Shape;591;p42"/>
          <p:cNvSpPr txBox="1"/>
          <p:nvPr/>
        </p:nvSpPr>
        <p:spPr>
          <a:xfrm>
            <a:off x="2415102" y="796100"/>
            <a:ext cx="1068900" cy="2754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200"/>
              <a:buFont typeface="Arial"/>
              <a:buNone/>
            </a:pPr>
            <a:r>
              <a:rPr b="0" i="0" lang="ca" sz="1200" u="none" cap="none" strike="noStrike">
                <a:solidFill>
                  <a:schemeClr val="dk1"/>
                </a:solidFill>
                <a:latin typeface="Ubuntu"/>
                <a:ea typeface="Ubuntu"/>
                <a:cs typeface="Ubuntu"/>
                <a:sym typeface="Ubuntu"/>
              </a:rPr>
              <a:t>First Model</a:t>
            </a:r>
            <a:endParaRPr b="0" i="0" sz="1200" u="none" cap="none" strike="noStrike">
              <a:solidFill>
                <a:schemeClr val="dk1"/>
              </a:solidFill>
              <a:latin typeface="Ubuntu"/>
              <a:ea typeface="Ubuntu"/>
              <a:cs typeface="Ubuntu"/>
              <a:sym typeface="Ubuntu"/>
            </a:endParaRPr>
          </a:p>
          <a:p>
            <a:pPr indent="0" lvl="0" marL="0" marR="0" rtl="0" algn="ctr">
              <a:lnSpc>
                <a:spcPct val="100000"/>
              </a:lnSpc>
              <a:spcBef>
                <a:spcPts val="0"/>
              </a:spcBef>
              <a:spcAft>
                <a:spcPts val="0"/>
              </a:spcAft>
              <a:buClr>
                <a:srgbClr val="000000"/>
              </a:buClr>
              <a:buSzPts val="1200"/>
              <a:buFont typeface="Arial"/>
              <a:buNone/>
            </a:pPr>
            <a:r>
              <a:rPr b="0" i="0" lang="ca" sz="1200" u="none" cap="none" strike="noStrike">
                <a:solidFill>
                  <a:schemeClr val="dk1"/>
                </a:solidFill>
                <a:latin typeface="Ubuntu"/>
                <a:ea typeface="Ubuntu"/>
                <a:cs typeface="Ubuntu"/>
                <a:sym typeface="Ubuntu"/>
              </a:rPr>
              <a:t>Training</a:t>
            </a:r>
            <a:endParaRPr b="0" i="0" sz="1200" u="none" cap="none" strike="noStrike">
              <a:solidFill>
                <a:schemeClr val="dk1"/>
              </a:solidFill>
              <a:latin typeface="Ubuntu"/>
              <a:ea typeface="Ubuntu"/>
              <a:cs typeface="Ubuntu"/>
              <a:sym typeface="Ubuntu"/>
            </a:endParaRPr>
          </a:p>
          <a:p>
            <a:pPr indent="0" lvl="0" marL="0" marR="0" rtl="0" algn="ctr">
              <a:lnSpc>
                <a:spcPct val="100000"/>
              </a:lnSpc>
              <a:spcBef>
                <a:spcPts val="0"/>
              </a:spcBef>
              <a:spcAft>
                <a:spcPts val="0"/>
              </a:spcAft>
              <a:buClr>
                <a:srgbClr val="000000"/>
              </a:buClr>
              <a:buSzPts val="1200"/>
              <a:buFont typeface="Arial"/>
              <a:buNone/>
            </a:pPr>
            <a:r>
              <a:rPr b="0" i="0" lang="ca" sz="1200" u="none" cap="none" strike="noStrike">
                <a:solidFill>
                  <a:schemeClr val="dk1"/>
                </a:solidFill>
                <a:latin typeface="Ubuntu"/>
                <a:ea typeface="Ubuntu"/>
                <a:cs typeface="Ubuntu"/>
                <a:sym typeface="Ubuntu"/>
              </a:rPr>
              <a:t>(100%)</a:t>
            </a:r>
            <a:endParaRPr b="0" i="0" sz="1200" u="none" cap="none" strike="noStrike">
              <a:solidFill>
                <a:schemeClr val="dk1"/>
              </a:solidFill>
              <a:latin typeface="Ubuntu"/>
              <a:ea typeface="Ubuntu"/>
              <a:cs typeface="Ubuntu"/>
              <a:sym typeface="Ubuntu"/>
            </a:endParaRPr>
          </a:p>
        </p:txBody>
      </p:sp>
      <p:sp>
        <p:nvSpPr>
          <p:cNvPr id="592" name="Google Shape;592;p42"/>
          <p:cNvSpPr txBox="1"/>
          <p:nvPr/>
        </p:nvSpPr>
        <p:spPr>
          <a:xfrm>
            <a:off x="3578127" y="796100"/>
            <a:ext cx="2029200" cy="2754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200"/>
              <a:buFont typeface="Arial"/>
              <a:buNone/>
            </a:pPr>
            <a:r>
              <a:rPr b="0" i="0" lang="ca" sz="1200" u="none" cap="none" strike="noStrike">
                <a:solidFill>
                  <a:schemeClr val="dk1"/>
                </a:solidFill>
                <a:latin typeface="Ubuntu"/>
                <a:ea typeface="Ubuntu"/>
                <a:cs typeface="Ubuntu"/>
                <a:sym typeface="Ubuntu"/>
              </a:rPr>
              <a:t>Final project</a:t>
            </a:r>
            <a:endParaRPr b="0" i="0" sz="1200" u="none" cap="none" strike="noStrike">
              <a:solidFill>
                <a:schemeClr val="dk1"/>
              </a:solidFill>
              <a:latin typeface="Ubuntu"/>
              <a:ea typeface="Ubuntu"/>
              <a:cs typeface="Ubuntu"/>
              <a:sym typeface="Ubuntu"/>
            </a:endParaRPr>
          </a:p>
          <a:p>
            <a:pPr indent="0" lvl="0" marL="0" marR="0" rtl="0" algn="ctr">
              <a:lnSpc>
                <a:spcPct val="100000"/>
              </a:lnSpc>
              <a:spcBef>
                <a:spcPts val="0"/>
              </a:spcBef>
              <a:spcAft>
                <a:spcPts val="0"/>
              </a:spcAft>
              <a:buClr>
                <a:srgbClr val="000000"/>
              </a:buClr>
              <a:buSzPts val="1200"/>
              <a:buFont typeface="Arial"/>
              <a:buNone/>
            </a:pPr>
            <a:r>
              <a:rPr b="0" i="0" lang="ca" sz="1200" u="none" cap="none" strike="noStrike">
                <a:solidFill>
                  <a:schemeClr val="dk1"/>
                </a:solidFill>
                <a:latin typeface="Ubuntu"/>
                <a:ea typeface="Ubuntu"/>
                <a:cs typeface="Ubuntu"/>
                <a:sym typeface="Ubuntu"/>
              </a:rPr>
              <a:t>Review &amp; conclusions</a:t>
            </a:r>
            <a:endParaRPr b="0" i="0" sz="1200" u="none" cap="none" strike="noStrike">
              <a:solidFill>
                <a:schemeClr val="dk1"/>
              </a:solidFill>
              <a:latin typeface="Ubuntu"/>
              <a:ea typeface="Ubuntu"/>
              <a:cs typeface="Ubuntu"/>
              <a:sym typeface="Ubuntu"/>
            </a:endParaRPr>
          </a:p>
          <a:p>
            <a:pPr indent="0" lvl="0" marL="0" marR="0" rtl="0" algn="ctr">
              <a:lnSpc>
                <a:spcPct val="100000"/>
              </a:lnSpc>
              <a:spcBef>
                <a:spcPts val="0"/>
              </a:spcBef>
              <a:spcAft>
                <a:spcPts val="0"/>
              </a:spcAft>
              <a:buClr>
                <a:srgbClr val="000000"/>
              </a:buClr>
              <a:buSzPts val="1200"/>
              <a:buFont typeface="Arial"/>
              <a:buNone/>
            </a:pPr>
            <a:r>
              <a:rPr b="0" i="0" lang="ca" sz="1200" u="none" cap="none" strike="noStrike">
                <a:solidFill>
                  <a:schemeClr val="dk1"/>
                </a:solidFill>
                <a:latin typeface="Ubuntu"/>
                <a:ea typeface="Ubuntu"/>
                <a:cs typeface="Ubuntu"/>
                <a:sym typeface="Ubuntu"/>
              </a:rPr>
              <a:t>(100%)</a:t>
            </a:r>
            <a:endParaRPr b="0" i="0" sz="1200" u="none" cap="none" strike="noStrike">
              <a:solidFill>
                <a:schemeClr val="dk1"/>
              </a:solidFill>
              <a:latin typeface="Ubuntu"/>
              <a:ea typeface="Ubuntu"/>
              <a:cs typeface="Ubuntu"/>
              <a:sym typeface="Ubuntu"/>
            </a:endParaRPr>
          </a:p>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Ubuntu"/>
              <a:ea typeface="Ubuntu"/>
              <a:cs typeface="Ubuntu"/>
              <a:sym typeface="Ubuntu"/>
            </a:endParaRPr>
          </a:p>
        </p:txBody>
      </p:sp>
      <p:sp>
        <p:nvSpPr>
          <p:cNvPr id="593" name="Google Shape;593;p42"/>
          <p:cNvSpPr/>
          <p:nvPr/>
        </p:nvSpPr>
        <p:spPr>
          <a:xfrm>
            <a:off x="0" y="788715"/>
            <a:ext cx="9144000" cy="3782700"/>
          </a:xfrm>
          <a:prstGeom prst="frame">
            <a:avLst>
              <a:gd fmla="val 1815" name="adj1"/>
            </a:avLst>
          </a:prstGeom>
          <a:solidFill>
            <a:srgbClr val="007BC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dk1"/>
              </a:solidFill>
              <a:latin typeface="Arial"/>
              <a:ea typeface="Arial"/>
              <a:cs typeface="Arial"/>
              <a:sym typeface="Arial"/>
            </a:endParaRPr>
          </a:p>
        </p:txBody>
      </p:sp>
      <p:grpSp>
        <p:nvGrpSpPr>
          <p:cNvPr id="594" name="Google Shape;594;p42"/>
          <p:cNvGrpSpPr/>
          <p:nvPr/>
        </p:nvGrpSpPr>
        <p:grpSpPr>
          <a:xfrm>
            <a:off x="3047" y="375696"/>
            <a:ext cx="9139015" cy="414000"/>
            <a:chOff x="3047" y="375696"/>
            <a:chExt cx="9139015" cy="414000"/>
          </a:xfrm>
        </p:grpSpPr>
        <p:grpSp>
          <p:nvGrpSpPr>
            <p:cNvPr id="595" name="Google Shape;595;p42"/>
            <p:cNvGrpSpPr/>
            <p:nvPr/>
          </p:nvGrpSpPr>
          <p:grpSpPr>
            <a:xfrm>
              <a:off x="3047" y="375696"/>
              <a:ext cx="9139015" cy="414000"/>
              <a:chOff x="3047" y="375696"/>
              <a:chExt cx="9139015" cy="414000"/>
            </a:xfrm>
          </p:grpSpPr>
          <p:sp>
            <p:nvSpPr>
              <p:cNvPr id="596" name="Google Shape;596;p42"/>
              <p:cNvSpPr/>
              <p:nvPr/>
            </p:nvSpPr>
            <p:spPr>
              <a:xfrm>
                <a:off x="3047" y="375696"/>
                <a:ext cx="1000800" cy="414000"/>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grpSp>
            <p:nvGrpSpPr>
              <p:cNvPr id="597" name="Google Shape;597;p42"/>
              <p:cNvGrpSpPr/>
              <p:nvPr/>
            </p:nvGrpSpPr>
            <p:grpSpPr>
              <a:xfrm>
                <a:off x="8141262" y="375696"/>
                <a:ext cx="1000800" cy="414000"/>
                <a:chOff x="8141262" y="376015"/>
                <a:chExt cx="1000800" cy="414000"/>
              </a:xfrm>
            </p:grpSpPr>
            <p:sp>
              <p:nvSpPr>
                <p:cNvPr id="598" name="Google Shape;598;p42"/>
                <p:cNvSpPr/>
                <p:nvPr/>
              </p:nvSpPr>
              <p:spPr>
                <a:xfrm>
                  <a:off x="8141262" y="376015"/>
                  <a:ext cx="1000800" cy="414000"/>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thoughtful Icon - Free PNG &amp; SVG 1757003 - Noun Project" id="599" name="Google Shape;599;p42"/>
                <p:cNvPicPr preferRelativeResize="0"/>
                <p:nvPr/>
              </p:nvPicPr>
              <p:blipFill rotWithShape="1">
                <a:blip r:embed="rId18">
                  <a:alphaModFix/>
                </a:blip>
                <a:srcRect b="0" l="0" r="0" t="0"/>
                <a:stretch/>
              </p:blipFill>
              <p:spPr>
                <a:xfrm>
                  <a:off x="8517066" y="464108"/>
                  <a:ext cx="259551" cy="259551"/>
                </a:xfrm>
                <a:prstGeom prst="rect">
                  <a:avLst/>
                </a:prstGeom>
                <a:noFill/>
                <a:ln>
                  <a:noFill/>
                </a:ln>
              </p:spPr>
            </p:pic>
          </p:grpSp>
          <p:pic>
            <p:nvPicPr>
              <p:cNvPr descr="motivation Icon - Download motivation Icon 1110005 | Noun Project" id="600" name="Google Shape;600;p42"/>
              <p:cNvPicPr preferRelativeResize="0"/>
              <p:nvPr/>
            </p:nvPicPr>
            <p:blipFill rotWithShape="1">
              <a:blip r:embed="rId19">
                <a:alphaModFix/>
              </a:blip>
              <a:srcRect b="0" l="0" r="0" t="0"/>
              <a:stretch/>
            </p:blipFill>
            <p:spPr>
              <a:xfrm>
                <a:off x="315282" y="397803"/>
                <a:ext cx="369805" cy="369805"/>
              </a:xfrm>
              <a:prstGeom prst="rect">
                <a:avLst/>
              </a:prstGeom>
              <a:noFill/>
              <a:ln>
                <a:noFill/>
              </a:ln>
            </p:spPr>
          </p:pic>
          <p:grpSp>
            <p:nvGrpSpPr>
              <p:cNvPr id="601" name="Google Shape;601;p42"/>
              <p:cNvGrpSpPr/>
              <p:nvPr/>
            </p:nvGrpSpPr>
            <p:grpSpPr>
              <a:xfrm>
                <a:off x="7477265" y="375696"/>
                <a:ext cx="1000800" cy="414000"/>
                <a:chOff x="7477265" y="375308"/>
                <a:chExt cx="1000800" cy="414000"/>
              </a:xfrm>
            </p:grpSpPr>
            <p:sp>
              <p:nvSpPr>
                <p:cNvPr id="602" name="Google Shape;602;p42"/>
                <p:cNvSpPr/>
                <p:nvPr/>
              </p:nvSpPr>
              <p:spPr>
                <a:xfrm>
                  <a:off x="7477265" y="375308"/>
                  <a:ext cx="1000800" cy="414000"/>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Statistical Analysis Icon - Download in Glyph Style" id="603" name="Google Shape;603;p42"/>
                <p:cNvPicPr preferRelativeResize="0"/>
                <p:nvPr/>
              </p:nvPicPr>
              <p:blipFill rotWithShape="1">
                <a:blip r:embed="rId20">
                  <a:alphaModFix/>
                </a:blip>
                <a:srcRect b="0" l="0" r="0" t="0"/>
                <a:stretch/>
              </p:blipFill>
              <p:spPr>
                <a:xfrm>
                  <a:off x="7843649" y="455633"/>
                  <a:ext cx="283664" cy="283664"/>
                </a:xfrm>
                <a:prstGeom prst="rect">
                  <a:avLst/>
                </a:prstGeom>
                <a:noFill/>
                <a:ln>
                  <a:noFill/>
                </a:ln>
              </p:spPr>
            </p:pic>
          </p:grpSp>
          <p:grpSp>
            <p:nvGrpSpPr>
              <p:cNvPr id="604" name="Google Shape;604;p42"/>
              <p:cNvGrpSpPr/>
              <p:nvPr/>
            </p:nvGrpSpPr>
            <p:grpSpPr>
              <a:xfrm>
                <a:off x="6777743" y="375696"/>
                <a:ext cx="1000800" cy="414000"/>
                <a:chOff x="6777743" y="373411"/>
                <a:chExt cx="1000800" cy="414000"/>
              </a:xfrm>
            </p:grpSpPr>
            <p:sp>
              <p:nvSpPr>
                <p:cNvPr id="605" name="Google Shape;605;p42"/>
                <p:cNvSpPr/>
                <p:nvPr/>
              </p:nvSpPr>
              <p:spPr>
                <a:xfrm>
                  <a:off x="6777743" y="373411"/>
                  <a:ext cx="1000800" cy="414000"/>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metrics Icon - Free PNG &amp; SVG 105414 - Noun Project" id="606" name="Google Shape;606;p42"/>
                <p:cNvPicPr preferRelativeResize="0"/>
                <p:nvPr/>
              </p:nvPicPr>
              <p:blipFill rotWithShape="1">
                <a:blip r:embed="rId21">
                  <a:alphaModFix/>
                </a:blip>
                <a:srcRect b="0" l="0" r="0" t="0"/>
                <a:stretch/>
              </p:blipFill>
              <p:spPr>
                <a:xfrm>
                  <a:off x="7096476" y="434572"/>
                  <a:ext cx="322932" cy="322932"/>
                </a:xfrm>
                <a:prstGeom prst="rect">
                  <a:avLst/>
                </a:prstGeom>
                <a:noFill/>
                <a:ln>
                  <a:noFill/>
                </a:ln>
              </p:spPr>
            </p:pic>
          </p:grpSp>
          <p:grpSp>
            <p:nvGrpSpPr>
              <p:cNvPr id="607" name="Google Shape;607;p42"/>
              <p:cNvGrpSpPr/>
              <p:nvPr/>
            </p:nvGrpSpPr>
            <p:grpSpPr>
              <a:xfrm>
                <a:off x="6043799" y="375696"/>
                <a:ext cx="1000800" cy="414000"/>
                <a:chOff x="6043799" y="374249"/>
                <a:chExt cx="1000800" cy="414000"/>
              </a:xfrm>
            </p:grpSpPr>
            <p:sp>
              <p:nvSpPr>
                <p:cNvPr id="608" name="Google Shape;608;p42"/>
                <p:cNvSpPr/>
                <p:nvPr/>
              </p:nvSpPr>
              <p:spPr>
                <a:xfrm>
                  <a:off x="6043799" y="374249"/>
                  <a:ext cx="1000800" cy="414000"/>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Parameter Icon #356991 - Free Icons Library" id="609" name="Google Shape;609;p42"/>
                <p:cNvPicPr preferRelativeResize="0"/>
                <p:nvPr/>
              </p:nvPicPr>
              <p:blipFill rotWithShape="1">
                <a:blip r:embed="rId22">
                  <a:alphaModFix/>
                </a:blip>
                <a:srcRect b="0" l="0" r="0" t="0"/>
                <a:stretch/>
              </p:blipFill>
              <p:spPr>
                <a:xfrm>
                  <a:off x="6410183" y="464558"/>
                  <a:ext cx="262052" cy="262052"/>
                </a:xfrm>
                <a:prstGeom prst="rect">
                  <a:avLst/>
                </a:prstGeom>
                <a:noFill/>
                <a:ln>
                  <a:noFill/>
                </a:ln>
              </p:spPr>
            </p:pic>
          </p:grpSp>
          <p:sp>
            <p:nvSpPr>
              <p:cNvPr id="610" name="Google Shape;610;p42"/>
              <p:cNvSpPr/>
              <p:nvPr/>
            </p:nvSpPr>
            <p:spPr>
              <a:xfrm>
                <a:off x="4610433" y="375696"/>
                <a:ext cx="1000800" cy="414000"/>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grpSp>
            <p:nvGrpSpPr>
              <p:cNvPr id="611" name="Google Shape;611;p42"/>
              <p:cNvGrpSpPr/>
              <p:nvPr/>
            </p:nvGrpSpPr>
            <p:grpSpPr>
              <a:xfrm>
                <a:off x="3871085" y="375696"/>
                <a:ext cx="1000800" cy="414000"/>
                <a:chOff x="3871085" y="374082"/>
                <a:chExt cx="1000800" cy="414000"/>
              </a:xfrm>
            </p:grpSpPr>
            <p:sp>
              <p:nvSpPr>
                <p:cNvPr id="612" name="Google Shape;612;p42"/>
                <p:cNvSpPr/>
                <p:nvPr/>
              </p:nvSpPr>
              <p:spPr>
                <a:xfrm>
                  <a:off x="3871085" y="374082"/>
                  <a:ext cx="1000800" cy="414000"/>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Support Vector Machines Icon - Free PNG &amp; SVG 1374192 - Noun Project" id="613" name="Google Shape;613;p42"/>
                <p:cNvPicPr preferRelativeResize="0"/>
                <p:nvPr/>
              </p:nvPicPr>
              <p:blipFill rotWithShape="1">
                <a:blip r:embed="rId23">
                  <a:alphaModFix/>
                </a:blip>
                <a:srcRect b="0" l="0" r="0" t="0"/>
                <a:stretch/>
              </p:blipFill>
              <p:spPr>
                <a:xfrm>
                  <a:off x="4173156" y="419164"/>
                  <a:ext cx="346367" cy="346367"/>
                </a:xfrm>
                <a:prstGeom prst="rect">
                  <a:avLst/>
                </a:prstGeom>
                <a:noFill/>
                <a:ln>
                  <a:noFill/>
                </a:ln>
              </p:spPr>
            </p:pic>
          </p:grpSp>
          <p:grpSp>
            <p:nvGrpSpPr>
              <p:cNvPr id="614" name="Google Shape;614;p42"/>
              <p:cNvGrpSpPr/>
              <p:nvPr/>
            </p:nvGrpSpPr>
            <p:grpSpPr>
              <a:xfrm>
                <a:off x="3113374" y="375696"/>
                <a:ext cx="1000800" cy="414000"/>
                <a:chOff x="3113374" y="372277"/>
                <a:chExt cx="1000800" cy="414000"/>
              </a:xfrm>
            </p:grpSpPr>
            <p:sp>
              <p:nvSpPr>
                <p:cNvPr id="615" name="Google Shape;615;p42"/>
                <p:cNvSpPr/>
                <p:nvPr/>
              </p:nvSpPr>
              <p:spPr>
                <a:xfrm>
                  <a:off x="3113374" y="372277"/>
                  <a:ext cx="1000800" cy="414000"/>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Engranajes mecanicos - Iconos gratis de" id="616" name="Google Shape;616;p42"/>
                <p:cNvPicPr preferRelativeResize="0"/>
                <p:nvPr/>
              </p:nvPicPr>
              <p:blipFill rotWithShape="1">
                <a:blip r:embed="rId24">
                  <a:alphaModFix/>
                </a:blip>
                <a:srcRect b="0" l="0" r="0" t="0"/>
                <a:stretch/>
              </p:blipFill>
              <p:spPr>
                <a:xfrm>
                  <a:off x="3385545" y="415071"/>
                  <a:ext cx="363370" cy="363370"/>
                </a:xfrm>
                <a:prstGeom prst="rect">
                  <a:avLst/>
                </a:prstGeom>
                <a:noFill/>
                <a:ln>
                  <a:noFill/>
                </a:ln>
              </p:spPr>
            </p:pic>
          </p:grpSp>
          <p:grpSp>
            <p:nvGrpSpPr>
              <p:cNvPr id="617" name="Google Shape;617;p42"/>
              <p:cNvGrpSpPr/>
              <p:nvPr/>
            </p:nvGrpSpPr>
            <p:grpSpPr>
              <a:xfrm>
                <a:off x="2322427" y="375696"/>
                <a:ext cx="1000800" cy="414000"/>
                <a:chOff x="2322427" y="369857"/>
                <a:chExt cx="1000800" cy="414000"/>
              </a:xfrm>
            </p:grpSpPr>
            <p:sp>
              <p:nvSpPr>
                <p:cNvPr id="618" name="Google Shape;618;p42"/>
                <p:cNvSpPr/>
                <p:nvPr/>
              </p:nvSpPr>
              <p:spPr>
                <a:xfrm>
                  <a:off x="2322427" y="369857"/>
                  <a:ext cx="1000800" cy="414000"/>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HMS20278 | Datasets2Tools" id="619" name="Google Shape;619;p42"/>
                <p:cNvPicPr preferRelativeResize="0"/>
                <p:nvPr/>
              </p:nvPicPr>
              <p:blipFill rotWithShape="1">
                <a:blip r:embed="rId25">
                  <a:alphaModFix/>
                </a:blip>
                <a:srcRect b="0" l="0" r="0" t="0"/>
                <a:stretch/>
              </p:blipFill>
              <p:spPr>
                <a:xfrm>
                  <a:off x="2651068" y="441638"/>
                  <a:ext cx="310236" cy="310236"/>
                </a:xfrm>
                <a:prstGeom prst="rect">
                  <a:avLst/>
                </a:prstGeom>
                <a:noFill/>
                <a:ln>
                  <a:noFill/>
                </a:ln>
              </p:spPr>
            </p:pic>
          </p:grpSp>
          <p:sp>
            <p:nvSpPr>
              <p:cNvPr id="620" name="Google Shape;620;p42"/>
              <p:cNvSpPr/>
              <p:nvPr/>
            </p:nvSpPr>
            <p:spPr>
              <a:xfrm>
                <a:off x="791487" y="375696"/>
                <a:ext cx="1000800" cy="414000"/>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621" name="Google Shape;621;p42"/>
              <p:cNvSpPr/>
              <p:nvPr/>
            </p:nvSpPr>
            <p:spPr>
              <a:xfrm>
                <a:off x="5344640" y="375696"/>
                <a:ext cx="1000800" cy="414000"/>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622" name="Google Shape;622;p42"/>
              <p:cNvSpPr/>
              <p:nvPr/>
            </p:nvSpPr>
            <p:spPr>
              <a:xfrm>
                <a:off x="1528134" y="375696"/>
                <a:ext cx="1000800" cy="414000"/>
              </a:xfrm>
              <a:prstGeom prst="round2SameRect">
                <a:avLst>
                  <a:gd fmla="val 35910" name="adj1"/>
                  <a:gd fmla="val 0" name="adj2"/>
                </a:avLst>
              </a:prstGeom>
              <a:solidFill>
                <a:srgbClr val="007BC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Forma llena de bandera - Iconos gratis de mapas y banderas" id="623" name="Google Shape;623;p42"/>
              <p:cNvPicPr preferRelativeResize="0"/>
              <p:nvPr/>
            </p:nvPicPr>
            <p:blipFill rotWithShape="1">
              <a:blip r:embed="rId7">
                <a:alphaModFix/>
              </a:blip>
              <a:srcRect b="0" l="0" r="0" t="0"/>
              <a:stretch/>
            </p:blipFill>
            <p:spPr>
              <a:xfrm>
                <a:off x="1916987" y="427785"/>
                <a:ext cx="309841" cy="309841"/>
              </a:xfrm>
              <a:prstGeom prst="rect">
                <a:avLst/>
              </a:prstGeom>
              <a:noFill/>
              <a:ln>
                <a:noFill/>
              </a:ln>
            </p:spPr>
          </p:pic>
        </p:grpSp>
        <p:pic>
          <p:nvPicPr>
            <p:cNvPr descr="Resolution - Free computer icons" id="624" name="Google Shape;624;p42"/>
            <p:cNvPicPr preferRelativeResize="0"/>
            <p:nvPr/>
          </p:nvPicPr>
          <p:blipFill rotWithShape="1">
            <a:blip r:embed="rId26">
              <a:alphaModFix/>
            </a:blip>
            <a:srcRect b="0" l="0" r="0" t="0"/>
            <a:stretch/>
          </p:blipFill>
          <p:spPr>
            <a:xfrm>
              <a:off x="1132929" y="433985"/>
              <a:ext cx="337219" cy="337219"/>
            </a:xfrm>
            <a:prstGeom prst="rect">
              <a:avLst/>
            </a:prstGeom>
            <a:noFill/>
            <a:ln>
              <a:noFill/>
            </a:ln>
          </p:spPr>
        </p:pic>
      </p:grpSp>
      <p:pic>
        <p:nvPicPr>
          <p:cNvPr id="625" name="Google Shape;625;p42"/>
          <p:cNvPicPr preferRelativeResize="0"/>
          <p:nvPr/>
        </p:nvPicPr>
        <p:blipFill rotWithShape="1">
          <a:blip r:embed="rId27">
            <a:alphaModFix/>
          </a:blip>
          <a:srcRect b="0" l="0" r="0" t="0"/>
          <a:stretch/>
        </p:blipFill>
        <p:spPr>
          <a:xfrm>
            <a:off x="8752300" y="29649"/>
            <a:ext cx="337224" cy="337254"/>
          </a:xfrm>
          <a:prstGeom prst="rect">
            <a:avLst/>
          </a:prstGeom>
          <a:noFill/>
          <a:ln>
            <a:noFill/>
          </a:ln>
        </p:spPr>
      </p:pic>
      <p:pic>
        <p:nvPicPr>
          <p:cNvPr descr="weight, Weightlifter, Man, Silhouette, Fitness Forever, sport, Excercise,  sports, weightlifting, Lifting icon" id="626" name="Google Shape;626;p42"/>
          <p:cNvPicPr preferRelativeResize="0"/>
          <p:nvPr/>
        </p:nvPicPr>
        <p:blipFill rotWithShape="1">
          <a:blip r:embed="rId28">
            <a:alphaModFix/>
          </a:blip>
          <a:srcRect b="0" l="0" r="0" t="0"/>
          <a:stretch/>
        </p:blipFill>
        <p:spPr>
          <a:xfrm>
            <a:off x="5672477" y="414045"/>
            <a:ext cx="326958" cy="326958"/>
          </a:xfrm>
          <a:prstGeom prst="rect">
            <a:avLst/>
          </a:prstGeom>
          <a:noFill/>
          <a:ln>
            <a:noFill/>
          </a:ln>
        </p:spPr>
      </p:pic>
      <p:pic>
        <p:nvPicPr>
          <p:cNvPr descr="Black Down Arrow Png For Kids - Decrease Arrow Icon Png | Full Size PNG  Download | SeekPNG" id="627" name="Google Shape;627;p42"/>
          <p:cNvPicPr preferRelativeResize="0"/>
          <p:nvPr/>
        </p:nvPicPr>
        <p:blipFill rotWithShape="1">
          <a:blip r:embed="rId29">
            <a:alphaModFix/>
          </a:blip>
          <a:srcRect b="0" l="0" r="0" t="0"/>
          <a:stretch/>
        </p:blipFill>
        <p:spPr>
          <a:xfrm>
            <a:off x="4961259" y="504307"/>
            <a:ext cx="290979" cy="196574"/>
          </a:xfrm>
          <a:prstGeom prst="rect">
            <a:avLst/>
          </a:prstGeom>
          <a:noFill/>
          <a:ln>
            <a:noFill/>
          </a:ln>
        </p:spPr>
      </p:pic>
      <p:sp>
        <p:nvSpPr>
          <p:cNvPr id="628" name="Google Shape;628;p42"/>
          <p:cNvSpPr txBox="1"/>
          <p:nvPr>
            <p:ph idx="12" type="sldNum"/>
          </p:nvPr>
        </p:nvSpPr>
        <p:spPr>
          <a:xfrm>
            <a:off x="2413125" y="4847763"/>
            <a:ext cx="2057400" cy="273900"/>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Clr>
                <a:srgbClr val="000000"/>
              </a:buClr>
              <a:buSzPts val="900"/>
              <a:buFont typeface="Arial"/>
              <a:buNone/>
            </a:pPr>
            <a:r>
              <a:rPr b="1" lang="ca" sz="1200"/>
              <a:t>5</a:t>
            </a:r>
            <a:r>
              <a:rPr b="1" lang="ca" sz="1200"/>
              <a:t>/38</a:t>
            </a:r>
            <a:endParaRPr b="1" sz="1200"/>
          </a:p>
        </p:txBody>
      </p:sp>
    </p:spTree>
  </p:cSld>
  <p:clrMapOvr>
    <a:masterClrMapping/>
  </p:clrMapOvr>
  <mc:AlternateContent>
    <mc:Choice Requires="p14">
      <p:transition spd="slow" p14:dur="700">
        <p:fade/>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3" name="Shape 633"/>
        <p:cNvGrpSpPr/>
        <p:nvPr/>
      </p:nvGrpSpPr>
      <p:grpSpPr>
        <a:xfrm>
          <a:off x="0" y="0"/>
          <a:ext cx="0" cy="0"/>
          <a:chOff x="0" y="0"/>
          <a:chExt cx="0" cy="0"/>
        </a:xfrm>
      </p:grpSpPr>
      <p:pic>
        <p:nvPicPr>
          <p:cNvPr id="634" name="Google Shape;634;p43"/>
          <p:cNvPicPr preferRelativeResize="0"/>
          <p:nvPr/>
        </p:nvPicPr>
        <p:blipFill rotWithShape="1">
          <a:blip r:embed="rId3">
            <a:alphaModFix/>
          </a:blip>
          <a:srcRect b="934" l="32272" r="5162" t="-935"/>
          <a:stretch/>
        </p:blipFill>
        <p:spPr>
          <a:xfrm>
            <a:off x="5966883" y="788459"/>
            <a:ext cx="3175228" cy="3735586"/>
          </a:xfrm>
          <a:prstGeom prst="rect">
            <a:avLst/>
          </a:prstGeom>
          <a:noFill/>
          <a:ln>
            <a:noFill/>
          </a:ln>
        </p:spPr>
      </p:pic>
      <p:sp>
        <p:nvSpPr>
          <p:cNvPr id="635" name="Google Shape;635;p43"/>
          <p:cNvSpPr/>
          <p:nvPr/>
        </p:nvSpPr>
        <p:spPr>
          <a:xfrm>
            <a:off x="5940658" y="796089"/>
            <a:ext cx="3203341" cy="3751083"/>
          </a:xfrm>
          <a:prstGeom prst="rect">
            <a:avLst/>
          </a:prstGeom>
          <a:solidFill>
            <a:schemeClr val="dk1">
              <a:alpha val="76862"/>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636" name="Google Shape;636;p43"/>
          <p:cNvSpPr/>
          <p:nvPr/>
        </p:nvSpPr>
        <p:spPr>
          <a:xfrm>
            <a:off x="6131168" y="916180"/>
            <a:ext cx="2836827" cy="507831"/>
          </a:xfrm>
          <a:prstGeom prst="rect">
            <a:avLst/>
          </a:prstGeom>
          <a:noFill/>
          <a:ln>
            <a:noFill/>
          </a:ln>
        </p:spPr>
        <p:txBody>
          <a:bodyPr anchorCtr="0" anchor="t" bIns="45700" lIns="0" spcFirstLastPara="1" rIns="91425" wrap="square" tIns="45700">
            <a:noAutofit/>
          </a:bodyPr>
          <a:lstStyle/>
          <a:p>
            <a:pPr indent="0" lvl="0" marL="0" marR="0" rtl="0" algn="l">
              <a:lnSpc>
                <a:spcPct val="100000"/>
              </a:lnSpc>
              <a:spcBef>
                <a:spcPts val="0"/>
              </a:spcBef>
              <a:spcAft>
                <a:spcPts val="0"/>
              </a:spcAft>
              <a:buClr>
                <a:srgbClr val="000000"/>
              </a:buClr>
              <a:buSzPts val="2700"/>
              <a:buFont typeface="Arial"/>
              <a:buNone/>
            </a:pPr>
            <a:r>
              <a:rPr b="0" i="0" lang="ca" sz="2700" u="none" cap="none" strike="noStrike">
                <a:solidFill>
                  <a:schemeClr val="lt1"/>
                </a:solidFill>
                <a:latin typeface="Arial Black"/>
                <a:ea typeface="Arial Black"/>
                <a:cs typeface="Arial Black"/>
                <a:sym typeface="Arial Black"/>
              </a:rPr>
              <a:t>PROJECT</a:t>
            </a:r>
            <a:endParaRPr b="0" i="0" sz="1400" u="none" cap="none" strike="noStrike">
              <a:solidFill>
                <a:srgbClr val="000000"/>
              </a:solidFill>
              <a:latin typeface="Arial"/>
              <a:ea typeface="Arial"/>
              <a:cs typeface="Arial"/>
              <a:sym typeface="Arial"/>
            </a:endParaRPr>
          </a:p>
        </p:txBody>
      </p:sp>
      <p:sp>
        <p:nvSpPr>
          <p:cNvPr id="637" name="Google Shape;637;p43"/>
          <p:cNvSpPr/>
          <p:nvPr/>
        </p:nvSpPr>
        <p:spPr>
          <a:xfrm>
            <a:off x="6135528" y="1437074"/>
            <a:ext cx="3034202" cy="507831"/>
          </a:xfrm>
          <a:prstGeom prst="rect">
            <a:avLst/>
          </a:prstGeom>
          <a:noFill/>
          <a:ln>
            <a:noFill/>
          </a:ln>
        </p:spPr>
        <p:txBody>
          <a:bodyPr anchorCtr="0" anchor="t" bIns="45700" lIns="0" spcFirstLastPara="1" rIns="91425" wrap="square" tIns="45700">
            <a:noAutofit/>
          </a:bodyPr>
          <a:lstStyle/>
          <a:p>
            <a:pPr indent="0" lvl="0" marL="0" marR="0" rtl="0" algn="l">
              <a:lnSpc>
                <a:spcPct val="100000"/>
              </a:lnSpc>
              <a:spcBef>
                <a:spcPts val="0"/>
              </a:spcBef>
              <a:spcAft>
                <a:spcPts val="0"/>
              </a:spcAft>
              <a:buClr>
                <a:srgbClr val="000000"/>
              </a:buClr>
              <a:buSzPts val="2700"/>
              <a:buFont typeface="Arial"/>
              <a:buNone/>
            </a:pPr>
            <a:r>
              <a:rPr b="0" i="0" lang="ca" sz="2700" u="none" cap="none" strike="noStrike">
                <a:solidFill>
                  <a:schemeClr val="lt1"/>
                </a:solidFill>
                <a:latin typeface="Arial Black"/>
                <a:ea typeface="Arial Black"/>
                <a:cs typeface="Arial Black"/>
                <a:sym typeface="Arial Black"/>
              </a:rPr>
              <a:t>MILESTONES</a:t>
            </a:r>
            <a:endParaRPr b="0" i="0" sz="2700" u="none" cap="none" strike="noStrike">
              <a:solidFill>
                <a:schemeClr val="lt1"/>
              </a:solidFill>
              <a:latin typeface="Arial Black"/>
              <a:ea typeface="Arial Black"/>
              <a:cs typeface="Arial Black"/>
              <a:sym typeface="Arial Black"/>
            </a:endParaRPr>
          </a:p>
        </p:txBody>
      </p:sp>
      <p:sp>
        <p:nvSpPr>
          <p:cNvPr id="638" name="Google Shape;638;p43"/>
          <p:cNvSpPr/>
          <p:nvPr/>
        </p:nvSpPr>
        <p:spPr>
          <a:xfrm>
            <a:off x="5899125" y="796089"/>
            <a:ext cx="142448" cy="3775464"/>
          </a:xfrm>
          <a:prstGeom prst="rect">
            <a:avLst/>
          </a:prstGeom>
          <a:solidFill>
            <a:srgbClr val="007BC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grpSp>
        <p:nvGrpSpPr>
          <p:cNvPr id="639" name="Google Shape;639;p43"/>
          <p:cNvGrpSpPr/>
          <p:nvPr/>
        </p:nvGrpSpPr>
        <p:grpSpPr>
          <a:xfrm>
            <a:off x="1240820" y="4571552"/>
            <a:ext cx="6596003" cy="176993"/>
            <a:chOff x="1654426" y="6095402"/>
            <a:chExt cx="8794671" cy="235991"/>
          </a:xfrm>
        </p:grpSpPr>
        <p:sp>
          <p:nvSpPr>
            <p:cNvPr id="640" name="Google Shape;640;p43"/>
            <p:cNvSpPr/>
            <p:nvPr/>
          </p:nvSpPr>
          <p:spPr>
            <a:xfrm>
              <a:off x="1654426" y="6095403"/>
              <a:ext cx="345930" cy="149066"/>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641" name="Google Shape;641;p43"/>
            <p:cNvSpPr/>
            <p:nvPr/>
          </p:nvSpPr>
          <p:spPr>
            <a:xfrm>
              <a:off x="10103167" y="6095402"/>
              <a:ext cx="345930" cy="235991"/>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grpSp>
      <p:grpSp>
        <p:nvGrpSpPr>
          <p:cNvPr id="642" name="Google Shape;642;p43"/>
          <p:cNvGrpSpPr/>
          <p:nvPr/>
        </p:nvGrpSpPr>
        <p:grpSpPr>
          <a:xfrm>
            <a:off x="6927009" y="4606492"/>
            <a:ext cx="2029295" cy="407107"/>
            <a:chOff x="6568690" y="4701027"/>
            <a:chExt cx="2539705" cy="504004"/>
          </a:xfrm>
        </p:grpSpPr>
        <p:sp>
          <p:nvSpPr>
            <p:cNvPr id="643" name="Google Shape;643;p43"/>
            <p:cNvSpPr/>
            <p:nvPr/>
          </p:nvSpPr>
          <p:spPr>
            <a:xfrm>
              <a:off x="6568690" y="4701027"/>
              <a:ext cx="509119" cy="504001"/>
            </a:xfrm>
            <a:prstGeom prst="ellipse">
              <a:avLst/>
            </a:prstGeom>
            <a:blipFill rotWithShape="1">
              <a:blip r:embed="rId4">
                <a:alphaModFix/>
              </a:blip>
              <a:stretch>
                <a:fillRect b="-21990" l="-21991" r="-21990" t="-21991"/>
              </a:stretch>
            </a:blipFill>
            <a:ln cap="flat" cmpd="sng" w="12700">
              <a:solidFill>
                <a:srgbClr val="007B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644" name="Google Shape;644;p43"/>
            <p:cNvSpPr/>
            <p:nvPr/>
          </p:nvSpPr>
          <p:spPr>
            <a:xfrm>
              <a:off x="7583983" y="4701027"/>
              <a:ext cx="509119" cy="504001"/>
            </a:xfrm>
            <a:prstGeom prst="ellipse">
              <a:avLst/>
            </a:prstGeom>
            <a:blipFill rotWithShape="1">
              <a:blip r:embed="rId5">
                <a:alphaModFix/>
              </a:blip>
              <a:stretch>
                <a:fillRect b="0" l="0" r="0" t="0"/>
              </a:stretch>
            </a:blipFill>
            <a:ln cap="flat" cmpd="sng" w="12700">
              <a:solidFill>
                <a:srgbClr val="007B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645" name="Google Shape;645;p43"/>
            <p:cNvSpPr/>
            <p:nvPr/>
          </p:nvSpPr>
          <p:spPr>
            <a:xfrm>
              <a:off x="8599276" y="4701030"/>
              <a:ext cx="509119" cy="504001"/>
            </a:xfrm>
            <a:prstGeom prst="ellipse">
              <a:avLst/>
            </a:prstGeom>
            <a:blipFill rotWithShape="1">
              <a:blip r:embed="rId6">
                <a:alphaModFix/>
              </a:blip>
              <a:stretch>
                <a:fillRect b="0" l="0" r="0" t="0"/>
              </a:stretch>
            </a:blipFill>
            <a:ln cap="flat" cmpd="sng" w="12700">
              <a:solidFill>
                <a:srgbClr val="007B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sp>
        <p:nvSpPr>
          <p:cNvPr id="646" name="Google Shape;646;p43"/>
          <p:cNvSpPr txBox="1"/>
          <p:nvPr/>
        </p:nvSpPr>
        <p:spPr>
          <a:xfrm>
            <a:off x="6570049" y="4993376"/>
            <a:ext cx="1130177" cy="18466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600"/>
              <a:buFont typeface="Arial"/>
              <a:buNone/>
            </a:pPr>
            <a:r>
              <a:rPr b="1" i="0" lang="ca" sz="600" u="none" cap="none" strike="noStrike">
                <a:solidFill>
                  <a:srgbClr val="000000"/>
                </a:solidFill>
                <a:latin typeface="Arial"/>
                <a:ea typeface="Arial"/>
                <a:cs typeface="Arial"/>
                <a:sym typeface="Arial"/>
              </a:rPr>
              <a:t>MARC BERMEJO</a:t>
            </a:r>
            <a:endParaRPr b="0" i="0" sz="1400" u="none" cap="none" strike="noStrike">
              <a:solidFill>
                <a:srgbClr val="000000"/>
              </a:solidFill>
              <a:latin typeface="Arial"/>
              <a:ea typeface="Arial"/>
              <a:cs typeface="Arial"/>
              <a:sym typeface="Arial"/>
            </a:endParaRPr>
          </a:p>
        </p:txBody>
      </p:sp>
      <p:sp>
        <p:nvSpPr>
          <p:cNvPr id="647" name="Google Shape;647;p43"/>
          <p:cNvSpPr txBox="1"/>
          <p:nvPr/>
        </p:nvSpPr>
        <p:spPr>
          <a:xfrm>
            <a:off x="7375522" y="4993376"/>
            <a:ext cx="1130177" cy="18466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600"/>
              <a:buFont typeface="Arial"/>
              <a:buNone/>
            </a:pPr>
            <a:r>
              <a:rPr b="1" i="0" lang="ca" sz="600" u="none" cap="none" strike="noStrike">
                <a:solidFill>
                  <a:srgbClr val="000000"/>
                </a:solidFill>
                <a:latin typeface="Arial"/>
                <a:ea typeface="Arial"/>
                <a:cs typeface="Arial"/>
                <a:sym typeface="Arial"/>
              </a:rPr>
              <a:t>RAUL PUENTE</a:t>
            </a:r>
            <a:endParaRPr b="0" i="0" sz="1400" u="none" cap="none" strike="noStrike">
              <a:solidFill>
                <a:srgbClr val="000000"/>
              </a:solidFill>
              <a:latin typeface="Arial"/>
              <a:ea typeface="Arial"/>
              <a:cs typeface="Arial"/>
              <a:sym typeface="Arial"/>
            </a:endParaRPr>
          </a:p>
        </p:txBody>
      </p:sp>
      <p:sp>
        <p:nvSpPr>
          <p:cNvPr id="648" name="Google Shape;648;p43"/>
          <p:cNvSpPr txBox="1"/>
          <p:nvPr/>
        </p:nvSpPr>
        <p:spPr>
          <a:xfrm>
            <a:off x="8187815" y="4993376"/>
            <a:ext cx="1130177" cy="18466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600"/>
              <a:buFont typeface="Arial"/>
              <a:buNone/>
            </a:pPr>
            <a:r>
              <a:rPr b="1" i="0" lang="ca" sz="600" u="none" cap="none" strike="noStrike">
                <a:solidFill>
                  <a:srgbClr val="000000"/>
                </a:solidFill>
                <a:latin typeface="Arial"/>
                <a:ea typeface="Arial"/>
                <a:cs typeface="Arial"/>
                <a:sym typeface="Arial"/>
              </a:rPr>
              <a:t>FERRAN TORRES</a:t>
            </a:r>
            <a:endParaRPr b="0" i="0" sz="1400" u="none" cap="none" strike="noStrike">
              <a:solidFill>
                <a:srgbClr val="000000"/>
              </a:solidFill>
              <a:latin typeface="Arial"/>
              <a:ea typeface="Arial"/>
              <a:cs typeface="Arial"/>
              <a:sym typeface="Arial"/>
            </a:endParaRPr>
          </a:p>
        </p:txBody>
      </p:sp>
      <p:sp>
        <p:nvSpPr>
          <p:cNvPr id="649" name="Google Shape;649;p43"/>
          <p:cNvSpPr txBox="1"/>
          <p:nvPr/>
        </p:nvSpPr>
        <p:spPr>
          <a:xfrm>
            <a:off x="3543392" y="4761203"/>
            <a:ext cx="3358310" cy="18466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600"/>
              <a:buFont typeface="Arial"/>
              <a:buNone/>
            </a:pPr>
            <a:r>
              <a:rPr b="1" i="0" lang="ca" sz="600" u="none" cap="none" strike="noStrike">
                <a:solidFill>
                  <a:srgbClr val="000000"/>
                </a:solidFill>
                <a:latin typeface="Arial"/>
                <a:ea typeface="Arial"/>
                <a:cs typeface="Arial"/>
                <a:sym typeface="Arial"/>
              </a:rPr>
              <a:t>GAN HYPER RESOLUTION PROJECT</a:t>
            </a:r>
            <a:endParaRPr b="1" i="0" sz="600" u="none" cap="none" strike="noStrike">
              <a:solidFill>
                <a:srgbClr val="000000"/>
              </a:solidFill>
              <a:latin typeface="Arial"/>
              <a:ea typeface="Arial"/>
              <a:cs typeface="Arial"/>
              <a:sym typeface="Arial"/>
            </a:endParaRPr>
          </a:p>
        </p:txBody>
      </p:sp>
      <p:pic>
        <p:nvPicPr>
          <p:cNvPr descr="Forma llena de bandera - Iconos gratis de mapas y banderas" id="650" name="Google Shape;650;p43"/>
          <p:cNvPicPr preferRelativeResize="0"/>
          <p:nvPr/>
        </p:nvPicPr>
        <p:blipFill rotWithShape="1">
          <a:blip r:embed="rId7">
            <a:alphaModFix/>
          </a:blip>
          <a:srcRect b="0" l="0" r="0" t="0"/>
          <a:stretch/>
        </p:blipFill>
        <p:spPr>
          <a:xfrm>
            <a:off x="7088475" y="2561982"/>
            <a:ext cx="904826" cy="904826"/>
          </a:xfrm>
          <a:prstGeom prst="rect">
            <a:avLst/>
          </a:prstGeom>
          <a:noFill/>
          <a:ln>
            <a:noFill/>
          </a:ln>
        </p:spPr>
      </p:pic>
      <p:sp>
        <p:nvSpPr>
          <p:cNvPr id="651" name="Google Shape;651;p43"/>
          <p:cNvSpPr/>
          <p:nvPr/>
        </p:nvSpPr>
        <p:spPr>
          <a:xfrm>
            <a:off x="7998126" y="386856"/>
            <a:ext cx="1148678"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652" name="Google Shape;652;p43"/>
          <p:cNvSpPr/>
          <p:nvPr/>
        </p:nvSpPr>
        <p:spPr>
          <a:xfrm>
            <a:off x="7145698" y="386856"/>
            <a:ext cx="1148678"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653" name="Google Shape;653;p43"/>
          <p:cNvSpPr/>
          <p:nvPr/>
        </p:nvSpPr>
        <p:spPr>
          <a:xfrm>
            <a:off x="6335506" y="386856"/>
            <a:ext cx="1148678"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grpSp>
        <p:nvGrpSpPr>
          <p:cNvPr id="654" name="Google Shape;654;p43"/>
          <p:cNvGrpSpPr/>
          <p:nvPr/>
        </p:nvGrpSpPr>
        <p:grpSpPr>
          <a:xfrm>
            <a:off x="3047" y="375696"/>
            <a:ext cx="9138979" cy="414018"/>
            <a:chOff x="3047" y="375696"/>
            <a:chExt cx="9138979" cy="414018"/>
          </a:xfrm>
        </p:grpSpPr>
        <p:grpSp>
          <p:nvGrpSpPr>
            <p:cNvPr id="655" name="Google Shape;655;p43"/>
            <p:cNvGrpSpPr/>
            <p:nvPr/>
          </p:nvGrpSpPr>
          <p:grpSpPr>
            <a:xfrm>
              <a:off x="3047" y="375696"/>
              <a:ext cx="9138979" cy="414018"/>
              <a:chOff x="3047" y="375696"/>
              <a:chExt cx="9138979" cy="414018"/>
            </a:xfrm>
          </p:grpSpPr>
          <p:sp>
            <p:nvSpPr>
              <p:cNvPr id="656" name="Google Shape;656;p43"/>
              <p:cNvSpPr/>
              <p:nvPr/>
            </p:nvSpPr>
            <p:spPr>
              <a:xfrm>
                <a:off x="3047" y="375696"/>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grpSp>
            <p:nvGrpSpPr>
              <p:cNvPr id="657" name="Google Shape;657;p43"/>
              <p:cNvGrpSpPr/>
              <p:nvPr/>
            </p:nvGrpSpPr>
            <p:grpSpPr>
              <a:xfrm>
                <a:off x="8141262" y="375696"/>
                <a:ext cx="1000764" cy="414018"/>
                <a:chOff x="8141262" y="376015"/>
                <a:chExt cx="1000764" cy="414018"/>
              </a:xfrm>
            </p:grpSpPr>
            <p:sp>
              <p:nvSpPr>
                <p:cNvPr id="658" name="Google Shape;658;p43"/>
                <p:cNvSpPr/>
                <p:nvPr/>
              </p:nvSpPr>
              <p:spPr>
                <a:xfrm>
                  <a:off x="8141262" y="376015"/>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thoughtful Icon - Free PNG &amp; SVG 1757003 - Noun Project" id="659" name="Google Shape;659;p43"/>
                <p:cNvPicPr preferRelativeResize="0"/>
                <p:nvPr/>
              </p:nvPicPr>
              <p:blipFill rotWithShape="1">
                <a:blip r:embed="rId8">
                  <a:alphaModFix/>
                </a:blip>
                <a:srcRect b="0" l="0" r="0" t="0"/>
                <a:stretch/>
              </p:blipFill>
              <p:spPr>
                <a:xfrm>
                  <a:off x="8517066" y="464108"/>
                  <a:ext cx="259551" cy="259551"/>
                </a:xfrm>
                <a:prstGeom prst="rect">
                  <a:avLst/>
                </a:prstGeom>
                <a:noFill/>
                <a:ln>
                  <a:noFill/>
                </a:ln>
              </p:spPr>
            </p:pic>
          </p:grpSp>
          <p:pic>
            <p:nvPicPr>
              <p:cNvPr descr="motivation Icon - Download motivation Icon 1110005 | Noun Project" id="660" name="Google Shape;660;p43"/>
              <p:cNvPicPr preferRelativeResize="0"/>
              <p:nvPr/>
            </p:nvPicPr>
            <p:blipFill rotWithShape="1">
              <a:blip r:embed="rId9">
                <a:alphaModFix/>
              </a:blip>
              <a:srcRect b="0" l="0" r="0" t="0"/>
              <a:stretch/>
            </p:blipFill>
            <p:spPr>
              <a:xfrm>
                <a:off x="315282" y="397803"/>
                <a:ext cx="369805" cy="369805"/>
              </a:xfrm>
              <a:prstGeom prst="rect">
                <a:avLst/>
              </a:prstGeom>
              <a:noFill/>
              <a:ln>
                <a:noFill/>
              </a:ln>
            </p:spPr>
          </p:pic>
          <p:grpSp>
            <p:nvGrpSpPr>
              <p:cNvPr id="661" name="Google Shape;661;p43"/>
              <p:cNvGrpSpPr/>
              <p:nvPr/>
            </p:nvGrpSpPr>
            <p:grpSpPr>
              <a:xfrm>
                <a:off x="7477265" y="375696"/>
                <a:ext cx="1000764" cy="414018"/>
                <a:chOff x="7477265" y="375308"/>
                <a:chExt cx="1000764" cy="414018"/>
              </a:xfrm>
            </p:grpSpPr>
            <p:sp>
              <p:nvSpPr>
                <p:cNvPr id="662" name="Google Shape;662;p43"/>
                <p:cNvSpPr/>
                <p:nvPr/>
              </p:nvSpPr>
              <p:spPr>
                <a:xfrm>
                  <a:off x="7477265" y="375308"/>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Statistical Analysis Icon - Download in Glyph Style" id="663" name="Google Shape;663;p43"/>
                <p:cNvPicPr preferRelativeResize="0"/>
                <p:nvPr/>
              </p:nvPicPr>
              <p:blipFill rotWithShape="1">
                <a:blip r:embed="rId10">
                  <a:alphaModFix/>
                </a:blip>
                <a:srcRect b="0" l="0" r="0" t="0"/>
                <a:stretch/>
              </p:blipFill>
              <p:spPr>
                <a:xfrm>
                  <a:off x="7843649" y="455633"/>
                  <a:ext cx="283664" cy="283664"/>
                </a:xfrm>
                <a:prstGeom prst="rect">
                  <a:avLst/>
                </a:prstGeom>
                <a:noFill/>
                <a:ln>
                  <a:noFill/>
                </a:ln>
              </p:spPr>
            </p:pic>
          </p:grpSp>
          <p:grpSp>
            <p:nvGrpSpPr>
              <p:cNvPr id="664" name="Google Shape;664;p43"/>
              <p:cNvGrpSpPr/>
              <p:nvPr/>
            </p:nvGrpSpPr>
            <p:grpSpPr>
              <a:xfrm>
                <a:off x="6777743" y="375696"/>
                <a:ext cx="1000764" cy="414018"/>
                <a:chOff x="6777743" y="373411"/>
                <a:chExt cx="1000764" cy="414018"/>
              </a:xfrm>
            </p:grpSpPr>
            <p:sp>
              <p:nvSpPr>
                <p:cNvPr id="665" name="Google Shape;665;p43"/>
                <p:cNvSpPr/>
                <p:nvPr/>
              </p:nvSpPr>
              <p:spPr>
                <a:xfrm>
                  <a:off x="6777743" y="373411"/>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metrics Icon - Free PNG &amp; SVG 105414 - Noun Project" id="666" name="Google Shape;666;p43"/>
                <p:cNvPicPr preferRelativeResize="0"/>
                <p:nvPr/>
              </p:nvPicPr>
              <p:blipFill rotWithShape="1">
                <a:blip r:embed="rId11">
                  <a:alphaModFix/>
                </a:blip>
                <a:srcRect b="0" l="0" r="0" t="0"/>
                <a:stretch/>
              </p:blipFill>
              <p:spPr>
                <a:xfrm>
                  <a:off x="7096476" y="434572"/>
                  <a:ext cx="322932" cy="322932"/>
                </a:xfrm>
                <a:prstGeom prst="rect">
                  <a:avLst/>
                </a:prstGeom>
                <a:noFill/>
                <a:ln>
                  <a:noFill/>
                </a:ln>
              </p:spPr>
            </p:pic>
          </p:grpSp>
          <p:grpSp>
            <p:nvGrpSpPr>
              <p:cNvPr id="667" name="Google Shape;667;p43"/>
              <p:cNvGrpSpPr/>
              <p:nvPr/>
            </p:nvGrpSpPr>
            <p:grpSpPr>
              <a:xfrm>
                <a:off x="6043799" y="375696"/>
                <a:ext cx="1000764" cy="414018"/>
                <a:chOff x="6043799" y="374249"/>
                <a:chExt cx="1000764" cy="414018"/>
              </a:xfrm>
            </p:grpSpPr>
            <p:sp>
              <p:nvSpPr>
                <p:cNvPr id="668" name="Google Shape;668;p43"/>
                <p:cNvSpPr/>
                <p:nvPr/>
              </p:nvSpPr>
              <p:spPr>
                <a:xfrm>
                  <a:off x="6043799" y="374249"/>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Parameter Icon #356991 - Free Icons Library" id="669" name="Google Shape;669;p43"/>
                <p:cNvPicPr preferRelativeResize="0"/>
                <p:nvPr/>
              </p:nvPicPr>
              <p:blipFill rotWithShape="1">
                <a:blip r:embed="rId12">
                  <a:alphaModFix/>
                </a:blip>
                <a:srcRect b="0" l="0" r="0" t="0"/>
                <a:stretch/>
              </p:blipFill>
              <p:spPr>
                <a:xfrm>
                  <a:off x="6410183" y="464558"/>
                  <a:ext cx="262052" cy="262052"/>
                </a:xfrm>
                <a:prstGeom prst="rect">
                  <a:avLst/>
                </a:prstGeom>
                <a:noFill/>
                <a:ln>
                  <a:noFill/>
                </a:ln>
              </p:spPr>
            </p:pic>
          </p:grpSp>
          <p:sp>
            <p:nvSpPr>
              <p:cNvPr id="670" name="Google Shape;670;p43"/>
              <p:cNvSpPr/>
              <p:nvPr/>
            </p:nvSpPr>
            <p:spPr>
              <a:xfrm>
                <a:off x="4610433" y="375696"/>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grpSp>
            <p:nvGrpSpPr>
              <p:cNvPr id="671" name="Google Shape;671;p43"/>
              <p:cNvGrpSpPr/>
              <p:nvPr/>
            </p:nvGrpSpPr>
            <p:grpSpPr>
              <a:xfrm>
                <a:off x="3871085" y="375696"/>
                <a:ext cx="1000764" cy="414018"/>
                <a:chOff x="3871085" y="374082"/>
                <a:chExt cx="1000764" cy="414018"/>
              </a:xfrm>
            </p:grpSpPr>
            <p:sp>
              <p:nvSpPr>
                <p:cNvPr id="672" name="Google Shape;672;p43"/>
                <p:cNvSpPr/>
                <p:nvPr/>
              </p:nvSpPr>
              <p:spPr>
                <a:xfrm>
                  <a:off x="3871085" y="374082"/>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Support Vector Machines Icon - Free PNG &amp; SVG 1374192 - Noun Project" id="673" name="Google Shape;673;p43"/>
                <p:cNvPicPr preferRelativeResize="0"/>
                <p:nvPr/>
              </p:nvPicPr>
              <p:blipFill rotWithShape="1">
                <a:blip r:embed="rId13">
                  <a:alphaModFix/>
                </a:blip>
                <a:srcRect b="0" l="0" r="0" t="0"/>
                <a:stretch/>
              </p:blipFill>
              <p:spPr>
                <a:xfrm>
                  <a:off x="4173156" y="419164"/>
                  <a:ext cx="346367" cy="346367"/>
                </a:xfrm>
                <a:prstGeom prst="rect">
                  <a:avLst/>
                </a:prstGeom>
                <a:noFill/>
                <a:ln>
                  <a:noFill/>
                </a:ln>
              </p:spPr>
            </p:pic>
          </p:grpSp>
          <p:grpSp>
            <p:nvGrpSpPr>
              <p:cNvPr id="674" name="Google Shape;674;p43"/>
              <p:cNvGrpSpPr/>
              <p:nvPr/>
            </p:nvGrpSpPr>
            <p:grpSpPr>
              <a:xfrm>
                <a:off x="3113374" y="375696"/>
                <a:ext cx="1000764" cy="414018"/>
                <a:chOff x="3113374" y="372277"/>
                <a:chExt cx="1000764" cy="414018"/>
              </a:xfrm>
            </p:grpSpPr>
            <p:sp>
              <p:nvSpPr>
                <p:cNvPr id="675" name="Google Shape;675;p43"/>
                <p:cNvSpPr/>
                <p:nvPr/>
              </p:nvSpPr>
              <p:spPr>
                <a:xfrm>
                  <a:off x="3113374" y="372277"/>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Engranajes mecanicos - Iconos gratis de" id="676" name="Google Shape;676;p43"/>
                <p:cNvPicPr preferRelativeResize="0"/>
                <p:nvPr/>
              </p:nvPicPr>
              <p:blipFill rotWithShape="1">
                <a:blip r:embed="rId14">
                  <a:alphaModFix/>
                </a:blip>
                <a:srcRect b="0" l="0" r="0" t="0"/>
                <a:stretch/>
              </p:blipFill>
              <p:spPr>
                <a:xfrm>
                  <a:off x="3385545" y="415071"/>
                  <a:ext cx="363370" cy="363370"/>
                </a:xfrm>
                <a:prstGeom prst="rect">
                  <a:avLst/>
                </a:prstGeom>
                <a:noFill/>
                <a:ln>
                  <a:noFill/>
                </a:ln>
              </p:spPr>
            </p:pic>
          </p:grpSp>
          <p:grpSp>
            <p:nvGrpSpPr>
              <p:cNvPr id="677" name="Google Shape;677;p43"/>
              <p:cNvGrpSpPr/>
              <p:nvPr/>
            </p:nvGrpSpPr>
            <p:grpSpPr>
              <a:xfrm>
                <a:off x="2322427" y="375696"/>
                <a:ext cx="1000764" cy="414018"/>
                <a:chOff x="2322427" y="369857"/>
                <a:chExt cx="1000764" cy="414018"/>
              </a:xfrm>
            </p:grpSpPr>
            <p:sp>
              <p:nvSpPr>
                <p:cNvPr id="678" name="Google Shape;678;p43"/>
                <p:cNvSpPr/>
                <p:nvPr/>
              </p:nvSpPr>
              <p:spPr>
                <a:xfrm>
                  <a:off x="2322427" y="369857"/>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HMS20278 | Datasets2Tools" id="679" name="Google Shape;679;p43"/>
                <p:cNvPicPr preferRelativeResize="0"/>
                <p:nvPr/>
              </p:nvPicPr>
              <p:blipFill rotWithShape="1">
                <a:blip r:embed="rId15">
                  <a:alphaModFix/>
                </a:blip>
                <a:srcRect b="0" l="0" r="0" t="0"/>
                <a:stretch/>
              </p:blipFill>
              <p:spPr>
                <a:xfrm>
                  <a:off x="2651068" y="441638"/>
                  <a:ext cx="310236" cy="310236"/>
                </a:xfrm>
                <a:prstGeom prst="rect">
                  <a:avLst/>
                </a:prstGeom>
                <a:noFill/>
                <a:ln>
                  <a:noFill/>
                </a:ln>
              </p:spPr>
            </p:pic>
          </p:grpSp>
          <p:sp>
            <p:nvSpPr>
              <p:cNvPr id="680" name="Google Shape;680;p43"/>
              <p:cNvSpPr/>
              <p:nvPr/>
            </p:nvSpPr>
            <p:spPr>
              <a:xfrm>
                <a:off x="791487" y="375696"/>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681" name="Google Shape;681;p43"/>
              <p:cNvSpPr/>
              <p:nvPr/>
            </p:nvSpPr>
            <p:spPr>
              <a:xfrm>
                <a:off x="5344640" y="375696"/>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682" name="Google Shape;682;p43"/>
              <p:cNvSpPr/>
              <p:nvPr/>
            </p:nvSpPr>
            <p:spPr>
              <a:xfrm>
                <a:off x="1528134" y="375696"/>
                <a:ext cx="1000764" cy="414018"/>
              </a:xfrm>
              <a:prstGeom prst="round2SameRect">
                <a:avLst>
                  <a:gd fmla="val 35910" name="adj1"/>
                  <a:gd fmla="val 0" name="adj2"/>
                </a:avLst>
              </a:prstGeom>
              <a:solidFill>
                <a:srgbClr val="007BC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Forma llena de bandera - Iconos gratis de mapas y banderas" id="683" name="Google Shape;683;p43"/>
              <p:cNvPicPr preferRelativeResize="0"/>
              <p:nvPr/>
            </p:nvPicPr>
            <p:blipFill rotWithShape="1">
              <a:blip r:embed="rId7">
                <a:alphaModFix/>
              </a:blip>
              <a:srcRect b="0" l="0" r="0" t="0"/>
              <a:stretch/>
            </p:blipFill>
            <p:spPr>
              <a:xfrm>
                <a:off x="1916987" y="427785"/>
                <a:ext cx="309840" cy="309840"/>
              </a:xfrm>
              <a:prstGeom prst="rect">
                <a:avLst/>
              </a:prstGeom>
              <a:noFill/>
              <a:ln>
                <a:noFill/>
              </a:ln>
            </p:spPr>
          </p:pic>
        </p:grpSp>
        <p:pic>
          <p:nvPicPr>
            <p:cNvPr descr="Resolution - Free computer icons" id="684" name="Google Shape;684;p43"/>
            <p:cNvPicPr preferRelativeResize="0"/>
            <p:nvPr/>
          </p:nvPicPr>
          <p:blipFill rotWithShape="1">
            <a:blip r:embed="rId16">
              <a:alphaModFix/>
            </a:blip>
            <a:srcRect b="0" l="0" r="0" t="0"/>
            <a:stretch/>
          </p:blipFill>
          <p:spPr>
            <a:xfrm>
              <a:off x="1132929" y="433985"/>
              <a:ext cx="337219" cy="337219"/>
            </a:xfrm>
            <a:prstGeom prst="rect">
              <a:avLst/>
            </a:prstGeom>
            <a:noFill/>
            <a:ln>
              <a:noFill/>
            </a:ln>
          </p:spPr>
        </p:pic>
      </p:grpSp>
      <p:sp>
        <p:nvSpPr>
          <p:cNvPr id="685" name="Google Shape;685;p43"/>
          <p:cNvSpPr/>
          <p:nvPr/>
        </p:nvSpPr>
        <p:spPr>
          <a:xfrm>
            <a:off x="235754" y="4617666"/>
            <a:ext cx="504000" cy="504000"/>
          </a:xfrm>
          <a:prstGeom prst="ellipse">
            <a:avLst/>
          </a:prstGeom>
          <a:blipFill rotWithShape="1">
            <a:blip r:embed="rId17">
              <a:alphaModFix/>
            </a:blip>
            <a:stretch>
              <a:fillRect b="0" l="0" r="0" t="0"/>
            </a:stretch>
          </a:blipFill>
          <a:ln cap="flat" cmpd="sng" w="12700">
            <a:solidFill>
              <a:srgbClr val="007B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686" name="Google Shape;686;p43"/>
          <p:cNvSpPr txBox="1"/>
          <p:nvPr/>
        </p:nvSpPr>
        <p:spPr>
          <a:xfrm>
            <a:off x="639229" y="4755087"/>
            <a:ext cx="1130177" cy="276999"/>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600"/>
              <a:buFont typeface="Arial"/>
              <a:buNone/>
            </a:pPr>
            <a:r>
              <a:rPr b="1" i="0" lang="ca" sz="600" u="none" cap="none" strike="noStrike">
                <a:solidFill>
                  <a:srgbClr val="000000"/>
                </a:solidFill>
                <a:latin typeface="Arial"/>
                <a:ea typeface="Arial"/>
                <a:cs typeface="Arial"/>
                <a:sym typeface="Arial"/>
              </a:rPr>
              <a:t>PROJECT ADVISOR: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600"/>
              <a:buFont typeface="Arial"/>
              <a:buNone/>
            </a:pPr>
            <a:r>
              <a:rPr b="1" i="0" lang="ca" sz="600" u="none" cap="none" strike="noStrike">
                <a:solidFill>
                  <a:srgbClr val="000000"/>
                </a:solidFill>
                <a:latin typeface="Arial"/>
                <a:ea typeface="Arial"/>
                <a:cs typeface="Arial"/>
                <a:sym typeface="Arial"/>
              </a:rPr>
              <a:t>DANI FOJO</a:t>
            </a:r>
            <a:endParaRPr b="0" i="0" sz="1400" u="none" cap="none" strike="noStrike">
              <a:solidFill>
                <a:srgbClr val="000000"/>
              </a:solidFill>
              <a:latin typeface="Arial"/>
              <a:ea typeface="Arial"/>
              <a:cs typeface="Arial"/>
              <a:sym typeface="Arial"/>
            </a:endParaRPr>
          </a:p>
        </p:txBody>
      </p:sp>
      <p:pic>
        <p:nvPicPr>
          <p:cNvPr id="687" name="Google Shape;687;p43"/>
          <p:cNvPicPr preferRelativeResize="0"/>
          <p:nvPr/>
        </p:nvPicPr>
        <p:blipFill rotWithShape="1">
          <a:blip r:embed="rId18">
            <a:alphaModFix/>
          </a:blip>
          <a:srcRect b="0" l="0" r="0" t="0"/>
          <a:stretch/>
        </p:blipFill>
        <p:spPr>
          <a:xfrm>
            <a:off x="8752300" y="29649"/>
            <a:ext cx="337224" cy="337254"/>
          </a:xfrm>
          <a:prstGeom prst="rect">
            <a:avLst/>
          </a:prstGeom>
          <a:noFill/>
          <a:ln>
            <a:noFill/>
          </a:ln>
        </p:spPr>
      </p:pic>
      <p:pic>
        <p:nvPicPr>
          <p:cNvPr id="688" name="Google Shape;688;p43"/>
          <p:cNvPicPr preferRelativeResize="0"/>
          <p:nvPr/>
        </p:nvPicPr>
        <p:blipFill rotWithShape="1">
          <a:blip r:embed="rId19">
            <a:alphaModFix/>
          </a:blip>
          <a:srcRect b="0" l="0" r="0" t="0"/>
          <a:stretch/>
        </p:blipFill>
        <p:spPr>
          <a:xfrm>
            <a:off x="50655" y="818412"/>
            <a:ext cx="9042696" cy="3735600"/>
          </a:xfrm>
          <a:prstGeom prst="rect">
            <a:avLst/>
          </a:prstGeom>
          <a:noFill/>
          <a:ln>
            <a:noFill/>
          </a:ln>
        </p:spPr>
      </p:pic>
      <p:sp>
        <p:nvSpPr>
          <p:cNvPr id="689" name="Google Shape;689;p43"/>
          <p:cNvSpPr/>
          <p:nvPr/>
        </p:nvSpPr>
        <p:spPr>
          <a:xfrm>
            <a:off x="0" y="788715"/>
            <a:ext cx="9144000" cy="3782700"/>
          </a:xfrm>
          <a:prstGeom prst="frame">
            <a:avLst>
              <a:gd fmla="val 1815" name="adj1"/>
            </a:avLst>
          </a:prstGeom>
          <a:solidFill>
            <a:srgbClr val="007BC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dk1"/>
              </a:solidFill>
              <a:latin typeface="Arial"/>
              <a:ea typeface="Arial"/>
              <a:cs typeface="Arial"/>
              <a:sym typeface="Arial"/>
            </a:endParaRPr>
          </a:p>
        </p:txBody>
      </p:sp>
      <p:pic>
        <p:nvPicPr>
          <p:cNvPr descr="weight, Weightlifter, Man, Silhouette, Fitness Forever, sport, Excercise,  sports, weightlifting, Lifting icon" id="690" name="Google Shape;690;p43"/>
          <p:cNvPicPr preferRelativeResize="0"/>
          <p:nvPr/>
        </p:nvPicPr>
        <p:blipFill rotWithShape="1">
          <a:blip r:embed="rId20">
            <a:alphaModFix/>
          </a:blip>
          <a:srcRect b="0" l="0" r="0" t="0"/>
          <a:stretch/>
        </p:blipFill>
        <p:spPr>
          <a:xfrm>
            <a:off x="5672477" y="414045"/>
            <a:ext cx="326958" cy="326958"/>
          </a:xfrm>
          <a:prstGeom prst="rect">
            <a:avLst/>
          </a:prstGeom>
          <a:noFill/>
          <a:ln>
            <a:noFill/>
          </a:ln>
        </p:spPr>
      </p:pic>
      <p:pic>
        <p:nvPicPr>
          <p:cNvPr descr="Black Down Arrow Png For Kids - Decrease Arrow Icon Png | Full Size PNG  Download | SeekPNG" id="691" name="Google Shape;691;p43"/>
          <p:cNvPicPr preferRelativeResize="0"/>
          <p:nvPr/>
        </p:nvPicPr>
        <p:blipFill rotWithShape="1">
          <a:blip r:embed="rId21">
            <a:alphaModFix/>
          </a:blip>
          <a:srcRect b="0" l="0" r="0" t="0"/>
          <a:stretch/>
        </p:blipFill>
        <p:spPr>
          <a:xfrm>
            <a:off x="4961259" y="504307"/>
            <a:ext cx="290979" cy="196574"/>
          </a:xfrm>
          <a:prstGeom prst="rect">
            <a:avLst/>
          </a:prstGeom>
          <a:noFill/>
          <a:ln>
            <a:noFill/>
          </a:ln>
        </p:spPr>
      </p:pic>
      <p:sp>
        <p:nvSpPr>
          <p:cNvPr id="692" name="Google Shape;692;p43"/>
          <p:cNvSpPr txBox="1"/>
          <p:nvPr>
            <p:ph idx="12" type="sldNum"/>
          </p:nvPr>
        </p:nvSpPr>
        <p:spPr>
          <a:xfrm>
            <a:off x="2413125" y="4847763"/>
            <a:ext cx="2057400" cy="273900"/>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Clr>
                <a:srgbClr val="000000"/>
              </a:buClr>
              <a:buSzPts val="900"/>
              <a:buFont typeface="Arial"/>
              <a:buNone/>
            </a:pPr>
            <a:r>
              <a:rPr b="1" lang="ca" sz="1200"/>
              <a:t>6</a:t>
            </a:r>
            <a:r>
              <a:rPr b="1" lang="ca" sz="1200"/>
              <a:t>/38</a:t>
            </a:r>
            <a:endParaRPr b="1" sz="1200"/>
          </a:p>
        </p:txBody>
      </p:sp>
    </p:spTree>
  </p:cSld>
  <p:clrMapOvr>
    <a:masterClrMapping/>
  </p:clrMapOvr>
  <mc:AlternateContent>
    <mc:Choice Requires="p14">
      <p:transition spd="slow" p14:dur="700">
        <p:fade/>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7" name="Shape 697"/>
        <p:cNvGrpSpPr/>
        <p:nvPr/>
      </p:nvGrpSpPr>
      <p:grpSpPr>
        <a:xfrm>
          <a:off x="0" y="0"/>
          <a:ext cx="0" cy="0"/>
          <a:chOff x="0" y="0"/>
          <a:chExt cx="0" cy="0"/>
        </a:xfrm>
      </p:grpSpPr>
      <p:pic>
        <p:nvPicPr>
          <p:cNvPr id="698" name="Google Shape;698;p44"/>
          <p:cNvPicPr preferRelativeResize="0"/>
          <p:nvPr/>
        </p:nvPicPr>
        <p:blipFill rotWithShape="1">
          <a:blip r:embed="rId3">
            <a:alphaModFix/>
          </a:blip>
          <a:srcRect b="928" l="32269" r="5167" t="-930"/>
          <a:stretch/>
        </p:blipFill>
        <p:spPr>
          <a:xfrm>
            <a:off x="5966883" y="788459"/>
            <a:ext cx="3175228" cy="3735586"/>
          </a:xfrm>
          <a:prstGeom prst="rect">
            <a:avLst/>
          </a:prstGeom>
          <a:noFill/>
          <a:ln>
            <a:noFill/>
          </a:ln>
        </p:spPr>
      </p:pic>
      <p:sp>
        <p:nvSpPr>
          <p:cNvPr id="699" name="Google Shape;699;p44"/>
          <p:cNvSpPr/>
          <p:nvPr/>
        </p:nvSpPr>
        <p:spPr>
          <a:xfrm>
            <a:off x="5940658" y="796089"/>
            <a:ext cx="3203400" cy="3751200"/>
          </a:xfrm>
          <a:prstGeom prst="rect">
            <a:avLst/>
          </a:prstGeom>
          <a:solidFill>
            <a:schemeClr val="dk1">
              <a:alpha val="76862"/>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700" name="Google Shape;700;p44"/>
          <p:cNvSpPr/>
          <p:nvPr/>
        </p:nvSpPr>
        <p:spPr>
          <a:xfrm>
            <a:off x="6131168" y="916180"/>
            <a:ext cx="2836800" cy="507900"/>
          </a:xfrm>
          <a:prstGeom prst="rect">
            <a:avLst/>
          </a:prstGeom>
          <a:noFill/>
          <a:ln>
            <a:noFill/>
          </a:ln>
        </p:spPr>
        <p:txBody>
          <a:bodyPr anchorCtr="0" anchor="t" bIns="45700" lIns="0" spcFirstLastPara="1" rIns="91425" wrap="square" tIns="45700">
            <a:noAutofit/>
          </a:bodyPr>
          <a:lstStyle/>
          <a:p>
            <a:pPr indent="0" lvl="0" marL="0" marR="0" rtl="0" algn="l">
              <a:lnSpc>
                <a:spcPct val="100000"/>
              </a:lnSpc>
              <a:spcBef>
                <a:spcPts val="0"/>
              </a:spcBef>
              <a:spcAft>
                <a:spcPts val="0"/>
              </a:spcAft>
              <a:buClr>
                <a:srgbClr val="000000"/>
              </a:buClr>
              <a:buSzPts val="2700"/>
              <a:buFont typeface="Arial"/>
              <a:buNone/>
            </a:pPr>
            <a:r>
              <a:rPr b="0" i="0" lang="ca" sz="2700" u="none" cap="none" strike="noStrike">
                <a:solidFill>
                  <a:schemeClr val="lt1"/>
                </a:solidFill>
                <a:latin typeface="Arial Black"/>
                <a:ea typeface="Arial Black"/>
                <a:cs typeface="Arial Black"/>
                <a:sym typeface="Arial Black"/>
              </a:rPr>
              <a:t>PROJECT</a:t>
            </a:r>
            <a:endParaRPr b="0" i="0" sz="1400" u="none" cap="none" strike="noStrike">
              <a:solidFill>
                <a:srgbClr val="000000"/>
              </a:solidFill>
              <a:latin typeface="Arial"/>
              <a:ea typeface="Arial"/>
              <a:cs typeface="Arial"/>
              <a:sym typeface="Arial"/>
            </a:endParaRPr>
          </a:p>
        </p:txBody>
      </p:sp>
      <p:sp>
        <p:nvSpPr>
          <p:cNvPr id="701" name="Google Shape;701;p44"/>
          <p:cNvSpPr/>
          <p:nvPr/>
        </p:nvSpPr>
        <p:spPr>
          <a:xfrm>
            <a:off x="6135528" y="1437074"/>
            <a:ext cx="3034200" cy="507900"/>
          </a:xfrm>
          <a:prstGeom prst="rect">
            <a:avLst/>
          </a:prstGeom>
          <a:noFill/>
          <a:ln>
            <a:noFill/>
          </a:ln>
        </p:spPr>
        <p:txBody>
          <a:bodyPr anchorCtr="0" anchor="t" bIns="45700" lIns="0" spcFirstLastPara="1" rIns="91425" wrap="square" tIns="45700">
            <a:noAutofit/>
          </a:bodyPr>
          <a:lstStyle/>
          <a:p>
            <a:pPr indent="0" lvl="0" marL="0" marR="0" rtl="0" algn="l">
              <a:lnSpc>
                <a:spcPct val="100000"/>
              </a:lnSpc>
              <a:spcBef>
                <a:spcPts val="0"/>
              </a:spcBef>
              <a:spcAft>
                <a:spcPts val="0"/>
              </a:spcAft>
              <a:buClr>
                <a:srgbClr val="000000"/>
              </a:buClr>
              <a:buSzPts val="2700"/>
              <a:buFont typeface="Arial"/>
              <a:buNone/>
            </a:pPr>
            <a:r>
              <a:rPr b="0" i="0" lang="ca" sz="2700" u="none" cap="none" strike="noStrike">
                <a:solidFill>
                  <a:schemeClr val="lt1"/>
                </a:solidFill>
                <a:latin typeface="Arial Black"/>
                <a:ea typeface="Arial Black"/>
                <a:cs typeface="Arial Black"/>
                <a:sym typeface="Arial Black"/>
              </a:rPr>
              <a:t>MILESTONES</a:t>
            </a:r>
            <a:endParaRPr b="0" i="0" sz="2700" u="none" cap="none" strike="noStrike">
              <a:solidFill>
                <a:schemeClr val="lt1"/>
              </a:solidFill>
              <a:latin typeface="Arial Black"/>
              <a:ea typeface="Arial Black"/>
              <a:cs typeface="Arial Black"/>
              <a:sym typeface="Arial Black"/>
            </a:endParaRPr>
          </a:p>
        </p:txBody>
      </p:sp>
      <p:sp>
        <p:nvSpPr>
          <p:cNvPr id="702" name="Google Shape;702;p44"/>
          <p:cNvSpPr/>
          <p:nvPr/>
        </p:nvSpPr>
        <p:spPr>
          <a:xfrm>
            <a:off x="5899125" y="796089"/>
            <a:ext cx="142500" cy="3775500"/>
          </a:xfrm>
          <a:prstGeom prst="rect">
            <a:avLst/>
          </a:prstGeom>
          <a:solidFill>
            <a:srgbClr val="007BC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grpSp>
        <p:nvGrpSpPr>
          <p:cNvPr id="703" name="Google Shape;703;p44"/>
          <p:cNvGrpSpPr/>
          <p:nvPr/>
        </p:nvGrpSpPr>
        <p:grpSpPr>
          <a:xfrm>
            <a:off x="1240820" y="4571558"/>
            <a:ext cx="6595981" cy="177075"/>
            <a:chOff x="1654426" y="6095402"/>
            <a:chExt cx="8794641" cy="236100"/>
          </a:xfrm>
        </p:grpSpPr>
        <p:sp>
          <p:nvSpPr>
            <p:cNvPr id="704" name="Google Shape;704;p44"/>
            <p:cNvSpPr/>
            <p:nvPr/>
          </p:nvSpPr>
          <p:spPr>
            <a:xfrm>
              <a:off x="1654426" y="6095403"/>
              <a:ext cx="345900" cy="1491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705" name="Google Shape;705;p44"/>
            <p:cNvSpPr/>
            <p:nvPr/>
          </p:nvSpPr>
          <p:spPr>
            <a:xfrm>
              <a:off x="10103167" y="6095402"/>
              <a:ext cx="345900" cy="2361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grpSp>
      <p:grpSp>
        <p:nvGrpSpPr>
          <p:cNvPr id="706" name="Google Shape;706;p44"/>
          <p:cNvGrpSpPr/>
          <p:nvPr/>
        </p:nvGrpSpPr>
        <p:grpSpPr>
          <a:xfrm>
            <a:off x="6926826" y="4606278"/>
            <a:ext cx="2029209" cy="407083"/>
            <a:chOff x="6568690" y="4701027"/>
            <a:chExt cx="2539686" cy="504003"/>
          </a:xfrm>
        </p:grpSpPr>
        <p:sp>
          <p:nvSpPr>
            <p:cNvPr id="707" name="Google Shape;707;p44"/>
            <p:cNvSpPr/>
            <p:nvPr/>
          </p:nvSpPr>
          <p:spPr>
            <a:xfrm>
              <a:off x="6568690" y="4701027"/>
              <a:ext cx="509100" cy="504000"/>
            </a:xfrm>
            <a:prstGeom prst="ellipse">
              <a:avLst/>
            </a:prstGeom>
            <a:blipFill rotWithShape="1">
              <a:blip r:embed="rId4">
                <a:alphaModFix/>
              </a:blip>
              <a:stretch>
                <a:fillRect b="-21994" l="-21985" r="-21994" t="-21985"/>
              </a:stretch>
            </a:blipFill>
            <a:ln cap="flat" cmpd="sng" w="12700">
              <a:solidFill>
                <a:srgbClr val="007B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708" name="Google Shape;708;p44"/>
            <p:cNvSpPr/>
            <p:nvPr/>
          </p:nvSpPr>
          <p:spPr>
            <a:xfrm>
              <a:off x="7583983" y="4701027"/>
              <a:ext cx="509100" cy="504000"/>
            </a:xfrm>
            <a:prstGeom prst="ellipse">
              <a:avLst/>
            </a:prstGeom>
            <a:blipFill rotWithShape="1">
              <a:blip r:embed="rId5">
                <a:alphaModFix/>
              </a:blip>
              <a:stretch>
                <a:fillRect b="0" l="0" r="0" t="0"/>
              </a:stretch>
            </a:blipFill>
            <a:ln cap="flat" cmpd="sng" w="12700">
              <a:solidFill>
                <a:srgbClr val="007B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709" name="Google Shape;709;p44"/>
            <p:cNvSpPr/>
            <p:nvPr/>
          </p:nvSpPr>
          <p:spPr>
            <a:xfrm>
              <a:off x="8599276" y="4701030"/>
              <a:ext cx="509100" cy="504000"/>
            </a:xfrm>
            <a:prstGeom prst="ellipse">
              <a:avLst/>
            </a:prstGeom>
            <a:blipFill rotWithShape="1">
              <a:blip r:embed="rId6">
                <a:alphaModFix/>
              </a:blip>
              <a:stretch>
                <a:fillRect b="0" l="0" r="0" t="0"/>
              </a:stretch>
            </a:blipFill>
            <a:ln cap="flat" cmpd="sng" w="12700">
              <a:solidFill>
                <a:srgbClr val="007B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sp>
        <p:nvSpPr>
          <p:cNvPr id="710" name="Google Shape;710;p44"/>
          <p:cNvSpPr txBox="1"/>
          <p:nvPr/>
        </p:nvSpPr>
        <p:spPr>
          <a:xfrm>
            <a:off x="6570049" y="4993376"/>
            <a:ext cx="1130100" cy="184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600"/>
              <a:buFont typeface="Arial"/>
              <a:buNone/>
            </a:pPr>
            <a:r>
              <a:rPr b="1" i="0" lang="ca" sz="600" u="none" cap="none" strike="noStrike">
                <a:solidFill>
                  <a:srgbClr val="000000"/>
                </a:solidFill>
                <a:latin typeface="Arial"/>
                <a:ea typeface="Arial"/>
                <a:cs typeface="Arial"/>
                <a:sym typeface="Arial"/>
              </a:rPr>
              <a:t>MARC BERMEJO</a:t>
            </a:r>
            <a:endParaRPr b="0" i="0" sz="1400" u="none" cap="none" strike="noStrike">
              <a:solidFill>
                <a:srgbClr val="000000"/>
              </a:solidFill>
              <a:latin typeface="Arial"/>
              <a:ea typeface="Arial"/>
              <a:cs typeface="Arial"/>
              <a:sym typeface="Arial"/>
            </a:endParaRPr>
          </a:p>
        </p:txBody>
      </p:sp>
      <p:sp>
        <p:nvSpPr>
          <p:cNvPr id="711" name="Google Shape;711;p44"/>
          <p:cNvSpPr txBox="1"/>
          <p:nvPr/>
        </p:nvSpPr>
        <p:spPr>
          <a:xfrm>
            <a:off x="7375522" y="4993376"/>
            <a:ext cx="1130100" cy="184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600"/>
              <a:buFont typeface="Arial"/>
              <a:buNone/>
            </a:pPr>
            <a:r>
              <a:rPr b="1" i="0" lang="ca" sz="600" u="none" cap="none" strike="noStrike">
                <a:solidFill>
                  <a:srgbClr val="000000"/>
                </a:solidFill>
                <a:latin typeface="Arial"/>
                <a:ea typeface="Arial"/>
                <a:cs typeface="Arial"/>
                <a:sym typeface="Arial"/>
              </a:rPr>
              <a:t>RAUL PUENTE</a:t>
            </a:r>
            <a:endParaRPr b="0" i="0" sz="1400" u="none" cap="none" strike="noStrike">
              <a:solidFill>
                <a:srgbClr val="000000"/>
              </a:solidFill>
              <a:latin typeface="Arial"/>
              <a:ea typeface="Arial"/>
              <a:cs typeface="Arial"/>
              <a:sym typeface="Arial"/>
            </a:endParaRPr>
          </a:p>
        </p:txBody>
      </p:sp>
      <p:sp>
        <p:nvSpPr>
          <p:cNvPr id="712" name="Google Shape;712;p44"/>
          <p:cNvSpPr txBox="1"/>
          <p:nvPr/>
        </p:nvSpPr>
        <p:spPr>
          <a:xfrm>
            <a:off x="8187815" y="4993376"/>
            <a:ext cx="1130100" cy="184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600"/>
              <a:buFont typeface="Arial"/>
              <a:buNone/>
            </a:pPr>
            <a:r>
              <a:rPr b="1" i="0" lang="ca" sz="600" u="none" cap="none" strike="noStrike">
                <a:solidFill>
                  <a:srgbClr val="000000"/>
                </a:solidFill>
                <a:latin typeface="Arial"/>
                <a:ea typeface="Arial"/>
                <a:cs typeface="Arial"/>
                <a:sym typeface="Arial"/>
              </a:rPr>
              <a:t>FERRAN TORRES</a:t>
            </a:r>
            <a:endParaRPr b="0" i="0" sz="1400" u="none" cap="none" strike="noStrike">
              <a:solidFill>
                <a:srgbClr val="000000"/>
              </a:solidFill>
              <a:latin typeface="Arial"/>
              <a:ea typeface="Arial"/>
              <a:cs typeface="Arial"/>
              <a:sym typeface="Arial"/>
            </a:endParaRPr>
          </a:p>
        </p:txBody>
      </p:sp>
      <p:sp>
        <p:nvSpPr>
          <p:cNvPr id="713" name="Google Shape;713;p44"/>
          <p:cNvSpPr txBox="1"/>
          <p:nvPr/>
        </p:nvSpPr>
        <p:spPr>
          <a:xfrm>
            <a:off x="3543392" y="4761203"/>
            <a:ext cx="3358200" cy="184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600"/>
              <a:buFont typeface="Arial"/>
              <a:buNone/>
            </a:pPr>
            <a:r>
              <a:rPr b="1" i="0" lang="ca" sz="600" u="none" cap="none" strike="noStrike">
                <a:solidFill>
                  <a:srgbClr val="000000"/>
                </a:solidFill>
                <a:latin typeface="Arial"/>
                <a:ea typeface="Arial"/>
                <a:cs typeface="Arial"/>
                <a:sym typeface="Arial"/>
              </a:rPr>
              <a:t>GAN HYPER RESOLUTION PROJECT</a:t>
            </a:r>
            <a:endParaRPr b="1" i="0" sz="600" u="none" cap="none" strike="noStrike">
              <a:solidFill>
                <a:srgbClr val="000000"/>
              </a:solidFill>
              <a:latin typeface="Arial"/>
              <a:ea typeface="Arial"/>
              <a:cs typeface="Arial"/>
              <a:sym typeface="Arial"/>
            </a:endParaRPr>
          </a:p>
        </p:txBody>
      </p:sp>
      <p:pic>
        <p:nvPicPr>
          <p:cNvPr descr="Forma llena de bandera - Iconos gratis de mapas y banderas" id="714" name="Google Shape;714;p44"/>
          <p:cNvPicPr preferRelativeResize="0"/>
          <p:nvPr/>
        </p:nvPicPr>
        <p:blipFill rotWithShape="1">
          <a:blip r:embed="rId7">
            <a:alphaModFix/>
          </a:blip>
          <a:srcRect b="0" l="0" r="0" t="0"/>
          <a:stretch/>
        </p:blipFill>
        <p:spPr>
          <a:xfrm>
            <a:off x="7088475" y="2561982"/>
            <a:ext cx="904826" cy="904826"/>
          </a:xfrm>
          <a:prstGeom prst="rect">
            <a:avLst/>
          </a:prstGeom>
          <a:noFill/>
          <a:ln>
            <a:noFill/>
          </a:ln>
        </p:spPr>
      </p:pic>
      <p:sp>
        <p:nvSpPr>
          <p:cNvPr id="715" name="Google Shape;715;p44"/>
          <p:cNvSpPr/>
          <p:nvPr/>
        </p:nvSpPr>
        <p:spPr>
          <a:xfrm rot="-1782254">
            <a:off x="1826981" y="2000037"/>
            <a:ext cx="2570013" cy="923228"/>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5400"/>
              <a:buFont typeface="Arial"/>
              <a:buNone/>
            </a:pPr>
            <a:r>
              <a:rPr b="1" i="0" lang="ca" sz="5400" u="none" cap="none" strike="noStrike">
                <a:solidFill>
                  <a:srgbClr val="D8E2F3"/>
                </a:solidFill>
                <a:latin typeface="Arial"/>
                <a:ea typeface="Arial"/>
                <a:cs typeface="Arial"/>
                <a:sym typeface="Arial"/>
              </a:rPr>
              <a:t>GANTT</a:t>
            </a:r>
            <a:endParaRPr b="0" i="0" sz="1400" u="none" cap="none" strike="noStrike">
              <a:solidFill>
                <a:srgbClr val="000000"/>
              </a:solidFill>
              <a:latin typeface="Arial"/>
              <a:ea typeface="Arial"/>
              <a:cs typeface="Arial"/>
              <a:sym typeface="Arial"/>
            </a:endParaRPr>
          </a:p>
        </p:txBody>
      </p:sp>
      <p:sp>
        <p:nvSpPr>
          <p:cNvPr id="716" name="Google Shape;716;p44"/>
          <p:cNvSpPr/>
          <p:nvPr/>
        </p:nvSpPr>
        <p:spPr>
          <a:xfrm>
            <a:off x="7998126" y="386856"/>
            <a:ext cx="1148700" cy="414000"/>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717" name="Google Shape;717;p44"/>
          <p:cNvSpPr/>
          <p:nvPr/>
        </p:nvSpPr>
        <p:spPr>
          <a:xfrm>
            <a:off x="7145698" y="386856"/>
            <a:ext cx="1148700" cy="414000"/>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718" name="Google Shape;718;p44"/>
          <p:cNvSpPr/>
          <p:nvPr/>
        </p:nvSpPr>
        <p:spPr>
          <a:xfrm>
            <a:off x="6335506" y="386856"/>
            <a:ext cx="1148700" cy="414000"/>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grpSp>
        <p:nvGrpSpPr>
          <p:cNvPr id="719" name="Google Shape;719;p44"/>
          <p:cNvGrpSpPr/>
          <p:nvPr/>
        </p:nvGrpSpPr>
        <p:grpSpPr>
          <a:xfrm>
            <a:off x="3047" y="375696"/>
            <a:ext cx="9139015" cy="414000"/>
            <a:chOff x="3047" y="375696"/>
            <a:chExt cx="9139015" cy="414000"/>
          </a:xfrm>
        </p:grpSpPr>
        <p:grpSp>
          <p:nvGrpSpPr>
            <p:cNvPr id="720" name="Google Shape;720;p44"/>
            <p:cNvGrpSpPr/>
            <p:nvPr/>
          </p:nvGrpSpPr>
          <p:grpSpPr>
            <a:xfrm>
              <a:off x="3047" y="375696"/>
              <a:ext cx="9139015" cy="414000"/>
              <a:chOff x="3047" y="375696"/>
              <a:chExt cx="9139015" cy="414000"/>
            </a:xfrm>
          </p:grpSpPr>
          <p:sp>
            <p:nvSpPr>
              <p:cNvPr id="721" name="Google Shape;721;p44"/>
              <p:cNvSpPr/>
              <p:nvPr/>
            </p:nvSpPr>
            <p:spPr>
              <a:xfrm>
                <a:off x="3047" y="375696"/>
                <a:ext cx="1000800" cy="414000"/>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grpSp>
            <p:nvGrpSpPr>
              <p:cNvPr id="722" name="Google Shape;722;p44"/>
              <p:cNvGrpSpPr/>
              <p:nvPr/>
            </p:nvGrpSpPr>
            <p:grpSpPr>
              <a:xfrm>
                <a:off x="8141262" y="375696"/>
                <a:ext cx="1000800" cy="414000"/>
                <a:chOff x="8141262" y="376015"/>
                <a:chExt cx="1000800" cy="414000"/>
              </a:xfrm>
            </p:grpSpPr>
            <p:sp>
              <p:nvSpPr>
                <p:cNvPr id="723" name="Google Shape;723;p44"/>
                <p:cNvSpPr/>
                <p:nvPr/>
              </p:nvSpPr>
              <p:spPr>
                <a:xfrm>
                  <a:off x="8141262" y="376015"/>
                  <a:ext cx="1000800" cy="414000"/>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thoughtful Icon - Free PNG &amp; SVG 1757003 - Noun Project" id="724" name="Google Shape;724;p44"/>
                <p:cNvPicPr preferRelativeResize="0"/>
                <p:nvPr/>
              </p:nvPicPr>
              <p:blipFill rotWithShape="1">
                <a:blip r:embed="rId8">
                  <a:alphaModFix/>
                </a:blip>
                <a:srcRect b="0" l="0" r="0" t="0"/>
                <a:stretch/>
              </p:blipFill>
              <p:spPr>
                <a:xfrm>
                  <a:off x="8517066" y="464108"/>
                  <a:ext cx="259551" cy="259551"/>
                </a:xfrm>
                <a:prstGeom prst="rect">
                  <a:avLst/>
                </a:prstGeom>
                <a:noFill/>
                <a:ln>
                  <a:noFill/>
                </a:ln>
              </p:spPr>
            </p:pic>
          </p:grpSp>
          <p:pic>
            <p:nvPicPr>
              <p:cNvPr descr="motivation Icon - Download motivation Icon 1110005 | Noun Project" id="725" name="Google Shape;725;p44"/>
              <p:cNvPicPr preferRelativeResize="0"/>
              <p:nvPr/>
            </p:nvPicPr>
            <p:blipFill rotWithShape="1">
              <a:blip r:embed="rId9">
                <a:alphaModFix/>
              </a:blip>
              <a:srcRect b="0" l="0" r="0" t="0"/>
              <a:stretch/>
            </p:blipFill>
            <p:spPr>
              <a:xfrm>
                <a:off x="315282" y="397803"/>
                <a:ext cx="369805" cy="369805"/>
              </a:xfrm>
              <a:prstGeom prst="rect">
                <a:avLst/>
              </a:prstGeom>
              <a:noFill/>
              <a:ln>
                <a:noFill/>
              </a:ln>
            </p:spPr>
          </p:pic>
          <p:grpSp>
            <p:nvGrpSpPr>
              <p:cNvPr id="726" name="Google Shape;726;p44"/>
              <p:cNvGrpSpPr/>
              <p:nvPr/>
            </p:nvGrpSpPr>
            <p:grpSpPr>
              <a:xfrm>
                <a:off x="7477265" y="375696"/>
                <a:ext cx="1000800" cy="414000"/>
                <a:chOff x="7477265" y="375308"/>
                <a:chExt cx="1000800" cy="414000"/>
              </a:xfrm>
            </p:grpSpPr>
            <p:sp>
              <p:nvSpPr>
                <p:cNvPr id="727" name="Google Shape;727;p44"/>
                <p:cNvSpPr/>
                <p:nvPr/>
              </p:nvSpPr>
              <p:spPr>
                <a:xfrm>
                  <a:off x="7477265" y="375308"/>
                  <a:ext cx="1000800" cy="414000"/>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Statistical Analysis Icon - Download in Glyph Style" id="728" name="Google Shape;728;p44"/>
                <p:cNvPicPr preferRelativeResize="0"/>
                <p:nvPr/>
              </p:nvPicPr>
              <p:blipFill rotWithShape="1">
                <a:blip r:embed="rId10">
                  <a:alphaModFix/>
                </a:blip>
                <a:srcRect b="0" l="0" r="0" t="0"/>
                <a:stretch/>
              </p:blipFill>
              <p:spPr>
                <a:xfrm>
                  <a:off x="7843649" y="455633"/>
                  <a:ext cx="283664" cy="283664"/>
                </a:xfrm>
                <a:prstGeom prst="rect">
                  <a:avLst/>
                </a:prstGeom>
                <a:noFill/>
                <a:ln>
                  <a:noFill/>
                </a:ln>
              </p:spPr>
            </p:pic>
          </p:grpSp>
          <p:grpSp>
            <p:nvGrpSpPr>
              <p:cNvPr id="729" name="Google Shape;729;p44"/>
              <p:cNvGrpSpPr/>
              <p:nvPr/>
            </p:nvGrpSpPr>
            <p:grpSpPr>
              <a:xfrm>
                <a:off x="6777743" y="375696"/>
                <a:ext cx="1000800" cy="414000"/>
                <a:chOff x="6777743" y="373411"/>
                <a:chExt cx="1000800" cy="414000"/>
              </a:xfrm>
            </p:grpSpPr>
            <p:sp>
              <p:nvSpPr>
                <p:cNvPr id="730" name="Google Shape;730;p44"/>
                <p:cNvSpPr/>
                <p:nvPr/>
              </p:nvSpPr>
              <p:spPr>
                <a:xfrm>
                  <a:off x="6777743" y="373411"/>
                  <a:ext cx="1000800" cy="414000"/>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metrics Icon - Free PNG &amp; SVG 105414 - Noun Project" id="731" name="Google Shape;731;p44"/>
                <p:cNvPicPr preferRelativeResize="0"/>
                <p:nvPr/>
              </p:nvPicPr>
              <p:blipFill rotWithShape="1">
                <a:blip r:embed="rId11">
                  <a:alphaModFix/>
                </a:blip>
                <a:srcRect b="0" l="0" r="0" t="0"/>
                <a:stretch/>
              </p:blipFill>
              <p:spPr>
                <a:xfrm>
                  <a:off x="7096476" y="434572"/>
                  <a:ext cx="322932" cy="322932"/>
                </a:xfrm>
                <a:prstGeom prst="rect">
                  <a:avLst/>
                </a:prstGeom>
                <a:noFill/>
                <a:ln>
                  <a:noFill/>
                </a:ln>
              </p:spPr>
            </p:pic>
          </p:grpSp>
          <p:grpSp>
            <p:nvGrpSpPr>
              <p:cNvPr id="732" name="Google Shape;732;p44"/>
              <p:cNvGrpSpPr/>
              <p:nvPr/>
            </p:nvGrpSpPr>
            <p:grpSpPr>
              <a:xfrm>
                <a:off x="6043799" y="375696"/>
                <a:ext cx="1000800" cy="414000"/>
                <a:chOff x="6043799" y="374249"/>
                <a:chExt cx="1000800" cy="414000"/>
              </a:xfrm>
            </p:grpSpPr>
            <p:sp>
              <p:nvSpPr>
                <p:cNvPr id="733" name="Google Shape;733;p44"/>
                <p:cNvSpPr/>
                <p:nvPr/>
              </p:nvSpPr>
              <p:spPr>
                <a:xfrm>
                  <a:off x="6043799" y="374249"/>
                  <a:ext cx="1000800" cy="414000"/>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Parameter Icon #356991 - Free Icons Library" id="734" name="Google Shape;734;p44"/>
                <p:cNvPicPr preferRelativeResize="0"/>
                <p:nvPr/>
              </p:nvPicPr>
              <p:blipFill rotWithShape="1">
                <a:blip r:embed="rId12">
                  <a:alphaModFix/>
                </a:blip>
                <a:srcRect b="0" l="0" r="0" t="0"/>
                <a:stretch/>
              </p:blipFill>
              <p:spPr>
                <a:xfrm>
                  <a:off x="6410183" y="464558"/>
                  <a:ext cx="262052" cy="262052"/>
                </a:xfrm>
                <a:prstGeom prst="rect">
                  <a:avLst/>
                </a:prstGeom>
                <a:noFill/>
                <a:ln>
                  <a:noFill/>
                </a:ln>
              </p:spPr>
            </p:pic>
          </p:grpSp>
          <p:sp>
            <p:nvSpPr>
              <p:cNvPr id="735" name="Google Shape;735;p44"/>
              <p:cNvSpPr/>
              <p:nvPr/>
            </p:nvSpPr>
            <p:spPr>
              <a:xfrm>
                <a:off x="4610433" y="375696"/>
                <a:ext cx="1000800" cy="414000"/>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grpSp>
            <p:nvGrpSpPr>
              <p:cNvPr id="736" name="Google Shape;736;p44"/>
              <p:cNvGrpSpPr/>
              <p:nvPr/>
            </p:nvGrpSpPr>
            <p:grpSpPr>
              <a:xfrm>
                <a:off x="3871085" y="375696"/>
                <a:ext cx="1000800" cy="414000"/>
                <a:chOff x="3871085" y="374082"/>
                <a:chExt cx="1000800" cy="414000"/>
              </a:xfrm>
            </p:grpSpPr>
            <p:sp>
              <p:nvSpPr>
                <p:cNvPr id="737" name="Google Shape;737;p44"/>
                <p:cNvSpPr/>
                <p:nvPr/>
              </p:nvSpPr>
              <p:spPr>
                <a:xfrm>
                  <a:off x="3871085" y="374082"/>
                  <a:ext cx="1000800" cy="414000"/>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Support Vector Machines Icon - Free PNG &amp; SVG 1374192 - Noun Project" id="738" name="Google Shape;738;p44"/>
                <p:cNvPicPr preferRelativeResize="0"/>
                <p:nvPr/>
              </p:nvPicPr>
              <p:blipFill rotWithShape="1">
                <a:blip r:embed="rId13">
                  <a:alphaModFix/>
                </a:blip>
                <a:srcRect b="0" l="0" r="0" t="0"/>
                <a:stretch/>
              </p:blipFill>
              <p:spPr>
                <a:xfrm>
                  <a:off x="4173156" y="419164"/>
                  <a:ext cx="346367" cy="346367"/>
                </a:xfrm>
                <a:prstGeom prst="rect">
                  <a:avLst/>
                </a:prstGeom>
                <a:noFill/>
                <a:ln>
                  <a:noFill/>
                </a:ln>
              </p:spPr>
            </p:pic>
          </p:grpSp>
          <p:grpSp>
            <p:nvGrpSpPr>
              <p:cNvPr id="739" name="Google Shape;739;p44"/>
              <p:cNvGrpSpPr/>
              <p:nvPr/>
            </p:nvGrpSpPr>
            <p:grpSpPr>
              <a:xfrm>
                <a:off x="3113374" y="375696"/>
                <a:ext cx="1000800" cy="414000"/>
                <a:chOff x="3113374" y="372277"/>
                <a:chExt cx="1000800" cy="414000"/>
              </a:xfrm>
            </p:grpSpPr>
            <p:sp>
              <p:nvSpPr>
                <p:cNvPr id="740" name="Google Shape;740;p44"/>
                <p:cNvSpPr/>
                <p:nvPr/>
              </p:nvSpPr>
              <p:spPr>
                <a:xfrm>
                  <a:off x="3113374" y="372277"/>
                  <a:ext cx="1000800" cy="414000"/>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Engranajes mecanicos - Iconos gratis de" id="741" name="Google Shape;741;p44"/>
                <p:cNvPicPr preferRelativeResize="0"/>
                <p:nvPr/>
              </p:nvPicPr>
              <p:blipFill rotWithShape="1">
                <a:blip r:embed="rId14">
                  <a:alphaModFix/>
                </a:blip>
                <a:srcRect b="0" l="0" r="0" t="0"/>
                <a:stretch/>
              </p:blipFill>
              <p:spPr>
                <a:xfrm>
                  <a:off x="3385545" y="415071"/>
                  <a:ext cx="363370" cy="363370"/>
                </a:xfrm>
                <a:prstGeom prst="rect">
                  <a:avLst/>
                </a:prstGeom>
                <a:noFill/>
                <a:ln>
                  <a:noFill/>
                </a:ln>
              </p:spPr>
            </p:pic>
          </p:grpSp>
          <p:grpSp>
            <p:nvGrpSpPr>
              <p:cNvPr id="742" name="Google Shape;742;p44"/>
              <p:cNvGrpSpPr/>
              <p:nvPr/>
            </p:nvGrpSpPr>
            <p:grpSpPr>
              <a:xfrm>
                <a:off x="2322427" y="375696"/>
                <a:ext cx="1000800" cy="414000"/>
                <a:chOff x="2322427" y="369857"/>
                <a:chExt cx="1000800" cy="414000"/>
              </a:xfrm>
            </p:grpSpPr>
            <p:sp>
              <p:nvSpPr>
                <p:cNvPr id="743" name="Google Shape;743;p44"/>
                <p:cNvSpPr/>
                <p:nvPr/>
              </p:nvSpPr>
              <p:spPr>
                <a:xfrm>
                  <a:off x="2322427" y="369857"/>
                  <a:ext cx="1000800" cy="414000"/>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HMS20278 | Datasets2Tools" id="744" name="Google Shape;744;p44"/>
                <p:cNvPicPr preferRelativeResize="0"/>
                <p:nvPr/>
              </p:nvPicPr>
              <p:blipFill rotWithShape="1">
                <a:blip r:embed="rId15">
                  <a:alphaModFix/>
                </a:blip>
                <a:srcRect b="0" l="0" r="0" t="0"/>
                <a:stretch/>
              </p:blipFill>
              <p:spPr>
                <a:xfrm>
                  <a:off x="2651068" y="441638"/>
                  <a:ext cx="310236" cy="310236"/>
                </a:xfrm>
                <a:prstGeom prst="rect">
                  <a:avLst/>
                </a:prstGeom>
                <a:noFill/>
                <a:ln>
                  <a:noFill/>
                </a:ln>
              </p:spPr>
            </p:pic>
          </p:grpSp>
          <p:sp>
            <p:nvSpPr>
              <p:cNvPr id="745" name="Google Shape;745;p44"/>
              <p:cNvSpPr/>
              <p:nvPr/>
            </p:nvSpPr>
            <p:spPr>
              <a:xfrm>
                <a:off x="791487" y="375696"/>
                <a:ext cx="1000800" cy="414000"/>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746" name="Google Shape;746;p44"/>
              <p:cNvSpPr/>
              <p:nvPr/>
            </p:nvSpPr>
            <p:spPr>
              <a:xfrm>
                <a:off x="5344640" y="375696"/>
                <a:ext cx="1000800" cy="414000"/>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747" name="Google Shape;747;p44"/>
              <p:cNvSpPr/>
              <p:nvPr/>
            </p:nvSpPr>
            <p:spPr>
              <a:xfrm>
                <a:off x="1528134" y="375696"/>
                <a:ext cx="1000800" cy="414000"/>
              </a:xfrm>
              <a:prstGeom prst="round2SameRect">
                <a:avLst>
                  <a:gd fmla="val 35910" name="adj1"/>
                  <a:gd fmla="val 0" name="adj2"/>
                </a:avLst>
              </a:prstGeom>
              <a:solidFill>
                <a:srgbClr val="007BC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Forma llena de bandera - Iconos gratis de mapas y banderas" id="748" name="Google Shape;748;p44"/>
              <p:cNvPicPr preferRelativeResize="0"/>
              <p:nvPr/>
            </p:nvPicPr>
            <p:blipFill rotWithShape="1">
              <a:blip r:embed="rId7">
                <a:alphaModFix/>
              </a:blip>
              <a:srcRect b="0" l="0" r="0" t="0"/>
              <a:stretch/>
            </p:blipFill>
            <p:spPr>
              <a:xfrm>
                <a:off x="1916987" y="427785"/>
                <a:ext cx="309841" cy="309841"/>
              </a:xfrm>
              <a:prstGeom prst="rect">
                <a:avLst/>
              </a:prstGeom>
              <a:noFill/>
              <a:ln>
                <a:noFill/>
              </a:ln>
            </p:spPr>
          </p:pic>
        </p:grpSp>
        <p:pic>
          <p:nvPicPr>
            <p:cNvPr descr="Resolution - Free computer icons" id="749" name="Google Shape;749;p44"/>
            <p:cNvPicPr preferRelativeResize="0"/>
            <p:nvPr/>
          </p:nvPicPr>
          <p:blipFill rotWithShape="1">
            <a:blip r:embed="rId16">
              <a:alphaModFix/>
            </a:blip>
            <a:srcRect b="0" l="0" r="0" t="0"/>
            <a:stretch/>
          </p:blipFill>
          <p:spPr>
            <a:xfrm>
              <a:off x="1132929" y="433985"/>
              <a:ext cx="337219" cy="337219"/>
            </a:xfrm>
            <a:prstGeom prst="rect">
              <a:avLst/>
            </a:prstGeom>
            <a:noFill/>
            <a:ln>
              <a:noFill/>
            </a:ln>
          </p:spPr>
        </p:pic>
      </p:grpSp>
      <p:sp>
        <p:nvSpPr>
          <p:cNvPr id="750" name="Google Shape;750;p44"/>
          <p:cNvSpPr/>
          <p:nvPr/>
        </p:nvSpPr>
        <p:spPr>
          <a:xfrm>
            <a:off x="235754" y="4617666"/>
            <a:ext cx="504000" cy="504000"/>
          </a:xfrm>
          <a:prstGeom prst="ellipse">
            <a:avLst/>
          </a:prstGeom>
          <a:blipFill rotWithShape="1">
            <a:blip r:embed="rId17">
              <a:alphaModFix/>
            </a:blip>
            <a:stretch>
              <a:fillRect b="0" l="0" r="0" t="0"/>
            </a:stretch>
          </a:blipFill>
          <a:ln cap="flat" cmpd="sng" w="12700">
            <a:solidFill>
              <a:srgbClr val="007B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751" name="Google Shape;751;p44"/>
          <p:cNvSpPr txBox="1"/>
          <p:nvPr/>
        </p:nvSpPr>
        <p:spPr>
          <a:xfrm>
            <a:off x="639229" y="4755087"/>
            <a:ext cx="1130100" cy="2769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600"/>
              <a:buFont typeface="Arial"/>
              <a:buNone/>
            </a:pPr>
            <a:r>
              <a:rPr b="1" i="0" lang="ca" sz="600" u="none" cap="none" strike="noStrike">
                <a:solidFill>
                  <a:srgbClr val="000000"/>
                </a:solidFill>
                <a:latin typeface="Arial"/>
                <a:ea typeface="Arial"/>
                <a:cs typeface="Arial"/>
                <a:sym typeface="Arial"/>
              </a:rPr>
              <a:t>PROJECT ADVISOR: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600"/>
              <a:buFont typeface="Arial"/>
              <a:buNone/>
            </a:pPr>
            <a:r>
              <a:rPr b="1" i="0" lang="ca" sz="600" u="none" cap="none" strike="noStrike">
                <a:solidFill>
                  <a:srgbClr val="000000"/>
                </a:solidFill>
                <a:latin typeface="Arial"/>
                <a:ea typeface="Arial"/>
                <a:cs typeface="Arial"/>
                <a:sym typeface="Arial"/>
              </a:rPr>
              <a:t>DANI FOJO</a:t>
            </a:r>
            <a:endParaRPr b="0" i="0" sz="1400" u="none" cap="none" strike="noStrike">
              <a:solidFill>
                <a:srgbClr val="000000"/>
              </a:solidFill>
              <a:latin typeface="Arial"/>
              <a:ea typeface="Arial"/>
              <a:cs typeface="Arial"/>
              <a:sym typeface="Arial"/>
            </a:endParaRPr>
          </a:p>
        </p:txBody>
      </p:sp>
      <p:pic>
        <p:nvPicPr>
          <p:cNvPr id="752" name="Google Shape;752;p44"/>
          <p:cNvPicPr preferRelativeResize="0"/>
          <p:nvPr/>
        </p:nvPicPr>
        <p:blipFill rotWithShape="1">
          <a:blip r:embed="rId18">
            <a:alphaModFix/>
          </a:blip>
          <a:srcRect b="0" l="0" r="0" t="0"/>
          <a:stretch/>
        </p:blipFill>
        <p:spPr>
          <a:xfrm>
            <a:off x="8752300" y="29649"/>
            <a:ext cx="337224" cy="337254"/>
          </a:xfrm>
          <a:prstGeom prst="rect">
            <a:avLst/>
          </a:prstGeom>
          <a:noFill/>
          <a:ln>
            <a:noFill/>
          </a:ln>
        </p:spPr>
      </p:pic>
      <p:pic>
        <p:nvPicPr>
          <p:cNvPr id="753" name="Google Shape;753;p44"/>
          <p:cNvPicPr preferRelativeResize="0"/>
          <p:nvPr/>
        </p:nvPicPr>
        <p:blipFill rotWithShape="1">
          <a:blip r:embed="rId19">
            <a:alphaModFix/>
          </a:blip>
          <a:srcRect b="20911" l="0" r="0" t="0"/>
          <a:stretch/>
        </p:blipFill>
        <p:spPr>
          <a:xfrm>
            <a:off x="40100" y="820825"/>
            <a:ext cx="9063799" cy="3735625"/>
          </a:xfrm>
          <a:prstGeom prst="rect">
            <a:avLst/>
          </a:prstGeom>
          <a:noFill/>
          <a:ln>
            <a:noFill/>
          </a:ln>
        </p:spPr>
      </p:pic>
      <p:sp>
        <p:nvSpPr>
          <p:cNvPr id="754" name="Google Shape;754;p44"/>
          <p:cNvSpPr/>
          <p:nvPr/>
        </p:nvSpPr>
        <p:spPr>
          <a:xfrm>
            <a:off x="0" y="788715"/>
            <a:ext cx="9144000" cy="3782700"/>
          </a:xfrm>
          <a:prstGeom prst="frame">
            <a:avLst>
              <a:gd fmla="val 1815" name="adj1"/>
            </a:avLst>
          </a:prstGeom>
          <a:solidFill>
            <a:srgbClr val="007BC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dk1"/>
              </a:solidFill>
              <a:latin typeface="Arial"/>
              <a:ea typeface="Arial"/>
              <a:cs typeface="Arial"/>
              <a:sym typeface="Arial"/>
            </a:endParaRPr>
          </a:p>
        </p:txBody>
      </p:sp>
      <p:pic>
        <p:nvPicPr>
          <p:cNvPr descr="weight, Weightlifter, Man, Silhouette, Fitness Forever, sport, Excercise,  sports, weightlifting, Lifting icon" id="755" name="Google Shape;755;p44"/>
          <p:cNvPicPr preferRelativeResize="0"/>
          <p:nvPr/>
        </p:nvPicPr>
        <p:blipFill rotWithShape="1">
          <a:blip r:embed="rId20">
            <a:alphaModFix/>
          </a:blip>
          <a:srcRect b="0" l="0" r="0" t="0"/>
          <a:stretch/>
        </p:blipFill>
        <p:spPr>
          <a:xfrm>
            <a:off x="5672477" y="414045"/>
            <a:ext cx="326958" cy="326958"/>
          </a:xfrm>
          <a:prstGeom prst="rect">
            <a:avLst/>
          </a:prstGeom>
          <a:noFill/>
          <a:ln>
            <a:noFill/>
          </a:ln>
        </p:spPr>
      </p:pic>
      <p:pic>
        <p:nvPicPr>
          <p:cNvPr descr="Black Down Arrow Png For Kids - Decrease Arrow Icon Png | Full Size PNG  Download | SeekPNG" id="756" name="Google Shape;756;p44"/>
          <p:cNvPicPr preferRelativeResize="0"/>
          <p:nvPr/>
        </p:nvPicPr>
        <p:blipFill rotWithShape="1">
          <a:blip r:embed="rId21">
            <a:alphaModFix/>
          </a:blip>
          <a:srcRect b="0" l="0" r="0" t="0"/>
          <a:stretch/>
        </p:blipFill>
        <p:spPr>
          <a:xfrm>
            <a:off x="4961259" y="504307"/>
            <a:ext cx="290979" cy="196574"/>
          </a:xfrm>
          <a:prstGeom prst="rect">
            <a:avLst/>
          </a:prstGeom>
          <a:noFill/>
          <a:ln>
            <a:noFill/>
          </a:ln>
        </p:spPr>
      </p:pic>
      <p:sp>
        <p:nvSpPr>
          <p:cNvPr id="757" name="Google Shape;757;p44"/>
          <p:cNvSpPr txBox="1"/>
          <p:nvPr>
            <p:ph idx="12" type="sldNum"/>
          </p:nvPr>
        </p:nvSpPr>
        <p:spPr>
          <a:xfrm>
            <a:off x="2413125" y="4847763"/>
            <a:ext cx="2057400" cy="273900"/>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Clr>
                <a:srgbClr val="000000"/>
              </a:buClr>
              <a:buSzPts val="900"/>
              <a:buFont typeface="Arial"/>
              <a:buNone/>
            </a:pPr>
            <a:r>
              <a:rPr b="1" lang="ca" sz="1200"/>
              <a:t>7</a:t>
            </a:r>
            <a:r>
              <a:rPr b="1" lang="ca" sz="1200"/>
              <a:t>/38</a:t>
            </a:r>
            <a:endParaRPr b="1" sz="1200"/>
          </a:p>
        </p:txBody>
      </p:sp>
    </p:spTree>
  </p:cSld>
  <p:clrMapOvr>
    <a:masterClrMapping/>
  </p:clrMapOvr>
  <mc:AlternateContent>
    <mc:Choice Requires="p14">
      <p:transition spd="slow" p14:dur="700">
        <p:fade/>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2" name="Shape 762"/>
        <p:cNvGrpSpPr/>
        <p:nvPr/>
      </p:nvGrpSpPr>
      <p:grpSpPr>
        <a:xfrm>
          <a:off x="0" y="0"/>
          <a:ext cx="0" cy="0"/>
          <a:chOff x="0" y="0"/>
          <a:chExt cx="0" cy="0"/>
        </a:xfrm>
      </p:grpSpPr>
      <p:pic>
        <p:nvPicPr>
          <p:cNvPr id="763" name="Google Shape;763;p45"/>
          <p:cNvPicPr preferRelativeResize="0"/>
          <p:nvPr/>
        </p:nvPicPr>
        <p:blipFill rotWithShape="1">
          <a:blip r:embed="rId3">
            <a:alphaModFix/>
          </a:blip>
          <a:srcRect b="928" l="32269" r="5167" t="-930"/>
          <a:stretch/>
        </p:blipFill>
        <p:spPr>
          <a:xfrm>
            <a:off x="5966883" y="788459"/>
            <a:ext cx="3175228" cy="3735586"/>
          </a:xfrm>
          <a:prstGeom prst="rect">
            <a:avLst/>
          </a:prstGeom>
          <a:noFill/>
          <a:ln>
            <a:noFill/>
          </a:ln>
        </p:spPr>
      </p:pic>
      <p:sp>
        <p:nvSpPr>
          <p:cNvPr id="764" name="Google Shape;764;p45"/>
          <p:cNvSpPr/>
          <p:nvPr/>
        </p:nvSpPr>
        <p:spPr>
          <a:xfrm>
            <a:off x="5940658" y="796089"/>
            <a:ext cx="3203400" cy="3751200"/>
          </a:xfrm>
          <a:prstGeom prst="rect">
            <a:avLst/>
          </a:prstGeom>
          <a:solidFill>
            <a:schemeClr val="dk1">
              <a:alpha val="76862"/>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765" name="Google Shape;765;p45"/>
          <p:cNvSpPr/>
          <p:nvPr/>
        </p:nvSpPr>
        <p:spPr>
          <a:xfrm>
            <a:off x="6131168" y="916180"/>
            <a:ext cx="2836800" cy="507900"/>
          </a:xfrm>
          <a:prstGeom prst="rect">
            <a:avLst/>
          </a:prstGeom>
          <a:noFill/>
          <a:ln>
            <a:noFill/>
          </a:ln>
        </p:spPr>
        <p:txBody>
          <a:bodyPr anchorCtr="0" anchor="t" bIns="45700" lIns="0" spcFirstLastPara="1" rIns="91425" wrap="square" tIns="45700">
            <a:noAutofit/>
          </a:bodyPr>
          <a:lstStyle/>
          <a:p>
            <a:pPr indent="0" lvl="0" marL="0" marR="0" rtl="0" algn="l">
              <a:lnSpc>
                <a:spcPct val="100000"/>
              </a:lnSpc>
              <a:spcBef>
                <a:spcPts val="0"/>
              </a:spcBef>
              <a:spcAft>
                <a:spcPts val="0"/>
              </a:spcAft>
              <a:buClr>
                <a:srgbClr val="000000"/>
              </a:buClr>
              <a:buSzPts val="2700"/>
              <a:buFont typeface="Arial"/>
              <a:buNone/>
            </a:pPr>
            <a:r>
              <a:rPr b="0" i="0" lang="ca" sz="2700" u="none" cap="none" strike="noStrike">
                <a:solidFill>
                  <a:schemeClr val="lt1"/>
                </a:solidFill>
                <a:latin typeface="Arial Black"/>
                <a:ea typeface="Arial Black"/>
                <a:cs typeface="Arial Black"/>
                <a:sym typeface="Arial Black"/>
              </a:rPr>
              <a:t>PROJECT</a:t>
            </a:r>
            <a:endParaRPr b="0" i="0" sz="1400" u="none" cap="none" strike="noStrike">
              <a:solidFill>
                <a:srgbClr val="000000"/>
              </a:solidFill>
              <a:latin typeface="Arial"/>
              <a:ea typeface="Arial"/>
              <a:cs typeface="Arial"/>
              <a:sym typeface="Arial"/>
            </a:endParaRPr>
          </a:p>
        </p:txBody>
      </p:sp>
      <p:sp>
        <p:nvSpPr>
          <p:cNvPr id="766" name="Google Shape;766;p45"/>
          <p:cNvSpPr/>
          <p:nvPr/>
        </p:nvSpPr>
        <p:spPr>
          <a:xfrm>
            <a:off x="6135528" y="1437074"/>
            <a:ext cx="3034200" cy="507900"/>
          </a:xfrm>
          <a:prstGeom prst="rect">
            <a:avLst/>
          </a:prstGeom>
          <a:noFill/>
          <a:ln>
            <a:noFill/>
          </a:ln>
        </p:spPr>
        <p:txBody>
          <a:bodyPr anchorCtr="0" anchor="t" bIns="45700" lIns="0" spcFirstLastPara="1" rIns="91425" wrap="square" tIns="45700">
            <a:noAutofit/>
          </a:bodyPr>
          <a:lstStyle/>
          <a:p>
            <a:pPr indent="0" lvl="0" marL="0" marR="0" rtl="0" algn="l">
              <a:lnSpc>
                <a:spcPct val="100000"/>
              </a:lnSpc>
              <a:spcBef>
                <a:spcPts val="0"/>
              </a:spcBef>
              <a:spcAft>
                <a:spcPts val="0"/>
              </a:spcAft>
              <a:buClr>
                <a:srgbClr val="000000"/>
              </a:buClr>
              <a:buSzPts val="2700"/>
              <a:buFont typeface="Arial"/>
              <a:buNone/>
            </a:pPr>
            <a:r>
              <a:rPr b="0" i="0" lang="ca" sz="2700" u="none" cap="none" strike="noStrike">
                <a:solidFill>
                  <a:schemeClr val="lt1"/>
                </a:solidFill>
                <a:latin typeface="Arial Black"/>
                <a:ea typeface="Arial Black"/>
                <a:cs typeface="Arial Black"/>
                <a:sym typeface="Arial Black"/>
              </a:rPr>
              <a:t>MILESTONES</a:t>
            </a:r>
            <a:endParaRPr b="0" i="0" sz="2700" u="none" cap="none" strike="noStrike">
              <a:solidFill>
                <a:schemeClr val="lt1"/>
              </a:solidFill>
              <a:latin typeface="Arial Black"/>
              <a:ea typeface="Arial Black"/>
              <a:cs typeface="Arial Black"/>
              <a:sym typeface="Arial Black"/>
            </a:endParaRPr>
          </a:p>
        </p:txBody>
      </p:sp>
      <p:sp>
        <p:nvSpPr>
          <p:cNvPr id="767" name="Google Shape;767;p45"/>
          <p:cNvSpPr/>
          <p:nvPr/>
        </p:nvSpPr>
        <p:spPr>
          <a:xfrm>
            <a:off x="5899125" y="796089"/>
            <a:ext cx="142500" cy="3775500"/>
          </a:xfrm>
          <a:prstGeom prst="rect">
            <a:avLst/>
          </a:prstGeom>
          <a:solidFill>
            <a:srgbClr val="007BC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grpSp>
        <p:nvGrpSpPr>
          <p:cNvPr id="768" name="Google Shape;768;p45"/>
          <p:cNvGrpSpPr/>
          <p:nvPr/>
        </p:nvGrpSpPr>
        <p:grpSpPr>
          <a:xfrm>
            <a:off x="1240820" y="4571558"/>
            <a:ext cx="6595981" cy="177075"/>
            <a:chOff x="1654426" y="6095402"/>
            <a:chExt cx="8794641" cy="236100"/>
          </a:xfrm>
        </p:grpSpPr>
        <p:sp>
          <p:nvSpPr>
            <p:cNvPr id="769" name="Google Shape;769;p45"/>
            <p:cNvSpPr/>
            <p:nvPr/>
          </p:nvSpPr>
          <p:spPr>
            <a:xfrm>
              <a:off x="1654426" y="6095403"/>
              <a:ext cx="345900" cy="1491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770" name="Google Shape;770;p45"/>
            <p:cNvSpPr/>
            <p:nvPr/>
          </p:nvSpPr>
          <p:spPr>
            <a:xfrm>
              <a:off x="10103167" y="6095402"/>
              <a:ext cx="345900" cy="2361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grpSp>
      <p:grpSp>
        <p:nvGrpSpPr>
          <p:cNvPr id="771" name="Google Shape;771;p45"/>
          <p:cNvGrpSpPr/>
          <p:nvPr/>
        </p:nvGrpSpPr>
        <p:grpSpPr>
          <a:xfrm>
            <a:off x="6926826" y="4606278"/>
            <a:ext cx="2029209" cy="407083"/>
            <a:chOff x="6568690" y="4701027"/>
            <a:chExt cx="2539686" cy="504003"/>
          </a:xfrm>
        </p:grpSpPr>
        <p:sp>
          <p:nvSpPr>
            <p:cNvPr id="772" name="Google Shape;772;p45"/>
            <p:cNvSpPr/>
            <p:nvPr/>
          </p:nvSpPr>
          <p:spPr>
            <a:xfrm>
              <a:off x="6568690" y="4701027"/>
              <a:ext cx="509100" cy="504000"/>
            </a:xfrm>
            <a:prstGeom prst="ellipse">
              <a:avLst/>
            </a:prstGeom>
            <a:blipFill rotWithShape="1">
              <a:blip r:embed="rId4">
                <a:alphaModFix/>
              </a:blip>
              <a:stretch>
                <a:fillRect b="-21994" l="-21985" r="-21994" t="-21985"/>
              </a:stretch>
            </a:blipFill>
            <a:ln cap="flat" cmpd="sng" w="12700">
              <a:solidFill>
                <a:srgbClr val="007B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773" name="Google Shape;773;p45"/>
            <p:cNvSpPr/>
            <p:nvPr/>
          </p:nvSpPr>
          <p:spPr>
            <a:xfrm>
              <a:off x="7583983" y="4701027"/>
              <a:ext cx="509100" cy="504000"/>
            </a:xfrm>
            <a:prstGeom prst="ellipse">
              <a:avLst/>
            </a:prstGeom>
            <a:blipFill rotWithShape="1">
              <a:blip r:embed="rId5">
                <a:alphaModFix/>
              </a:blip>
              <a:stretch>
                <a:fillRect b="0" l="0" r="0" t="0"/>
              </a:stretch>
            </a:blipFill>
            <a:ln cap="flat" cmpd="sng" w="12700">
              <a:solidFill>
                <a:srgbClr val="007B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774" name="Google Shape;774;p45"/>
            <p:cNvSpPr/>
            <p:nvPr/>
          </p:nvSpPr>
          <p:spPr>
            <a:xfrm>
              <a:off x="8599276" y="4701030"/>
              <a:ext cx="509100" cy="504000"/>
            </a:xfrm>
            <a:prstGeom prst="ellipse">
              <a:avLst/>
            </a:prstGeom>
            <a:blipFill rotWithShape="1">
              <a:blip r:embed="rId6">
                <a:alphaModFix/>
              </a:blip>
              <a:stretch>
                <a:fillRect b="0" l="0" r="0" t="0"/>
              </a:stretch>
            </a:blipFill>
            <a:ln cap="flat" cmpd="sng" w="12700">
              <a:solidFill>
                <a:srgbClr val="007B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sp>
        <p:nvSpPr>
          <p:cNvPr id="775" name="Google Shape;775;p45"/>
          <p:cNvSpPr txBox="1"/>
          <p:nvPr/>
        </p:nvSpPr>
        <p:spPr>
          <a:xfrm>
            <a:off x="6570049" y="4993376"/>
            <a:ext cx="1130100" cy="184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600"/>
              <a:buFont typeface="Arial"/>
              <a:buNone/>
            </a:pPr>
            <a:r>
              <a:rPr b="1" i="0" lang="ca" sz="600" u="none" cap="none" strike="noStrike">
                <a:solidFill>
                  <a:srgbClr val="000000"/>
                </a:solidFill>
                <a:latin typeface="Arial"/>
                <a:ea typeface="Arial"/>
                <a:cs typeface="Arial"/>
                <a:sym typeface="Arial"/>
              </a:rPr>
              <a:t>MARC BERMEJO</a:t>
            </a:r>
            <a:endParaRPr b="0" i="0" sz="1400" u="none" cap="none" strike="noStrike">
              <a:solidFill>
                <a:srgbClr val="000000"/>
              </a:solidFill>
              <a:latin typeface="Arial"/>
              <a:ea typeface="Arial"/>
              <a:cs typeface="Arial"/>
              <a:sym typeface="Arial"/>
            </a:endParaRPr>
          </a:p>
        </p:txBody>
      </p:sp>
      <p:sp>
        <p:nvSpPr>
          <p:cNvPr id="776" name="Google Shape;776;p45"/>
          <p:cNvSpPr txBox="1"/>
          <p:nvPr/>
        </p:nvSpPr>
        <p:spPr>
          <a:xfrm>
            <a:off x="7375522" y="4993376"/>
            <a:ext cx="1130100" cy="184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600"/>
              <a:buFont typeface="Arial"/>
              <a:buNone/>
            </a:pPr>
            <a:r>
              <a:rPr b="1" i="0" lang="ca" sz="600" u="none" cap="none" strike="noStrike">
                <a:solidFill>
                  <a:srgbClr val="000000"/>
                </a:solidFill>
                <a:latin typeface="Arial"/>
                <a:ea typeface="Arial"/>
                <a:cs typeface="Arial"/>
                <a:sym typeface="Arial"/>
              </a:rPr>
              <a:t>RAUL PUENTE</a:t>
            </a:r>
            <a:endParaRPr b="0" i="0" sz="1400" u="none" cap="none" strike="noStrike">
              <a:solidFill>
                <a:srgbClr val="000000"/>
              </a:solidFill>
              <a:latin typeface="Arial"/>
              <a:ea typeface="Arial"/>
              <a:cs typeface="Arial"/>
              <a:sym typeface="Arial"/>
            </a:endParaRPr>
          </a:p>
        </p:txBody>
      </p:sp>
      <p:sp>
        <p:nvSpPr>
          <p:cNvPr id="777" name="Google Shape;777;p45"/>
          <p:cNvSpPr txBox="1"/>
          <p:nvPr/>
        </p:nvSpPr>
        <p:spPr>
          <a:xfrm>
            <a:off x="8187815" y="4993376"/>
            <a:ext cx="1130100" cy="184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600"/>
              <a:buFont typeface="Arial"/>
              <a:buNone/>
            </a:pPr>
            <a:r>
              <a:rPr b="1" i="0" lang="ca" sz="600" u="none" cap="none" strike="noStrike">
                <a:solidFill>
                  <a:srgbClr val="000000"/>
                </a:solidFill>
                <a:latin typeface="Arial"/>
                <a:ea typeface="Arial"/>
                <a:cs typeface="Arial"/>
                <a:sym typeface="Arial"/>
              </a:rPr>
              <a:t>FERRAN TORRES</a:t>
            </a:r>
            <a:endParaRPr b="0" i="0" sz="1400" u="none" cap="none" strike="noStrike">
              <a:solidFill>
                <a:srgbClr val="000000"/>
              </a:solidFill>
              <a:latin typeface="Arial"/>
              <a:ea typeface="Arial"/>
              <a:cs typeface="Arial"/>
              <a:sym typeface="Arial"/>
            </a:endParaRPr>
          </a:p>
        </p:txBody>
      </p:sp>
      <p:sp>
        <p:nvSpPr>
          <p:cNvPr id="778" name="Google Shape;778;p45"/>
          <p:cNvSpPr txBox="1"/>
          <p:nvPr/>
        </p:nvSpPr>
        <p:spPr>
          <a:xfrm>
            <a:off x="3543392" y="4761203"/>
            <a:ext cx="3358200" cy="184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600"/>
              <a:buFont typeface="Arial"/>
              <a:buNone/>
            </a:pPr>
            <a:r>
              <a:rPr b="1" i="0" lang="ca" sz="600" u="none" cap="none" strike="noStrike">
                <a:solidFill>
                  <a:srgbClr val="000000"/>
                </a:solidFill>
                <a:latin typeface="Arial"/>
                <a:ea typeface="Arial"/>
                <a:cs typeface="Arial"/>
                <a:sym typeface="Arial"/>
              </a:rPr>
              <a:t>GAN HYPER RESOLUTION PROJECT</a:t>
            </a:r>
            <a:endParaRPr b="1" i="0" sz="600" u="none" cap="none" strike="noStrike">
              <a:solidFill>
                <a:srgbClr val="000000"/>
              </a:solidFill>
              <a:latin typeface="Arial"/>
              <a:ea typeface="Arial"/>
              <a:cs typeface="Arial"/>
              <a:sym typeface="Arial"/>
            </a:endParaRPr>
          </a:p>
        </p:txBody>
      </p:sp>
      <p:pic>
        <p:nvPicPr>
          <p:cNvPr descr="Forma llena de bandera - Iconos gratis de mapas y banderas" id="779" name="Google Shape;779;p45"/>
          <p:cNvPicPr preferRelativeResize="0"/>
          <p:nvPr/>
        </p:nvPicPr>
        <p:blipFill rotWithShape="1">
          <a:blip r:embed="rId7">
            <a:alphaModFix/>
          </a:blip>
          <a:srcRect b="0" l="0" r="0" t="0"/>
          <a:stretch/>
        </p:blipFill>
        <p:spPr>
          <a:xfrm>
            <a:off x="7088475" y="2561982"/>
            <a:ext cx="904826" cy="904826"/>
          </a:xfrm>
          <a:prstGeom prst="rect">
            <a:avLst/>
          </a:prstGeom>
          <a:noFill/>
          <a:ln>
            <a:noFill/>
          </a:ln>
        </p:spPr>
      </p:pic>
      <p:sp>
        <p:nvSpPr>
          <p:cNvPr id="780" name="Google Shape;780;p45"/>
          <p:cNvSpPr/>
          <p:nvPr/>
        </p:nvSpPr>
        <p:spPr>
          <a:xfrm rot="-1782254">
            <a:off x="1826981" y="2000037"/>
            <a:ext cx="2570013" cy="923228"/>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5400"/>
              <a:buFont typeface="Arial"/>
              <a:buNone/>
            </a:pPr>
            <a:r>
              <a:rPr b="1" i="0" lang="ca" sz="5400" u="none" cap="none" strike="noStrike">
                <a:solidFill>
                  <a:srgbClr val="D8E2F3"/>
                </a:solidFill>
                <a:latin typeface="Arial"/>
                <a:ea typeface="Arial"/>
                <a:cs typeface="Arial"/>
                <a:sym typeface="Arial"/>
              </a:rPr>
              <a:t>GANTT</a:t>
            </a:r>
            <a:endParaRPr b="0" i="0" sz="1400" u="none" cap="none" strike="noStrike">
              <a:solidFill>
                <a:srgbClr val="000000"/>
              </a:solidFill>
              <a:latin typeface="Arial"/>
              <a:ea typeface="Arial"/>
              <a:cs typeface="Arial"/>
              <a:sym typeface="Arial"/>
            </a:endParaRPr>
          </a:p>
        </p:txBody>
      </p:sp>
      <p:sp>
        <p:nvSpPr>
          <p:cNvPr id="781" name="Google Shape;781;p45"/>
          <p:cNvSpPr/>
          <p:nvPr/>
        </p:nvSpPr>
        <p:spPr>
          <a:xfrm>
            <a:off x="7998126" y="386856"/>
            <a:ext cx="1148700" cy="414000"/>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782" name="Google Shape;782;p45"/>
          <p:cNvSpPr/>
          <p:nvPr/>
        </p:nvSpPr>
        <p:spPr>
          <a:xfrm>
            <a:off x="7145698" y="386856"/>
            <a:ext cx="1148700" cy="414000"/>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783" name="Google Shape;783;p45"/>
          <p:cNvSpPr/>
          <p:nvPr/>
        </p:nvSpPr>
        <p:spPr>
          <a:xfrm>
            <a:off x="6335506" y="386856"/>
            <a:ext cx="1148700" cy="414000"/>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grpSp>
        <p:nvGrpSpPr>
          <p:cNvPr id="784" name="Google Shape;784;p45"/>
          <p:cNvGrpSpPr/>
          <p:nvPr/>
        </p:nvGrpSpPr>
        <p:grpSpPr>
          <a:xfrm>
            <a:off x="3047" y="375696"/>
            <a:ext cx="9139015" cy="414000"/>
            <a:chOff x="3047" y="375696"/>
            <a:chExt cx="9139015" cy="414000"/>
          </a:xfrm>
        </p:grpSpPr>
        <p:grpSp>
          <p:nvGrpSpPr>
            <p:cNvPr id="785" name="Google Shape;785;p45"/>
            <p:cNvGrpSpPr/>
            <p:nvPr/>
          </p:nvGrpSpPr>
          <p:grpSpPr>
            <a:xfrm>
              <a:off x="3047" y="375696"/>
              <a:ext cx="9139015" cy="414000"/>
              <a:chOff x="3047" y="375696"/>
              <a:chExt cx="9139015" cy="414000"/>
            </a:xfrm>
          </p:grpSpPr>
          <p:sp>
            <p:nvSpPr>
              <p:cNvPr id="786" name="Google Shape;786;p45"/>
              <p:cNvSpPr/>
              <p:nvPr/>
            </p:nvSpPr>
            <p:spPr>
              <a:xfrm>
                <a:off x="3047" y="375696"/>
                <a:ext cx="1000800" cy="414000"/>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grpSp>
            <p:nvGrpSpPr>
              <p:cNvPr id="787" name="Google Shape;787;p45"/>
              <p:cNvGrpSpPr/>
              <p:nvPr/>
            </p:nvGrpSpPr>
            <p:grpSpPr>
              <a:xfrm>
                <a:off x="8141262" y="375696"/>
                <a:ext cx="1000800" cy="414000"/>
                <a:chOff x="8141262" y="376015"/>
                <a:chExt cx="1000800" cy="414000"/>
              </a:xfrm>
            </p:grpSpPr>
            <p:sp>
              <p:nvSpPr>
                <p:cNvPr id="788" name="Google Shape;788;p45"/>
                <p:cNvSpPr/>
                <p:nvPr/>
              </p:nvSpPr>
              <p:spPr>
                <a:xfrm>
                  <a:off x="8141262" y="376015"/>
                  <a:ext cx="1000800" cy="414000"/>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thoughtful Icon - Free PNG &amp; SVG 1757003 - Noun Project" id="789" name="Google Shape;789;p45"/>
                <p:cNvPicPr preferRelativeResize="0"/>
                <p:nvPr/>
              </p:nvPicPr>
              <p:blipFill rotWithShape="1">
                <a:blip r:embed="rId8">
                  <a:alphaModFix/>
                </a:blip>
                <a:srcRect b="0" l="0" r="0" t="0"/>
                <a:stretch/>
              </p:blipFill>
              <p:spPr>
                <a:xfrm>
                  <a:off x="8517066" y="464108"/>
                  <a:ext cx="259551" cy="259551"/>
                </a:xfrm>
                <a:prstGeom prst="rect">
                  <a:avLst/>
                </a:prstGeom>
                <a:noFill/>
                <a:ln>
                  <a:noFill/>
                </a:ln>
              </p:spPr>
            </p:pic>
          </p:grpSp>
          <p:pic>
            <p:nvPicPr>
              <p:cNvPr descr="motivation Icon - Download motivation Icon 1110005 | Noun Project" id="790" name="Google Shape;790;p45"/>
              <p:cNvPicPr preferRelativeResize="0"/>
              <p:nvPr/>
            </p:nvPicPr>
            <p:blipFill rotWithShape="1">
              <a:blip r:embed="rId9">
                <a:alphaModFix/>
              </a:blip>
              <a:srcRect b="0" l="0" r="0" t="0"/>
              <a:stretch/>
            </p:blipFill>
            <p:spPr>
              <a:xfrm>
                <a:off x="315282" y="397803"/>
                <a:ext cx="369805" cy="369805"/>
              </a:xfrm>
              <a:prstGeom prst="rect">
                <a:avLst/>
              </a:prstGeom>
              <a:noFill/>
              <a:ln>
                <a:noFill/>
              </a:ln>
            </p:spPr>
          </p:pic>
          <p:grpSp>
            <p:nvGrpSpPr>
              <p:cNvPr id="791" name="Google Shape;791;p45"/>
              <p:cNvGrpSpPr/>
              <p:nvPr/>
            </p:nvGrpSpPr>
            <p:grpSpPr>
              <a:xfrm>
                <a:off x="7477265" y="375696"/>
                <a:ext cx="1000800" cy="414000"/>
                <a:chOff x="7477265" y="375308"/>
                <a:chExt cx="1000800" cy="414000"/>
              </a:xfrm>
            </p:grpSpPr>
            <p:sp>
              <p:nvSpPr>
                <p:cNvPr id="792" name="Google Shape;792;p45"/>
                <p:cNvSpPr/>
                <p:nvPr/>
              </p:nvSpPr>
              <p:spPr>
                <a:xfrm>
                  <a:off x="7477265" y="375308"/>
                  <a:ext cx="1000800" cy="414000"/>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Statistical Analysis Icon - Download in Glyph Style" id="793" name="Google Shape;793;p45"/>
                <p:cNvPicPr preferRelativeResize="0"/>
                <p:nvPr/>
              </p:nvPicPr>
              <p:blipFill rotWithShape="1">
                <a:blip r:embed="rId10">
                  <a:alphaModFix/>
                </a:blip>
                <a:srcRect b="0" l="0" r="0" t="0"/>
                <a:stretch/>
              </p:blipFill>
              <p:spPr>
                <a:xfrm>
                  <a:off x="7843649" y="455633"/>
                  <a:ext cx="283664" cy="283664"/>
                </a:xfrm>
                <a:prstGeom prst="rect">
                  <a:avLst/>
                </a:prstGeom>
                <a:noFill/>
                <a:ln>
                  <a:noFill/>
                </a:ln>
              </p:spPr>
            </p:pic>
          </p:grpSp>
          <p:grpSp>
            <p:nvGrpSpPr>
              <p:cNvPr id="794" name="Google Shape;794;p45"/>
              <p:cNvGrpSpPr/>
              <p:nvPr/>
            </p:nvGrpSpPr>
            <p:grpSpPr>
              <a:xfrm>
                <a:off x="6777743" y="375696"/>
                <a:ext cx="1000800" cy="414000"/>
                <a:chOff x="6777743" y="373411"/>
                <a:chExt cx="1000800" cy="414000"/>
              </a:xfrm>
            </p:grpSpPr>
            <p:sp>
              <p:nvSpPr>
                <p:cNvPr id="795" name="Google Shape;795;p45"/>
                <p:cNvSpPr/>
                <p:nvPr/>
              </p:nvSpPr>
              <p:spPr>
                <a:xfrm>
                  <a:off x="6777743" y="373411"/>
                  <a:ext cx="1000800" cy="414000"/>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metrics Icon - Free PNG &amp; SVG 105414 - Noun Project" id="796" name="Google Shape;796;p45"/>
                <p:cNvPicPr preferRelativeResize="0"/>
                <p:nvPr/>
              </p:nvPicPr>
              <p:blipFill rotWithShape="1">
                <a:blip r:embed="rId11">
                  <a:alphaModFix/>
                </a:blip>
                <a:srcRect b="0" l="0" r="0" t="0"/>
                <a:stretch/>
              </p:blipFill>
              <p:spPr>
                <a:xfrm>
                  <a:off x="7096476" y="434572"/>
                  <a:ext cx="322932" cy="322932"/>
                </a:xfrm>
                <a:prstGeom prst="rect">
                  <a:avLst/>
                </a:prstGeom>
                <a:noFill/>
                <a:ln>
                  <a:noFill/>
                </a:ln>
              </p:spPr>
            </p:pic>
          </p:grpSp>
          <p:grpSp>
            <p:nvGrpSpPr>
              <p:cNvPr id="797" name="Google Shape;797;p45"/>
              <p:cNvGrpSpPr/>
              <p:nvPr/>
            </p:nvGrpSpPr>
            <p:grpSpPr>
              <a:xfrm>
                <a:off x="6043799" y="375696"/>
                <a:ext cx="1000800" cy="414000"/>
                <a:chOff x="6043799" y="374249"/>
                <a:chExt cx="1000800" cy="414000"/>
              </a:xfrm>
            </p:grpSpPr>
            <p:sp>
              <p:nvSpPr>
                <p:cNvPr id="798" name="Google Shape;798;p45"/>
                <p:cNvSpPr/>
                <p:nvPr/>
              </p:nvSpPr>
              <p:spPr>
                <a:xfrm>
                  <a:off x="6043799" y="374249"/>
                  <a:ext cx="1000800" cy="414000"/>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Parameter Icon #356991 - Free Icons Library" id="799" name="Google Shape;799;p45"/>
                <p:cNvPicPr preferRelativeResize="0"/>
                <p:nvPr/>
              </p:nvPicPr>
              <p:blipFill rotWithShape="1">
                <a:blip r:embed="rId12">
                  <a:alphaModFix/>
                </a:blip>
                <a:srcRect b="0" l="0" r="0" t="0"/>
                <a:stretch/>
              </p:blipFill>
              <p:spPr>
                <a:xfrm>
                  <a:off x="6410183" y="464558"/>
                  <a:ext cx="262052" cy="262052"/>
                </a:xfrm>
                <a:prstGeom prst="rect">
                  <a:avLst/>
                </a:prstGeom>
                <a:noFill/>
                <a:ln>
                  <a:noFill/>
                </a:ln>
              </p:spPr>
            </p:pic>
          </p:grpSp>
          <p:sp>
            <p:nvSpPr>
              <p:cNvPr id="800" name="Google Shape;800;p45"/>
              <p:cNvSpPr/>
              <p:nvPr/>
            </p:nvSpPr>
            <p:spPr>
              <a:xfrm>
                <a:off x="4610433" y="375696"/>
                <a:ext cx="1000800" cy="414000"/>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grpSp>
            <p:nvGrpSpPr>
              <p:cNvPr id="801" name="Google Shape;801;p45"/>
              <p:cNvGrpSpPr/>
              <p:nvPr/>
            </p:nvGrpSpPr>
            <p:grpSpPr>
              <a:xfrm>
                <a:off x="3871085" y="375696"/>
                <a:ext cx="1000800" cy="414000"/>
                <a:chOff x="3871085" y="374082"/>
                <a:chExt cx="1000800" cy="414000"/>
              </a:xfrm>
            </p:grpSpPr>
            <p:sp>
              <p:nvSpPr>
                <p:cNvPr id="802" name="Google Shape;802;p45"/>
                <p:cNvSpPr/>
                <p:nvPr/>
              </p:nvSpPr>
              <p:spPr>
                <a:xfrm>
                  <a:off x="3871085" y="374082"/>
                  <a:ext cx="1000800" cy="414000"/>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Support Vector Machines Icon - Free PNG &amp; SVG 1374192 - Noun Project" id="803" name="Google Shape;803;p45"/>
                <p:cNvPicPr preferRelativeResize="0"/>
                <p:nvPr/>
              </p:nvPicPr>
              <p:blipFill rotWithShape="1">
                <a:blip r:embed="rId13">
                  <a:alphaModFix/>
                </a:blip>
                <a:srcRect b="0" l="0" r="0" t="0"/>
                <a:stretch/>
              </p:blipFill>
              <p:spPr>
                <a:xfrm>
                  <a:off x="4173156" y="419164"/>
                  <a:ext cx="346367" cy="346367"/>
                </a:xfrm>
                <a:prstGeom prst="rect">
                  <a:avLst/>
                </a:prstGeom>
                <a:noFill/>
                <a:ln>
                  <a:noFill/>
                </a:ln>
              </p:spPr>
            </p:pic>
          </p:grpSp>
          <p:grpSp>
            <p:nvGrpSpPr>
              <p:cNvPr id="804" name="Google Shape;804;p45"/>
              <p:cNvGrpSpPr/>
              <p:nvPr/>
            </p:nvGrpSpPr>
            <p:grpSpPr>
              <a:xfrm>
                <a:off x="3113374" y="375696"/>
                <a:ext cx="1000800" cy="414000"/>
                <a:chOff x="3113374" y="372277"/>
                <a:chExt cx="1000800" cy="414000"/>
              </a:xfrm>
            </p:grpSpPr>
            <p:sp>
              <p:nvSpPr>
                <p:cNvPr id="805" name="Google Shape;805;p45"/>
                <p:cNvSpPr/>
                <p:nvPr/>
              </p:nvSpPr>
              <p:spPr>
                <a:xfrm>
                  <a:off x="3113374" y="372277"/>
                  <a:ext cx="1000800" cy="414000"/>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Engranajes mecanicos - Iconos gratis de" id="806" name="Google Shape;806;p45"/>
                <p:cNvPicPr preferRelativeResize="0"/>
                <p:nvPr/>
              </p:nvPicPr>
              <p:blipFill rotWithShape="1">
                <a:blip r:embed="rId14">
                  <a:alphaModFix/>
                </a:blip>
                <a:srcRect b="0" l="0" r="0" t="0"/>
                <a:stretch/>
              </p:blipFill>
              <p:spPr>
                <a:xfrm>
                  <a:off x="3385545" y="415071"/>
                  <a:ext cx="363370" cy="363370"/>
                </a:xfrm>
                <a:prstGeom prst="rect">
                  <a:avLst/>
                </a:prstGeom>
                <a:noFill/>
                <a:ln>
                  <a:noFill/>
                </a:ln>
              </p:spPr>
            </p:pic>
          </p:grpSp>
          <p:grpSp>
            <p:nvGrpSpPr>
              <p:cNvPr id="807" name="Google Shape;807;p45"/>
              <p:cNvGrpSpPr/>
              <p:nvPr/>
            </p:nvGrpSpPr>
            <p:grpSpPr>
              <a:xfrm>
                <a:off x="2322427" y="375696"/>
                <a:ext cx="1000800" cy="414000"/>
                <a:chOff x="2322427" y="369857"/>
                <a:chExt cx="1000800" cy="414000"/>
              </a:xfrm>
            </p:grpSpPr>
            <p:sp>
              <p:nvSpPr>
                <p:cNvPr id="808" name="Google Shape;808;p45"/>
                <p:cNvSpPr/>
                <p:nvPr/>
              </p:nvSpPr>
              <p:spPr>
                <a:xfrm>
                  <a:off x="2322427" y="369857"/>
                  <a:ext cx="1000800" cy="414000"/>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HMS20278 | Datasets2Tools" id="809" name="Google Shape;809;p45"/>
                <p:cNvPicPr preferRelativeResize="0"/>
                <p:nvPr/>
              </p:nvPicPr>
              <p:blipFill rotWithShape="1">
                <a:blip r:embed="rId15">
                  <a:alphaModFix/>
                </a:blip>
                <a:srcRect b="0" l="0" r="0" t="0"/>
                <a:stretch/>
              </p:blipFill>
              <p:spPr>
                <a:xfrm>
                  <a:off x="2651068" y="441638"/>
                  <a:ext cx="310236" cy="310236"/>
                </a:xfrm>
                <a:prstGeom prst="rect">
                  <a:avLst/>
                </a:prstGeom>
                <a:noFill/>
                <a:ln>
                  <a:noFill/>
                </a:ln>
              </p:spPr>
            </p:pic>
          </p:grpSp>
          <p:sp>
            <p:nvSpPr>
              <p:cNvPr id="810" name="Google Shape;810;p45"/>
              <p:cNvSpPr/>
              <p:nvPr/>
            </p:nvSpPr>
            <p:spPr>
              <a:xfrm>
                <a:off x="791487" y="375696"/>
                <a:ext cx="1000800" cy="414000"/>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811" name="Google Shape;811;p45"/>
              <p:cNvSpPr/>
              <p:nvPr/>
            </p:nvSpPr>
            <p:spPr>
              <a:xfrm>
                <a:off x="5344640" y="375696"/>
                <a:ext cx="1000800" cy="414000"/>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812" name="Google Shape;812;p45"/>
              <p:cNvSpPr/>
              <p:nvPr/>
            </p:nvSpPr>
            <p:spPr>
              <a:xfrm>
                <a:off x="1528134" y="375696"/>
                <a:ext cx="1000800" cy="414000"/>
              </a:xfrm>
              <a:prstGeom prst="round2SameRect">
                <a:avLst>
                  <a:gd fmla="val 35910" name="adj1"/>
                  <a:gd fmla="val 0" name="adj2"/>
                </a:avLst>
              </a:prstGeom>
              <a:solidFill>
                <a:srgbClr val="007BC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Forma llena de bandera - Iconos gratis de mapas y banderas" id="813" name="Google Shape;813;p45"/>
              <p:cNvPicPr preferRelativeResize="0"/>
              <p:nvPr/>
            </p:nvPicPr>
            <p:blipFill rotWithShape="1">
              <a:blip r:embed="rId7">
                <a:alphaModFix/>
              </a:blip>
              <a:srcRect b="0" l="0" r="0" t="0"/>
              <a:stretch/>
            </p:blipFill>
            <p:spPr>
              <a:xfrm>
                <a:off x="1916987" y="427785"/>
                <a:ext cx="309841" cy="309841"/>
              </a:xfrm>
              <a:prstGeom prst="rect">
                <a:avLst/>
              </a:prstGeom>
              <a:noFill/>
              <a:ln>
                <a:noFill/>
              </a:ln>
            </p:spPr>
          </p:pic>
        </p:grpSp>
        <p:pic>
          <p:nvPicPr>
            <p:cNvPr descr="Resolution - Free computer icons" id="814" name="Google Shape;814;p45"/>
            <p:cNvPicPr preferRelativeResize="0"/>
            <p:nvPr/>
          </p:nvPicPr>
          <p:blipFill rotWithShape="1">
            <a:blip r:embed="rId16">
              <a:alphaModFix/>
            </a:blip>
            <a:srcRect b="0" l="0" r="0" t="0"/>
            <a:stretch/>
          </p:blipFill>
          <p:spPr>
            <a:xfrm>
              <a:off x="1132929" y="433985"/>
              <a:ext cx="337219" cy="337219"/>
            </a:xfrm>
            <a:prstGeom prst="rect">
              <a:avLst/>
            </a:prstGeom>
            <a:noFill/>
            <a:ln>
              <a:noFill/>
            </a:ln>
          </p:spPr>
        </p:pic>
      </p:grpSp>
      <p:sp>
        <p:nvSpPr>
          <p:cNvPr id="815" name="Google Shape;815;p45"/>
          <p:cNvSpPr/>
          <p:nvPr/>
        </p:nvSpPr>
        <p:spPr>
          <a:xfrm>
            <a:off x="235754" y="4617666"/>
            <a:ext cx="504000" cy="504000"/>
          </a:xfrm>
          <a:prstGeom prst="ellipse">
            <a:avLst/>
          </a:prstGeom>
          <a:blipFill rotWithShape="1">
            <a:blip r:embed="rId17">
              <a:alphaModFix/>
            </a:blip>
            <a:stretch>
              <a:fillRect b="0" l="0" r="0" t="0"/>
            </a:stretch>
          </a:blipFill>
          <a:ln cap="flat" cmpd="sng" w="12700">
            <a:solidFill>
              <a:srgbClr val="007B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16" name="Google Shape;816;p45"/>
          <p:cNvSpPr txBox="1"/>
          <p:nvPr/>
        </p:nvSpPr>
        <p:spPr>
          <a:xfrm>
            <a:off x="639229" y="4755087"/>
            <a:ext cx="1130100" cy="2769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600"/>
              <a:buFont typeface="Arial"/>
              <a:buNone/>
            </a:pPr>
            <a:r>
              <a:rPr b="1" i="0" lang="ca" sz="600" u="none" cap="none" strike="noStrike">
                <a:solidFill>
                  <a:srgbClr val="000000"/>
                </a:solidFill>
                <a:latin typeface="Arial"/>
                <a:ea typeface="Arial"/>
                <a:cs typeface="Arial"/>
                <a:sym typeface="Arial"/>
              </a:rPr>
              <a:t>PROJECT ADVISOR: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600"/>
              <a:buFont typeface="Arial"/>
              <a:buNone/>
            </a:pPr>
            <a:r>
              <a:rPr b="1" i="0" lang="ca" sz="600" u="none" cap="none" strike="noStrike">
                <a:solidFill>
                  <a:srgbClr val="000000"/>
                </a:solidFill>
                <a:latin typeface="Arial"/>
                <a:ea typeface="Arial"/>
                <a:cs typeface="Arial"/>
                <a:sym typeface="Arial"/>
              </a:rPr>
              <a:t>DANI FOJO</a:t>
            </a:r>
            <a:endParaRPr b="0" i="0" sz="1400" u="none" cap="none" strike="noStrike">
              <a:solidFill>
                <a:srgbClr val="000000"/>
              </a:solidFill>
              <a:latin typeface="Arial"/>
              <a:ea typeface="Arial"/>
              <a:cs typeface="Arial"/>
              <a:sym typeface="Arial"/>
            </a:endParaRPr>
          </a:p>
        </p:txBody>
      </p:sp>
      <p:pic>
        <p:nvPicPr>
          <p:cNvPr id="817" name="Google Shape;817;p45"/>
          <p:cNvPicPr preferRelativeResize="0"/>
          <p:nvPr/>
        </p:nvPicPr>
        <p:blipFill rotWithShape="1">
          <a:blip r:embed="rId18">
            <a:alphaModFix/>
          </a:blip>
          <a:srcRect b="0" l="0" r="0" t="0"/>
          <a:stretch/>
        </p:blipFill>
        <p:spPr>
          <a:xfrm>
            <a:off x="8752300" y="29649"/>
            <a:ext cx="337224" cy="337254"/>
          </a:xfrm>
          <a:prstGeom prst="rect">
            <a:avLst/>
          </a:prstGeom>
          <a:noFill/>
          <a:ln>
            <a:noFill/>
          </a:ln>
        </p:spPr>
      </p:pic>
      <p:pic>
        <p:nvPicPr>
          <p:cNvPr id="818" name="Google Shape;818;p45"/>
          <p:cNvPicPr preferRelativeResize="0"/>
          <p:nvPr/>
        </p:nvPicPr>
        <p:blipFill rotWithShape="1">
          <a:blip r:embed="rId19">
            <a:alphaModFix/>
          </a:blip>
          <a:srcRect b="0" l="0" r="0" t="0"/>
          <a:stretch/>
        </p:blipFill>
        <p:spPr>
          <a:xfrm>
            <a:off x="-33187" y="820797"/>
            <a:ext cx="9144001" cy="2735856"/>
          </a:xfrm>
          <a:prstGeom prst="rect">
            <a:avLst/>
          </a:prstGeom>
          <a:noFill/>
          <a:ln>
            <a:noFill/>
          </a:ln>
        </p:spPr>
      </p:pic>
      <p:sp>
        <p:nvSpPr>
          <p:cNvPr id="819" name="Google Shape;819;p45"/>
          <p:cNvSpPr/>
          <p:nvPr/>
        </p:nvSpPr>
        <p:spPr>
          <a:xfrm>
            <a:off x="-75" y="3371850"/>
            <a:ext cx="9144000" cy="1199700"/>
          </a:xfrm>
          <a:prstGeom prst="rect">
            <a:avLst/>
          </a:prstGeom>
          <a:solidFill>
            <a:srgbClr val="007B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0" name="Google Shape;820;p45"/>
          <p:cNvSpPr/>
          <p:nvPr/>
        </p:nvSpPr>
        <p:spPr>
          <a:xfrm>
            <a:off x="0" y="788715"/>
            <a:ext cx="9144000" cy="3782700"/>
          </a:xfrm>
          <a:prstGeom prst="frame">
            <a:avLst>
              <a:gd fmla="val 1815" name="adj1"/>
            </a:avLst>
          </a:prstGeom>
          <a:solidFill>
            <a:srgbClr val="007BC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dk1"/>
              </a:solidFill>
              <a:latin typeface="Arial"/>
              <a:ea typeface="Arial"/>
              <a:cs typeface="Arial"/>
              <a:sym typeface="Arial"/>
            </a:endParaRPr>
          </a:p>
        </p:txBody>
      </p:sp>
      <p:pic>
        <p:nvPicPr>
          <p:cNvPr descr="weight, Weightlifter, Man, Silhouette, Fitness Forever, sport, Excercise,  sports, weightlifting, Lifting icon" id="821" name="Google Shape;821;p45"/>
          <p:cNvPicPr preferRelativeResize="0"/>
          <p:nvPr/>
        </p:nvPicPr>
        <p:blipFill rotWithShape="1">
          <a:blip r:embed="rId20">
            <a:alphaModFix/>
          </a:blip>
          <a:srcRect b="0" l="0" r="0" t="0"/>
          <a:stretch/>
        </p:blipFill>
        <p:spPr>
          <a:xfrm>
            <a:off x="5672477" y="414045"/>
            <a:ext cx="326958" cy="326958"/>
          </a:xfrm>
          <a:prstGeom prst="rect">
            <a:avLst/>
          </a:prstGeom>
          <a:noFill/>
          <a:ln>
            <a:noFill/>
          </a:ln>
        </p:spPr>
      </p:pic>
      <p:pic>
        <p:nvPicPr>
          <p:cNvPr descr="Black Down Arrow Png For Kids - Decrease Arrow Icon Png | Full Size PNG  Download | SeekPNG" id="822" name="Google Shape;822;p45"/>
          <p:cNvPicPr preferRelativeResize="0"/>
          <p:nvPr/>
        </p:nvPicPr>
        <p:blipFill rotWithShape="1">
          <a:blip r:embed="rId21">
            <a:alphaModFix/>
          </a:blip>
          <a:srcRect b="0" l="0" r="0" t="0"/>
          <a:stretch/>
        </p:blipFill>
        <p:spPr>
          <a:xfrm>
            <a:off x="4961259" y="504307"/>
            <a:ext cx="290979" cy="196574"/>
          </a:xfrm>
          <a:prstGeom prst="rect">
            <a:avLst/>
          </a:prstGeom>
          <a:noFill/>
          <a:ln>
            <a:noFill/>
          </a:ln>
        </p:spPr>
      </p:pic>
      <p:sp>
        <p:nvSpPr>
          <p:cNvPr id="823" name="Google Shape;823;p45"/>
          <p:cNvSpPr txBox="1"/>
          <p:nvPr>
            <p:ph idx="12" type="sldNum"/>
          </p:nvPr>
        </p:nvSpPr>
        <p:spPr>
          <a:xfrm>
            <a:off x="2413125" y="4847763"/>
            <a:ext cx="2057400" cy="273900"/>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Clr>
                <a:srgbClr val="000000"/>
              </a:buClr>
              <a:buSzPts val="900"/>
              <a:buFont typeface="Arial"/>
              <a:buNone/>
            </a:pPr>
            <a:r>
              <a:rPr b="1" lang="ca" sz="1200"/>
              <a:t>8</a:t>
            </a:r>
            <a:r>
              <a:rPr b="1" lang="ca" sz="1200"/>
              <a:t>/38</a:t>
            </a:r>
            <a:endParaRPr b="1" sz="1200"/>
          </a:p>
        </p:txBody>
      </p:sp>
    </p:spTree>
  </p:cSld>
  <p:clrMapOvr>
    <a:masterClrMapping/>
  </p:clrMapOvr>
  <mc:AlternateContent>
    <mc:Choice Requires="p14">
      <p:transition spd="slow" p14:dur="700">
        <p:fade/>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8" name="Shape 828"/>
        <p:cNvGrpSpPr/>
        <p:nvPr/>
      </p:nvGrpSpPr>
      <p:grpSpPr>
        <a:xfrm>
          <a:off x="0" y="0"/>
          <a:ext cx="0" cy="0"/>
          <a:chOff x="0" y="0"/>
          <a:chExt cx="0" cy="0"/>
        </a:xfrm>
      </p:grpSpPr>
      <p:pic>
        <p:nvPicPr>
          <p:cNvPr id="829" name="Google Shape;829;p46"/>
          <p:cNvPicPr preferRelativeResize="0"/>
          <p:nvPr/>
        </p:nvPicPr>
        <p:blipFill rotWithShape="1">
          <a:blip r:embed="rId3">
            <a:alphaModFix/>
          </a:blip>
          <a:srcRect b="204" l="5722" r="46244" t="-204"/>
          <a:stretch/>
        </p:blipFill>
        <p:spPr>
          <a:xfrm>
            <a:off x="5931427" y="846336"/>
            <a:ext cx="3140501" cy="3677711"/>
          </a:xfrm>
          <a:prstGeom prst="rect">
            <a:avLst/>
          </a:prstGeom>
          <a:noFill/>
          <a:ln>
            <a:noFill/>
          </a:ln>
        </p:spPr>
      </p:pic>
      <p:sp>
        <p:nvSpPr>
          <p:cNvPr id="830" name="Google Shape;830;p46"/>
          <p:cNvSpPr/>
          <p:nvPr/>
        </p:nvSpPr>
        <p:spPr>
          <a:xfrm>
            <a:off x="5940658" y="796089"/>
            <a:ext cx="3203400" cy="3751200"/>
          </a:xfrm>
          <a:prstGeom prst="rect">
            <a:avLst/>
          </a:prstGeom>
          <a:solidFill>
            <a:schemeClr val="dk1">
              <a:alpha val="20392"/>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31" name="Google Shape;831;p46"/>
          <p:cNvSpPr/>
          <p:nvPr/>
        </p:nvSpPr>
        <p:spPr>
          <a:xfrm>
            <a:off x="6131168" y="916180"/>
            <a:ext cx="2836827" cy="507831"/>
          </a:xfrm>
          <a:prstGeom prst="rect">
            <a:avLst/>
          </a:prstGeom>
          <a:noFill/>
          <a:ln>
            <a:noFill/>
          </a:ln>
        </p:spPr>
        <p:txBody>
          <a:bodyPr anchorCtr="0" anchor="t" bIns="45700" lIns="0" spcFirstLastPara="1" rIns="91425" wrap="square" tIns="45700">
            <a:noAutofit/>
          </a:bodyPr>
          <a:lstStyle/>
          <a:p>
            <a:pPr indent="0" lvl="0" marL="0" marR="0" rtl="0" algn="l">
              <a:lnSpc>
                <a:spcPct val="100000"/>
              </a:lnSpc>
              <a:spcBef>
                <a:spcPts val="0"/>
              </a:spcBef>
              <a:spcAft>
                <a:spcPts val="0"/>
              </a:spcAft>
              <a:buClr>
                <a:srgbClr val="000000"/>
              </a:buClr>
              <a:buSzPts val="2700"/>
              <a:buFont typeface="Arial"/>
              <a:buNone/>
            </a:pPr>
            <a:r>
              <a:rPr b="0" i="0" lang="ca" sz="2700" u="none" cap="none" strike="noStrike">
                <a:solidFill>
                  <a:schemeClr val="lt1"/>
                </a:solidFill>
                <a:latin typeface="Arial Black"/>
                <a:ea typeface="Arial Black"/>
                <a:cs typeface="Arial Black"/>
                <a:sym typeface="Arial Black"/>
              </a:rPr>
              <a:t>DATASETS</a:t>
            </a:r>
            <a:endParaRPr b="0" i="0" sz="1400" u="none" cap="none" strike="noStrike">
              <a:solidFill>
                <a:srgbClr val="000000"/>
              </a:solidFill>
              <a:latin typeface="Arial"/>
              <a:ea typeface="Arial"/>
              <a:cs typeface="Arial"/>
              <a:sym typeface="Arial"/>
            </a:endParaRPr>
          </a:p>
        </p:txBody>
      </p:sp>
      <p:sp>
        <p:nvSpPr>
          <p:cNvPr id="832" name="Google Shape;832;p46"/>
          <p:cNvSpPr/>
          <p:nvPr/>
        </p:nvSpPr>
        <p:spPr>
          <a:xfrm>
            <a:off x="6135528" y="1437074"/>
            <a:ext cx="3034202" cy="507831"/>
          </a:xfrm>
          <a:prstGeom prst="rect">
            <a:avLst/>
          </a:prstGeom>
          <a:noFill/>
          <a:ln>
            <a:noFill/>
          </a:ln>
        </p:spPr>
        <p:txBody>
          <a:bodyPr anchorCtr="0" anchor="t" bIns="45700" lIns="0" spcFirstLastPara="1" rIns="91425" wrap="square" tIns="45700">
            <a:noAutofit/>
          </a:bodyPr>
          <a:lstStyle/>
          <a:p>
            <a:pPr indent="0" lvl="0" marL="0" marR="0" rtl="0" algn="l">
              <a:lnSpc>
                <a:spcPct val="100000"/>
              </a:lnSpc>
              <a:spcBef>
                <a:spcPts val="0"/>
              </a:spcBef>
              <a:spcAft>
                <a:spcPts val="0"/>
              </a:spcAft>
              <a:buClr>
                <a:srgbClr val="000000"/>
              </a:buClr>
              <a:buSzPts val="2700"/>
              <a:buFont typeface="Arial"/>
              <a:buNone/>
            </a:pPr>
            <a:r>
              <a:rPr b="0" i="0" lang="ca" sz="2700" u="none" cap="none" strike="noStrike">
                <a:solidFill>
                  <a:schemeClr val="lt1"/>
                </a:solidFill>
                <a:latin typeface="Arial Black"/>
                <a:ea typeface="Arial Black"/>
                <a:cs typeface="Arial Black"/>
                <a:sym typeface="Arial Black"/>
              </a:rPr>
              <a:t>CONSIDERED</a:t>
            </a:r>
            <a:endParaRPr b="0" i="0" sz="2700" u="none" cap="none" strike="noStrike">
              <a:solidFill>
                <a:schemeClr val="lt1"/>
              </a:solidFill>
              <a:latin typeface="Arial Black"/>
              <a:ea typeface="Arial Black"/>
              <a:cs typeface="Arial Black"/>
              <a:sym typeface="Arial Black"/>
            </a:endParaRPr>
          </a:p>
        </p:txBody>
      </p:sp>
      <p:sp>
        <p:nvSpPr>
          <p:cNvPr id="833" name="Google Shape;833;p46"/>
          <p:cNvSpPr/>
          <p:nvPr/>
        </p:nvSpPr>
        <p:spPr>
          <a:xfrm>
            <a:off x="5899125" y="796089"/>
            <a:ext cx="142500" cy="3775500"/>
          </a:xfrm>
          <a:prstGeom prst="rect">
            <a:avLst/>
          </a:prstGeom>
          <a:solidFill>
            <a:srgbClr val="007BC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grpSp>
        <p:nvGrpSpPr>
          <p:cNvPr id="834" name="Google Shape;834;p46"/>
          <p:cNvGrpSpPr/>
          <p:nvPr/>
        </p:nvGrpSpPr>
        <p:grpSpPr>
          <a:xfrm>
            <a:off x="1240820" y="4571558"/>
            <a:ext cx="6596003" cy="176993"/>
            <a:chOff x="1654426" y="6095402"/>
            <a:chExt cx="8794671" cy="235991"/>
          </a:xfrm>
        </p:grpSpPr>
        <p:sp>
          <p:nvSpPr>
            <p:cNvPr id="835" name="Google Shape;835;p46"/>
            <p:cNvSpPr/>
            <p:nvPr/>
          </p:nvSpPr>
          <p:spPr>
            <a:xfrm>
              <a:off x="1654426" y="6095403"/>
              <a:ext cx="345930" cy="149066"/>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836" name="Google Shape;836;p46"/>
            <p:cNvSpPr/>
            <p:nvPr/>
          </p:nvSpPr>
          <p:spPr>
            <a:xfrm>
              <a:off x="10103167" y="6095402"/>
              <a:ext cx="345930" cy="235991"/>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grpSp>
      <p:grpSp>
        <p:nvGrpSpPr>
          <p:cNvPr id="837" name="Google Shape;837;p46"/>
          <p:cNvGrpSpPr/>
          <p:nvPr/>
        </p:nvGrpSpPr>
        <p:grpSpPr>
          <a:xfrm>
            <a:off x="6927009" y="4606492"/>
            <a:ext cx="2029295" cy="407107"/>
            <a:chOff x="6568690" y="4701027"/>
            <a:chExt cx="2539705" cy="504004"/>
          </a:xfrm>
        </p:grpSpPr>
        <p:sp>
          <p:nvSpPr>
            <p:cNvPr id="838" name="Google Shape;838;p46"/>
            <p:cNvSpPr/>
            <p:nvPr/>
          </p:nvSpPr>
          <p:spPr>
            <a:xfrm>
              <a:off x="6568690" y="4701027"/>
              <a:ext cx="509119" cy="504001"/>
            </a:xfrm>
            <a:prstGeom prst="ellipse">
              <a:avLst/>
            </a:prstGeom>
            <a:blipFill rotWithShape="1">
              <a:blip r:embed="rId4">
                <a:alphaModFix/>
              </a:blip>
              <a:stretch>
                <a:fillRect b="-21990" l="-21991" r="-21990" t="-21991"/>
              </a:stretch>
            </a:blipFill>
            <a:ln cap="flat" cmpd="sng" w="12700">
              <a:solidFill>
                <a:srgbClr val="007B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39" name="Google Shape;839;p46"/>
            <p:cNvSpPr/>
            <p:nvPr/>
          </p:nvSpPr>
          <p:spPr>
            <a:xfrm>
              <a:off x="7583983" y="4701027"/>
              <a:ext cx="509119" cy="504001"/>
            </a:xfrm>
            <a:prstGeom prst="ellipse">
              <a:avLst/>
            </a:prstGeom>
            <a:blipFill rotWithShape="1">
              <a:blip r:embed="rId5">
                <a:alphaModFix/>
              </a:blip>
              <a:stretch>
                <a:fillRect b="0" l="0" r="0" t="0"/>
              </a:stretch>
            </a:blipFill>
            <a:ln cap="flat" cmpd="sng" w="12700">
              <a:solidFill>
                <a:srgbClr val="007B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40" name="Google Shape;840;p46"/>
            <p:cNvSpPr/>
            <p:nvPr/>
          </p:nvSpPr>
          <p:spPr>
            <a:xfrm>
              <a:off x="8599276" y="4701030"/>
              <a:ext cx="509119" cy="504001"/>
            </a:xfrm>
            <a:prstGeom prst="ellipse">
              <a:avLst/>
            </a:prstGeom>
            <a:blipFill rotWithShape="1">
              <a:blip r:embed="rId6">
                <a:alphaModFix/>
              </a:blip>
              <a:stretch>
                <a:fillRect b="0" l="0" r="0" t="0"/>
              </a:stretch>
            </a:blipFill>
            <a:ln cap="flat" cmpd="sng" w="12700">
              <a:solidFill>
                <a:srgbClr val="007B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sp>
        <p:nvSpPr>
          <p:cNvPr id="841" name="Google Shape;841;p46"/>
          <p:cNvSpPr txBox="1"/>
          <p:nvPr/>
        </p:nvSpPr>
        <p:spPr>
          <a:xfrm>
            <a:off x="6570049" y="4993376"/>
            <a:ext cx="1130177" cy="18466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600"/>
              <a:buFont typeface="Arial"/>
              <a:buNone/>
            </a:pPr>
            <a:r>
              <a:rPr b="1" i="0" lang="ca" sz="600" u="none" cap="none" strike="noStrike">
                <a:solidFill>
                  <a:srgbClr val="000000"/>
                </a:solidFill>
                <a:latin typeface="Arial"/>
                <a:ea typeface="Arial"/>
                <a:cs typeface="Arial"/>
                <a:sym typeface="Arial"/>
              </a:rPr>
              <a:t>MARC BERMEJO</a:t>
            </a:r>
            <a:endParaRPr b="0" i="0" sz="1400" u="none" cap="none" strike="noStrike">
              <a:solidFill>
                <a:srgbClr val="000000"/>
              </a:solidFill>
              <a:latin typeface="Arial"/>
              <a:ea typeface="Arial"/>
              <a:cs typeface="Arial"/>
              <a:sym typeface="Arial"/>
            </a:endParaRPr>
          </a:p>
        </p:txBody>
      </p:sp>
      <p:sp>
        <p:nvSpPr>
          <p:cNvPr id="842" name="Google Shape;842;p46"/>
          <p:cNvSpPr txBox="1"/>
          <p:nvPr/>
        </p:nvSpPr>
        <p:spPr>
          <a:xfrm>
            <a:off x="7375522" y="4993376"/>
            <a:ext cx="1130177" cy="18466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600"/>
              <a:buFont typeface="Arial"/>
              <a:buNone/>
            </a:pPr>
            <a:r>
              <a:rPr b="1" i="0" lang="ca" sz="600" u="none" cap="none" strike="noStrike">
                <a:solidFill>
                  <a:srgbClr val="000000"/>
                </a:solidFill>
                <a:latin typeface="Arial"/>
                <a:ea typeface="Arial"/>
                <a:cs typeface="Arial"/>
                <a:sym typeface="Arial"/>
              </a:rPr>
              <a:t>RAUL PUENTE</a:t>
            </a:r>
            <a:endParaRPr b="0" i="0" sz="1400" u="none" cap="none" strike="noStrike">
              <a:solidFill>
                <a:srgbClr val="000000"/>
              </a:solidFill>
              <a:latin typeface="Arial"/>
              <a:ea typeface="Arial"/>
              <a:cs typeface="Arial"/>
              <a:sym typeface="Arial"/>
            </a:endParaRPr>
          </a:p>
        </p:txBody>
      </p:sp>
      <p:sp>
        <p:nvSpPr>
          <p:cNvPr id="843" name="Google Shape;843;p46"/>
          <p:cNvSpPr txBox="1"/>
          <p:nvPr/>
        </p:nvSpPr>
        <p:spPr>
          <a:xfrm>
            <a:off x="8187815" y="4993376"/>
            <a:ext cx="1130177" cy="18466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600"/>
              <a:buFont typeface="Arial"/>
              <a:buNone/>
            </a:pPr>
            <a:r>
              <a:rPr b="1" i="0" lang="ca" sz="600" u="none" cap="none" strike="noStrike">
                <a:solidFill>
                  <a:srgbClr val="000000"/>
                </a:solidFill>
                <a:latin typeface="Arial"/>
                <a:ea typeface="Arial"/>
                <a:cs typeface="Arial"/>
                <a:sym typeface="Arial"/>
              </a:rPr>
              <a:t>FERRAN TORRES</a:t>
            </a:r>
            <a:endParaRPr b="0" i="0" sz="1400" u="none" cap="none" strike="noStrike">
              <a:solidFill>
                <a:srgbClr val="000000"/>
              </a:solidFill>
              <a:latin typeface="Arial"/>
              <a:ea typeface="Arial"/>
              <a:cs typeface="Arial"/>
              <a:sym typeface="Arial"/>
            </a:endParaRPr>
          </a:p>
        </p:txBody>
      </p:sp>
      <p:sp>
        <p:nvSpPr>
          <p:cNvPr id="844" name="Google Shape;844;p46"/>
          <p:cNvSpPr txBox="1"/>
          <p:nvPr/>
        </p:nvSpPr>
        <p:spPr>
          <a:xfrm>
            <a:off x="3543392" y="4761203"/>
            <a:ext cx="3358310" cy="18466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600"/>
              <a:buFont typeface="Arial"/>
              <a:buNone/>
            </a:pPr>
            <a:r>
              <a:rPr b="1" i="0" lang="ca" sz="600" u="none" cap="none" strike="noStrike">
                <a:solidFill>
                  <a:srgbClr val="000000"/>
                </a:solidFill>
                <a:latin typeface="Arial"/>
                <a:ea typeface="Arial"/>
                <a:cs typeface="Arial"/>
                <a:sym typeface="Arial"/>
              </a:rPr>
              <a:t>GAN HYPER RESOLUTION PROJECT</a:t>
            </a:r>
            <a:endParaRPr b="1" i="0" sz="600" u="none" cap="none" strike="noStrike">
              <a:solidFill>
                <a:srgbClr val="000000"/>
              </a:solidFill>
              <a:latin typeface="Arial"/>
              <a:ea typeface="Arial"/>
              <a:cs typeface="Arial"/>
              <a:sym typeface="Arial"/>
            </a:endParaRPr>
          </a:p>
        </p:txBody>
      </p:sp>
      <p:pic>
        <p:nvPicPr>
          <p:cNvPr descr="HMS20278 | Datasets2Tools" id="845" name="Google Shape;845;p46"/>
          <p:cNvPicPr preferRelativeResize="0"/>
          <p:nvPr/>
        </p:nvPicPr>
        <p:blipFill rotWithShape="1">
          <a:blip r:embed="rId7">
            <a:alphaModFix/>
          </a:blip>
          <a:srcRect b="0" l="0" r="0" t="0"/>
          <a:stretch/>
        </p:blipFill>
        <p:spPr>
          <a:xfrm>
            <a:off x="7145698" y="2605843"/>
            <a:ext cx="817104" cy="817104"/>
          </a:xfrm>
          <a:prstGeom prst="rect">
            <a:avLst/>
          </a:prstGeom>
          <a:noFill/>
          <a:ln>
            <a:noFill/>
          </a:ln>
        </p:spPr>
      </p:pic>
      <p:sp>
        <p:nvSpPr>
          <p:cNvPr id="846" name="Google Shape;846;p46"/>
          <p:cNvSpPr/>
          <p:nvPr/>
        </p:nvSpPr>
        <p:spPr>
          <a:xfrm>
            <a:off x="1240826" y="999725"/>
            <a:ext cx="817200" cy="369300"/>
          </a:xfrm>
          <a:prstGeom prst="rect">
            <a:avLst/>
          </a:prstGeom>
          <a:noFill/>
          <a:ln>
            <a:noFill/>
          </a:ln>
        </p:spPr>
        <p:txBody>
          <a:bodyPr anchorCtr="0" anchor="t" bIns="45700" lIns="0"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1" i="0" lang="ca" sz="1800" u="none" cap="none" strike="noStrike">
                <a:solidFill>
                  <a:srgbClr val="007BC0"/>
                </a:solidFill>
                <a:latin typeface="Bebas Neue"/>
                <a:ea typeface="Bebas Neue"/>
                <a:cs typeface="Bebas Neue"/>
                <a:sym typeface="Bebas Neue"/>
              </a:rPr>
              <a:t>BSDS500</a:t>
            </a:r>
            <a:endParaRPr b="1" i="0" sz="1800" u="none" cap="none" strike="noStrike">
              <a:solidFill>
                <a:srgbClr val="007BC0"/>
              </a:solidFill>
              <a:latin typeface="Bebas Neue"/>
              <a:ea typeface="Bebas Neue"/>
              <a:cs typeface="Bebas Neue"/>
              <a:sym typeface="Bebas Neue"/>
            </a:endParaRPr>
          </a:p>
        </p:txBody>
      </p:sp>
      <p:sp>
        <p:nvSpPr>
          <p:cNvPr id="847" name="Google Shape;847;p46"/>
          <p:cNvSpPr/>
          <p:nvPr/>
        </p:nvSpPr>
        <p:spPr>
          <a:xfrm>
            <a:off x="4288690" y="999711"/>
            <a:ext cx="539100" cy="369300"/>
          </a:xfrm>
          <a:prstGeom prst="rect">
            <a:avLst/>
          </a:prstGeom>
          <a:noFill/>
          <a:ln>
            <a:noFill/>
          </a:ln>
        </p:spPr>
        <p:txBody>
          <a:bodyPr anchorCtr="0" anchor="t" bIns="45700" lIns="0"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1" i="0" lang="ca" sz="1800" u="none" cap="none" strike="noStrike">
                <a:solidFill>
                  <a:srgbClr val="007BC0"/>
                </a:solidFill>
                <a:latin typeface="Bebas Neue"/>
                <a:ea typeface="Bebas Neue"/>
                <a:cs typeface="Bebas Neue"/>
                <a:sym typeface="Bebas Neue"/>
              </a:rPr>
              <a:t>DIV2K</a:t>
            </a:r>
            <a:endParaRPr b="1" i="0" sz="1800" u="none" cap="none" strike="noStrike">
              <a:solidFill>
                <a:srgbClr val="007BC0"/>
              </a:solidFill>
              <a:latin typeface="Bebas Neue"/>
              <a:ea typeface="Bebas Neue"/>
              <a:cs typeface="Bebas Neue"/>
              <a:sym typeface="Bebas Neue"/>
            </a:endParaRPr>
          </a:p>
        </p:txBody>
      </p:sp>
      <p:grpSp>
        <p:nvGrpSpPr>
          <p:cNvPr id="848" name="Google Shape;848;p46"/>
          <p:cNvGrpSpPr/>
          <p:nvPr/>
        </p:nvGrpSpPr>
        <p:grpSpPr>
          <a:xfrm>
            <a:off x="3047" y="375696"/>
            <a:ext cx="9138979" cy="414018"/>
            <a:chOff x="3047" y="375696"/>
            <a:chExt cx="9138979" cy="414018"/>
          </a:xfrm>
        </p:grpSpPr>
        <p:grpSp>
          <p:nvGrpSpPr>
            <p:cNvPr id="849" name="Google Shape;849;p46"/>
            <p:cNvGrpSpPr/>
            <p:nvPr/>
          </p:nvGrpSpPr>
          <p:grpSpPr>
            <a:xfrm>
              <a:off x="3047" y="375696"/>
              <a:ext cx="9138979" cy="414018"/>
              <a:chOff x="3047" y="375696"/>
              <a:chExt cx="9138979" cy="414018"/>
            </a:xfrm>
          </p:grpSpPr>
          <p:sp>
            <p:nvSpPr>
              <p:cNvPr id="850" name="Google Shape;850;p46"/>
              <p:cNvSpPr/>
              <p:nvPr/>
            </p:nvSpPr>
            <p:spPr>
              <a:xfrm>
                <a:off x="1528134" y="375696"/>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851" name="Google Shape;851;p46"/>
              <p:cNvSpPr/>
              <p:nvPr/>
            </p:nvSpPr>
            <p:spPr>
              <a:xfrm>
                <a:off x="3047" y="375696"/>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grpSp>
            <p:nvGrpSpPr>
              <p:cNvPr id="852" name="Google Shape;852;p46"/>
              <p:cNvGrpSpPr/>
              <p:nvPr/>
            </p:nvGrpSpPr>
            <p:grpSpPr>
              <a:xfrm>
                <a:off x="8141262" y="375696"/>
                <a:ext cx="1000764" cy="414018"/>
                <a:chOff x="8141262" y="376015"/>
                <a:chExt cx="1000764" cy="414018"/>
              </a:xfrm>
            </p:grpSpPr>
            <p:sp>
              <p:nvSpPr>
                <p:cNvPr id="853" name="Google Shape;853;p46"/>
                <p:cNvSpPr/>
                <p:nvPr/>
              </p:nvSpPr>
              <p:spPr>
                <a:xfrm>
                  <a:off x="8141262" y="376015"/>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thoughtful Icon - Free PNG &amp; SVG 1757003 - Noun Project" id="854" name="Google Shape;854;p46"/>
                <p:cNvPicPr preferRelativeResize="0"/>
                <p:nvPr/>
              </p:nvPicPr>
              <p:blipFill rotWithShape="1">
                <a:blip r:embed="rId8">
                  <a:alphaModFix/>
                </a:blip>
                <a:srcRect b="0" l="0" r="0" t="0"/>
                <a:stretch/>
              </p:blipFill>
              <p:spPr>
                <a:xfrm>
                  <a:off x="8517066" y="464108"/>
                  <a:ext cx="259551" cy="259551"/>
                </a:xfrm>
                <a:prstGeom prst="rect">
                  <a:avLst/>
                </a:prstGeom>
                <a:noFill/>
                <a:ln>
                  <a:noFill/>
                </a:ln>
              </p:spPr>
            </p:pic>
          </p:grpSp>
          <p:pic>
            <p:nvPicPr>
              <p:cNvPr descr="motivation Icon - Download motivation Icon 1110005 | Noun Project" id="855" name="Google Shape;855;p46"/>
              <p:cNvPicPr preferRelativeResize="0"/>
              <p:nvPr/>
            </p:nvPicPr>
            <p:blipFill rotWithShape="1">
              <a:blip r:embed="rId9">
                <a:alphaModFix/>
              </a:blip>
              <a:srcRect b="0" l="0" r="0" t="0"/>
              <a:stretch/>
            </p:blipFill>
            <p:spPr>
              <a:xfrm>
                <a:off x="315282" y="397803"/>
                <a:ext cx="369805" cy="369805"/>
              </a:xfrm>
              <a:prstGeom prst="rect">
                <a:avLst/>
              </a:prstGeom>
              <a:noFill/>
              <a:ln>
                <a:noFill/>
              </a:ln>
            </p:spPr>
          </p:pic>
          <p:grpSp>
            <p:nvGrpSpPr>
              <p:cNvPr id="856" name="Google Shape;856;p46"/>
              <p:cNvGrpSpPr/>
              <p:nvPr/>
            </p:nvGrpSpPr>
            <p:grpSpPr>
              <a:xfrm>
                <a:off x="7477265" y="375696"/>
                <a:ext cx="1000764" cy="414018"/>
                <a:chOff x="7477265" y="375308"/>
                <a:chExt cx="1000764" cy="414018"/>
              </a:xfrm>
            </p:grpSpPr>
            <p:sp>
              <p:nvSpPr>
                <p:cNvPr id="857" name="Google Shape;857;p46"/>
                <p:cNvSpPr/>
                <p:nvPr/>
              </p:nvSpPr>
              <p:spPr>
                <a:xfrm>
                  <a:off x="7477265" y="375308"/>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Statistical Analysis Icon - Download in Glyph Style" id="858" name="Google Shape;858;p46"/>
                <p:cNvPicPr preferRelativeResize="0"/>
                <p:nvPr/>
              </p:nvPicPr>
              <p:blipFill rotWithShape="1">
                <a:blip r:embed="rId10">
                  <a:alphaModFix/>
                </a:blip>
                <a:srcRect b="0" l="0" r="0" t="0"/>
                <a:stretch/>
              </p:blipFill>
              <p:spPr>
                <a:xfrm>
                  <a:off x="7843649" y="455633"/>
                  <a:ext cx="283664" cy="283664"/>
                </a:xfrm>
                <a:prstGeom prst="rect">
                  <a:avLst/>
                </a:prstGeom>
                <a:noFill/>
                <a:ln>
                  <a:noFill/>
                </a:ln>
              </p:spPr>
            </p:pic>
          </p:grpSp>
          <p:grpSp>
            <p:nvGrpSpPr>
              <p:cNvPr id="859" name="Google Shape;859;p46"/>
              <p:cNvGrpSpPr/>
              <p:nvPr/>
            </p:nvGrpSpPr>
            <p:grpSpPr>
              <a:xfrm>
                <a:off x="6777743" y="375696"/>
                <a:ext cx="1000764" cy="414018"/>
                <a:chOff x="6777743" y="373411"/>
                <a:chExt cx="1000764" cy="414018"/>
              </a:xfrm>
            </p:grpSpPr>
            <p:sp>
              <p:nvSpPr>
                <p:cNvPr id="860" name="Google Shape;860;p46"/>
                <p:cNvSpPr/>
                <p:nvPr/>
              </p:nvSpPr>
              <p:spPr>
                <a:xfrm>
                  <a:off x="6777743" y="373411"/>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metrics Icon - Free PNG &amp; SVG 105414 - Noun Project" id="861" name="Google Shape;861;p46"/>
                <p:cNvPicPr preferRelativeResize="0"/>
                <p:nvPr/>
              </p:nvPicPr>
              <p:blipFill rotWithShape="1">
                <a:blip r:embed="rId11">
                  <a:alphaModFix/>
                </a:blip>
                <a:srcRect b="0" l="0" r="0" t="0"/>
                <a:stretch/>
              </p:blipFill>
              <p:spPr>
                <a:xfrm>
                  <a:off x="7096476" y="434572"/>
                  <a:ext cx="322932" cy="322932"/>
                </a:xfrm>
                <a:prstGeom prst="rect">
                  <a:avLst/>
                </a:prstGeom>
                <a:noFill/>
                <a:ln>
                  <a:noFill/>
                </a:ln>
              </p:spPr>
            </p:pic>
          </p:grpSp>
          <p:grpSp>
            <p:nvGrpSpPr>
              <p:cNvPr id="862" name="Google Shape;862;p46"/>
              <p:cNvGrpSpPr/>
              <p:nvPr/>
            </p:nvGrpSpPr>
            <p:grpSpPr>
              <a:xfrm>
                <a:off x="6043799" y="375696"/>
                <a:ext cx="1000764" cy="414018"/>
                <a:chOff x="6043799" y="374249"/>
                <a:chExt cx="1000764" cy="414018"/>
              </a:xfrm>
            </p:grpSpPr>
            <p:sp>
              <p:nvSpPr>
                <p:cNvPr id="863" name="Google Shape;863;p46"/>
                <p:cNvSpPr/>
                <p:nvPr/>
              </p:nvSpPr>
              <p:spPr>
                <a:xfrm>
                  <a:off x="6043799" y="374249"/>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Parameter Icon #356991 - Free Icons Library" id="864" name="Google Shape;864;p46"/>
                <p:cNvPicPr preferRelativeResize="0"/>
                <p:nvPr/>
              </p:nvPicPr>
              <p:blipFill rotWithShape="1">
                <a:blip r:embed="rId12">
                  <a:alphaModFix/>
                </a:blip>
                <a:srcRect b="0" l="0" r="0" t="0"/>
                <a:stretch/>
              </p:blipFill>
              <p:spPr>
                <a:xfrm>
                  <a:off x="6410183" y="464558"/>
                  <a:ext cx="262052" cy="262052"/>
                </a:xfrm>
                <a:prstGeom prst="rect">
                  <a:avLst/>
                </a:prstGeom>
                <a:noFill/>
                <a:ln>
                  <a:noFill/>
                </a:ln>
              </p:spPr>
            </p:pic>
          </p:grpSp>
          <p:sp>
            <p:nvSpPr>
              <p:cNvPr id="865" name="Google Shape;865;p46"/>
              <p:cNvSpPr/>
              <p:nvPr/>
            </p:nvSpPr>
            <p:spPr>
              <a:xfrm>
                <a:off x="4610433" y="375696"/>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grpSp>
            <p:nvGrpSpPr>
              <p:cNvPr id="866" name="Google Shape;866;p46"/>
              <p:cNvGrpSpPr/>
              <p:nvPr/>
            </p:nvGrpSpPr>
            <p:grpSpPr>
              <a:xfrm>
                <a:off x="3871085" y="375696"/>
                <a:ext cx="1000764" cy="414018"/>
                <a:chOff x="3871085" y="374082"/>
                <a:chExt cx="1000764" cy="414018"/>
              </a:xfrm>
            </p:grpSpPr>
            <p:sp>
              <p:nvSpPr>
                <p:cNvPr id="867" name="Google Shape;867;p46"/>
                <p:cNvSpPr/>
                <p:nvPr/>
              </p:nvSpPr>
              <p:spPr>
                <a:xfrm>
                  <a:off x="3871085" y="374082"/>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Support Vector Machines Icon - Free PNG &amp; SVG 1374192 - Noun Project" id="868" name="Google Shape;868;p46"/>
                <p:cNvPicPr preferRelativeResize="0"/>
                <p:nvPr/>
              </p:nvPicPr>
              <p:blipFill rotWithShape="1">
                <a:blip r:embed="rId13">
                  <a:alphaModFix/>
                </a:blip>
                <a:srcRect b="0" l="0" r="0" t="0"/>
                <a:stretch/>
              </p:blipFill>
              <p:spPr>
                <a:xfrm>
                  <a:off x="4173156" y="419164"/>
                  <a:ext cx="346367" cy="346367"/>
                </a:xfrm>
                <a:prstGeom prst="rect">
                  <a:avLst/>
                </a:prstGeom>
                <a:noFill/>
                <a:ln>
                  <a:noFill/>
                </a:ln>
              </p:spPr>
            </p:pic>
          </p:grpSp>
          <p:grpSp>
            <p:nvGrpSpPr>
              <p:cNvPr id="869" name="Google Shape;869;p46"/>
              <p:cNvGrpSpPr/>
              <p:nvPr/>
            </p:nvGrpSpPr>
            <p:grpSpPr>
              <a:xfrm>
                <a:off x="3113374" y="375696"/>
                <a:ext cx="1000764" cy="414018"/>
                <a:chOff x="3113374" y="372277"/>
                <a:chExt cx="1000764" cy="414018"/>
              </a:xfrm>
            </p:grpSpPr>
            <p:sp>
              <p:nvSpPr>
                <p:cNvPr id="870" name="Google Shape;870;p46"/>
                <p:cNvSpPr/>
                <p:nvPr/>
              </p:nvSpPr>
              <p:spPr>
                <a:xfrm>
                  <a:off x="3113374" y="372277"/>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Engranajes mecanicos - Iconos gratis de" id="871" name="Google Shape;871;p46"/>
                <p:cNvPicPr preferRelativeResize="0"/>
                <p:nvPr/>
              </p:nvPicPr>
              <p:blipFill rotWithShape="1">
                <a:blip r:embed="rId14">
                  <a:alphaModFix/>
                </a:blip>
                <a:srcRect b="0" l="0" r="0" t="0"/>
                <a:stretch/>
              </p:blipFill>
              <p:spPr>
                <a:xfrm>
                  <a:off x="3385545" y="415071"/>
                  <a:ext cx="363370" cy="363370"/>
                </a:xfrm>
                <a:prstGeom prst="rect">
                  <a:avLst/>
                </a:prstGeom>
                <a:noFill/>
                <a:ln>
                  <a:noFill/>
                </a:ln>
              </p:spPr>
            </p:pic>
          </p:grpSp>
          <p:grpSp>
            <p:nvGrpSpPr>
              <p:cNvPr id="872" name="Google Shape;872;p46"/>
              <p:cNvGrpSpPr/>
              <p:nvPr/>
            </p:nvGrpSpPr>
            <p:grpSpPr>
              <a:xfrm>
                <a:off x="2322427" y="375696"/>
                <a:ext cx="1000764" cy="414018"/>
                <a:chOff x="2322427" y="369857"/>
                <a:chExt cx="1000764" cy="414018"/>
              </a:xfrm>
            </p:grpSpPr>
            <p:sp>
              <p:nvSpPr>
                <p:cNvPr id="873" name="Google Shape;873;p46"/>
                <p:cNvSpPr/>
                <p:nvPr/>
              </p:nvSpPr>
              <p:spPr>
                <a:xfrm>
                  <a:off x="2322427" y="369857"/>
                  <a:ext cx="1000764" cy="414018"/>
                </a:xfrm>
                <a:prstGeom prst="round2SameRect">
                  <a:avLst>
                    <a:gd fmla="val 35910" name="adj1"/>
                    <a:gd fmla="val 0" name="adj2"/>
                  </a:avLst>
                </a:prstGeom>
                <a:solidFill>
                  <a:srgbClr val="007BC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HMS20278 | Datasets2Tools" id="874" name="Google Shape;874;p46"/>
                <p:cNvPicPr preferRelativeResize="0"/>
                <p:nvPr/>
              </p:nvPicPr>
              <p:blipFill rotWithShape="1">
                <a:blip r:embed="rId7">
                  <a:alphaModFix/>
                </a:blip>
                <a:srcRect b="0" l="0" r="0" t="0"/>
                <a:stretch/>
              </p:blipFill>
              <p:spPr>
                <a:xfrm>
                  <a:off x="2651068" y="441638"/>
                  <a:ext cx="310236" cy="310236"/>
                </a:xfrm>
                <a:prstGeom prst="rect">
                  <a:avLst/>
                </a:prstGeom>
                <a:noFill/>
                <a:ln>
                  <a:noFill/>
                </a:ln>
              </p:spPr>
            </p:pic>
          </p:grpSp>
          <p:pic>
            <p:nvPicPr>
              <p:cNvPr descr="Forma llena de bandera - Iconos gratis de mapas y banderas" id="875" name="Google Shape;875;p46"/>
              <p:cNvPicPr preferRelativeResize="0"/>
              <p:nvPr/>
            </p:nvPicPr>
            <p:blipFill rotWithShape="1">
              <a:blip r:embed="rId15">
                <a:alphaModFix/>
              </a:blip>
              <a:srcRect b="0" l="0" r="0" t="0"/>
              <a:stretch/>
            </p:blipFill>
            <p:spPr>
              <a:xfrm>
                <a:off x="1916987" y="427785"/>
                <a:ext cx="309840" cy="309840"/>
              </a:xfrm>
              <a:prstGeom prst="rect">
                <a:avLst/>
              </a:prstGeom>
              <a:noFill/>
              <a:ln>
                <a:noFill/>
              </a:ln>
            </p:spPr>
          </p:pic>
          <p:sp>
            <p:nvSpPr>
              <p:cNvPr id="876" name="Google Shape;876;p46"/>
              <p:cNvSpPr/>
              <p:nvPr/>
            </p:nvSpPr>
            <p:spPr>
              <a:xfrm>
                <a:off x="791487" y="375696"/>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877" name="Google Shape;877;p46"/>
              <p:cNvSpPr/>
              <p:nvPr/>
            </p:nvSpPr>
            <p:spPr>
              <a:xfrm>
                <a:off x="5344640" y="375696"/>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grpSp>
        <p:pic>
          <p:nvPicPr>
            <p:cNvPr descr="Resolution - Free computer icons" id="878" name="Google Shape;878;p46"/>
            <p:cNvPicPr preferRelativeResize="0"/>
            <p:nvPr/>
          </p:nvPicPr>
          <p:blipFill rotWithShape="1">
            <a:blip r:embed="rId16">
              <a:alphaModFix/>
            </a:blip>
            <a:srcRect b="0" l="0" r="0" t="0"/>
            <a:stretch/>
          </p:blipFill>
          <p:spPr>
            <a:xfrm>
              <a:off x="1132929" y="433985"/>
              <a:ext cx="337219" cy="337219"/>
            </a:xfrm>
            <a:prstGeom prst="rect">
              <a:avLst/>
            </a:prstGeom>
            <a:noFill/>
            <a:ln>
              <a:noFill/>
            </a:ln>
          </p:spPr>
        </p:pic>
      </p:grpSp>
      <p:sp>
        <p:nvSpPr>
          <p:cNvPr id="879" name="Google Shape;879;p46"/>
          <p:cNvSpPr/>
          <p:nvPr/>
        </p:nvSpPr>
        <p:spPr>
          <a:xfrm>
            <a:off x="235754" y="4617666"/>
            <a:ext cx="504000" cy="504000"/>
          </a:xfrm>
          <a:prstGeom prst="ellipse">
            <a:avLst/>
          </a:prstGeom>
          <a:blipFill rotWithShape="1">
            <a:blip r:embed="rId17">
              <a:alphaModFix/>
            </a:blip>
            <a:stretch>
              <a:fillRect b="0" l="0" r="0" t="0"/>
            </a:stretch>
          </a:blipFill>
          <a:ln cap="flat" cmpd="sng" w="12700">
            <a:solidFill>
              <a:srgbClr val="007B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80" name="Google Shape;880;p46"/>
          <p:cNvSpPr txBox="1"/>
          <p:nvPr/>
        </p:nvSpPr>
        <p:spPr>
          <a:xfrm>
            <a:off x="639229" y="4755087"/>
            <a:ext cx="1130177" cy="276999"/>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600"/>
              <a:buFont typeface="Arial"/>
              <a:buNone/>
            </a:pPr>
            <a:r>
              <a:rPr b="1" i="0" lang="ca" sz="600" u="none" cap="none" strike="noStrike">
                <a:solidFill>
                  <a:srgbClr val="000000"/>
                </a:solidFill>
                <a:latin typeface="Arial"/>
                <a:ea typeface="Arial"/>
                <a:cs typeface="Arial"/>
                <a:sym typeface="Arial"/>
              </a:rPr>
              <a:t>PROJECT ADVISOR: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600"/>
              <a:buFont typeface="Arial"/>
              <a:buNone/>
            </a:pPr>
            <a:r>
              <a:rPr b="1" i="0" lang="ca" sz="600" u="none" cap="none" strike="noStrike">
                <a:solidFill>
                  <a:srgbClr val="000000"/>
                </a:solidFill>
                <a:latin typeface="Arial"/>
                <a:ea typeface="Arial"/>
                <a:cs typeface="Arial"/>
                <a:sym typeface="Arial"/>
              </a:rPr>
              <a:t>DANI FOJO</a:t>
            </a:r>
            <a:endParaRPr b="0" i="0" sz="1400" u="none" cap="none" strike="noStrike">
              <a:solidFill>
                <a:srgbClr val="000000"/>
              </a:solidFill>
              <a:latin typeface="Arial"/>
              <a:ea typeface="Arial"/>
              <a:cs typeface="Arial"/>
              <a:sym typeface="Arial"/>
            </a:endParaRPr>
          </a:p>
        </p:txBody>
      </p:sp>
      <p:pic>
        <p:nvPicPr>
          <p:cNvPr id="881" name="Google Shape;881;p46"/>
          <p:cNvPicPr preferRelativeResize="0"/>
          <p:nvPr/>
        </p:nvPicPr>
        <p:blipFill rotWithShape="1">
          <a:blip r:embed="rId18">
            <a:alphaModFix/>
          </a:blip>
          <a:srcRect b="0" l="0" r="0" t="0"/>
          <a:stretch/>
        </p:blipFill>
        <p:spPr>
          <a:xfrm>
            <a:off x="8752300" y="29649"/>
            <a:ext cx="337224" cy="337254"/>
          </a:xfrm>
          <a:prstGeom prst="rect">
            <a:avLst/>
          </a:prstGeom>
          <a:noFill/>
          <a:ln>
            <a:noFill/>
          </a:ln>
        </p:spPr>
      </p:pic>
      <p:sp>
        <p:nvSpPr>
          <p:cNvPr id="882" name="Google Shape;882;p46"/>
          <p:cNvSpPr txBox="1"/>
          <p:nvPr/>
        </p:nvSpPr>
        <p:spPr>
          <a:xfrm>
            <a:off x="0" y="2727225"/>
            <a:ext cx="2916900" cy="1539300"/>
          </a:xfrm>
          <a:prstGeom prst="rect">
            <a:avLst/>
          </a:prstGeom>
          <a:noFill/>
          <a:ln>
            <a:noFill/>
          </a:ln>
        </p:spPr>
        <p:txBody>
          <a:bodyPr anchorCtr="0" anchor="t" bIns="91425" lIns="91425" spcFirstLastPara="1" rIns="91425" wrap="square" tIns="91425">
            <a:spAutoFit/>
          </a:bodyPr>
          <a:lstStyle/>
          <a:p>
            <a:pPr indent="-298450" lvl="0" marL="457200" marR="0" rtl="0" algn="l">
              <a:lnSpc>
                <a:spcPct val="100000"/>
              </a:lnSpc>
              <a:spcBef>
                <a:spcPts val="0"/>
              </a:spcBef>
              <a:spcAft>
                <a:spcPts val="0"/>
              </a:spcAft>
              <a:buClr>
                <a:srgbClr val="000000"/>
              </a:buClr>
              <a:buSzPts val="1100"/>
              <a:buFont typeface="Calibri"/>
              <a:buChar char="●"/>
            </a:pPr>
            <a:r>
              <a:rPr b="0" i="0" lang="ca" sz="1100" u="none" cap="none" strike="noStrike">
                <a:solidFill>
                  <a:srgbClr val="000000"/>
                </a:solidFill>
                <a:latin typeface="Calibri"/>
                <a:ea typeface="Calibri"/>
                <a:cs typeface="Calibri"/>
                <a:sym typeface="Calibri"/>
              </a:rPr>
              <a:t>Standard benchmark for edge and contour detection segmentation.</a:t>
            </a:r>
            <a:endParaRPr b="0" i="0" sz="1100" u="none" cap="none" strike="noStrike">
              <a:solidFill>
                <a:srgbClr val="000000"/>
              </a:solidFill>
              <a:latin typeface="Calibri"/>
              <a:ea typeface="Calibri"/>
              <a:cs typeface="Calibri"/>
              <a:sym typeface="Calibri"/>
            </a:endParaRPr>
          </a:p>
          <a:p>
            <a:pPr indent="-298450" lvl="0" marL="457200" marR="0" rtl="0" algn="l">
              <a:lnSpc>
                <a:spcPct val="100000"/>
              </a:lnSpc>
              <a:spcBef>
                <a:spcPts val="0"/>
              </a:spcBef>
              <a:spcAft>
                <a:spcPts val="0"/>
              </a:spcAft>
              <a:buClr>
                <a:srgbClr val="000000"/>
              </a:buClr>
              <a:buSzPts val="1100"/>
              <a:buFont typeface="Calibri"/>
              <a:buChar char="●"/>
            </a:pPr>
            <a:r>
              <a:rPr b="0" i="0" lang="ca" sz="1100" u="none" cap="none" strike="noStrike">
                <a:solidFill>
                  <a:srgbClr val="000000"/>
                </a:solidFill>
                <a:latin typeface="Calibri"/>
                <a:ea typeface="Calibri"/>
                <a:cs typeface="Calibri"/>
                <a:sym typeface="Calibri"/>
              </a:rPr>
              <a:t>Consists of 500 images, each with 5 different ground truth segmentations.</a:t>
            </a:r>
            <a:endParaRPr b="0" i="0" sz="1100" u="none" cap="none" strike="noStrike">
              <a:solidFill>
                <a:srgbClr val="000000"/>
              </a:solidFill>
              <a:latin typeface="Calibri"/>
              <a:ea typeface="Calibri"/>
              <a:cs typeface="Calibri"/>
              <a:sym typeface="Calibri"/>
            </a:endParaRPr>
          </a:p>
          <a:p>
            <a:pPr indent="-298450" lvl="0" marL="457200" marR="0" rtl="0" algn="l">
              <a:lnSpc>
                <a:spcPct val="100000"/>
              </a:lnSpc>
              <a:spcBef>
                <a:spcPts val="0"/>
              </a:spcBef>
              <a:spcAft>
                <a:spcPts val="0"/>
              </a:spcAft>
              <a:buClr>
                <a:srgbClr val="000000"/>
              </a:buClr>
              <a:buSzPts val="1100"/>
              <a:buFont typeface="Calibri"/>
              <a:buChar char="●"/>
            </a:pPr>
            <a:r>
              <a:rPr b="0" i="0" lang="ca" sz="1100" u="none" cap="none" strike="noStrike">
                <a:solidFill>
                  <a:srgbClr val="000000"/>
                </a:solidFill>
                <a:latin typeface="Calibri"/>
                <a:ea typeface="Calibri"/>
                <a:cs typeface="Calibri"/>
                <a:sym typeface="Calibri"/>
              </a:rPr>
              <a:t>Contains:</a:t>
            </a:r>
            <a:endParaRPr b="0" i="0" sz="1100" u="none" cap="none" strike="noStrike">
              <a:solidFill>
                <a:srgbClr val="000000"/>
              </a:solidFill>
              <a:latin typeface="Calibri"/>
              <a:ea typeface="Calibri"/>
              <a:cs typeface="Calibri"/>
              <a:sym typeface="Calibri"/>
            </a:endParaRPr>
          </a:p>
          <a:p>
            <a:pPr indent="-298450" lvl="1" marL="914400" marR="0" rtl="0" algn="l">
              <a:lnSpc>
                <a:spcPct val="100000"/>
              </a:lnSpc>
              <a:spcBef>
                <a:spcPts val="0"/>
              </a:spcBef>
              <a:spcAft>
                <a:spcPts val="0"/>
              </a:spcAft>
              <a:buClr>
                <a:srgbClr val="000000"/>
              </a:buClr>
              <a:buSzPts val="1100"/>
              <a:buFont typeface="Calibri"/>
              <a:buChar char="○"/>
            </a:pPr>
            <a:r>
              <a:rPr b="0" i="0" lang="ca" sz="1100" u="none" cap="none" strike="noStrike">
                <a:solidFill>
                  <a:srgbClr val="000000"/>
                </a:solidFill>
                <a:latin typeface="Calibri"/>
                <a:ea typeface="Calibri"/>
                <a:cs typeface="Calibri"/>
                <a:sym typeface="Calibri"/>
              </a:rPr>
              <a:t>200 images for training.</a:t>
            </a:r>
            <a:endParaRPr b="0" i="0" sz="1100" u="none" cap="none" strike="noStrike">
              <a:solidFill>
                <a:srgbClr val="000000"/>
              </a:solidFill>
              <a:latin typeface="Calibri"/>
              <a:ea typeface="Calibri"/>
              <a:cs typeface="Calibri"/>
              <a:sym typeface="Calibri"/>
            </a:endParaRPr>
          </a:p>
          <a:p>
            <a:pPr indent="-298450" lvl="1" marL="914400" marR="0" rtl="0" algn="l">
              <a:lnSpc>
                <a:spcPct val="100000"/>
              </a:lnSpc>
              <a:spcBef>
                <a:spcPts val="0"/>
              </a:spcBef>
              <a:spcAft>
                <a:spcPts val="0"/>
              </a:spcAft>
              <a:buClr>
                <a:srgbClr val="000000"/>
              </a:buClr>
              <a:buSzPts val="1100"/>
              <a:buFont typeface="Calibri"/>
              <a:buChar char="○"/>
            </a:pPr>
            <a:r>
              <a:rPr b="0" i="0" lang="ca" sz="1100" u="none" cap="none" strike="noStrike">
                <a:solidFill>
                  <a:srgbClr val="000000"/>
                </a:solidFill>
                <a:latin typeface="Calibri"/>
                <a:ea typeface="Calibri"/>
                <a:cs typeface="Calibri"/>
                <a:sym typeface="Calibri"/>
              </a:rPr>
              <a:t>100 images for validation.</a:t>
            </a:r>
            <a:endParaRPr b="0" i="0" sz="1100" u="none" cap="none" strike="noStrike">
              <a:solidFill>
                <a:srgbClr val="000000"/>
              </a:solidFill>
              <a:latin typeface="Calibri"/>
              <a:ea typeface="Calibri"/>
              <a:cs typeface="Calibri"/>
              <a:sym typeface="Calibri"/>
            </a:endParaRPr>
          </a:p>
          <a:p>
            <a:pPr indent="-298450" lvl="1" marL="914400" marR="0" rtl="0" algn="l">
              <a:lnSpc>
                <a:spcPct val="100000"/>
              </a:lnSpc>
              <a:spcBef>
                <a:spcPts val="0"/>
              </a:spcBef>
              <a:spcAft>
                <a:spcPts val="0"/>
              </a:spcAft>
              <a:buClr>
                <a:srgbClr val="000000"/>
              </a:buClr>
              <a:buSzPts val="1100"/>
              <a:buFont typeface="Calibri"/>
              <a:buChar char="○"/>
            </a:pPr>
            <a:r>
              <a:rPr b="0" i="0" lang="ca" sz="1100" u="none" cap="none" strike="noStrike">
                <a:solidFill>
                  <a:srgbClr val="000000"/>
                </a:solidFill>
                <a:latin typeface="Calibri"/>
                <a:ea typeface="Calibri"/>
                <a:cs typeface="Calibri"/>
                <a:sym typeface="Calibri"/>
              </a:rPr>
              <a:t>200 images for testing.</a:t>
            </a:r>
            <a:endParaRPr b="0" i="0" sz="1100" u="none" cap="none" strike="noStrike">
              <a:solidFill>
                <a:srgbClr val="000000"/>
              </a:solidFill>
              <a:latin typeface="Calibri"/>
              <a:ea typeface="Calibri"/>
              <a:cs typeface="Calibri"/>
              <a:sym typeface="Calibri"/>
            </a:endParaRPr>
          </a:p>
        </p:txBody>
      </p:sp>
      <p:sp>
        <p:nvSpPr>
          <p:cNvPr id="883" name="Google Shape;883;p46"/>
          <p:cNvSpPr txBox="1"/>
          <p:nvPr/>
        </p:nvSpPr>
        <p:spPr>
          <a:xfrm>
            <a:off x="2916900" y="2701350"/>
            <a:ext cx="3034200" cy="2047200"/>
          </a:xfrm>
          <a:prstGeom prst="rect">
            <a:avLst/>
          </a:prstGeom>
          <a:noFill/>
          <a:ln>
            <a:noFill/>
          </a:ln>
        </p:spPr>
        <p:txBody>
          <a:bodyPr anchorCtr="0" anchor="t" bIns="91425" lIns="91425" spcFirstLastPara="1" rIns="91425" wrap="square" tIns="91425">
            <a:spAutoFit/>
          </a:bodyPr>
          <a:lstStyle/>
          <a:p>
            <a:pPr indent="-298450" lvl="0" marL="457200" marR="0" rtl="0" algn="l">
              <a:lnSpc>
                <a:spcPct val="100000"/>
              </a:lnSpc>
              <a:spcBef>
                <a:spcPts val="0"/>
              </a:spcBef>
              <a:spcAft>
                <a:spcPts val="0"/>
              </a:spcAft>
              <a:buClr>
                <a:srgbClr val="000000"/>
              </a:buClr>
              <a:buSzPts val="1100"/>
              <a:buFont typeface="Calibri"/>
              <a:buChar char="●"/>
            </a:pPr>
            <a:r>
              <a:rPr b="0" i="0" lang="ca" sz="1100" u="none" cap="none" strike="noStrike">
                <a:solidFill>
                  <a:srgbClr val="000000"/>
                </a:solidFill>
                <a:latin typeface="Calibri"/>
                <a:ea typeface="Calibri"/>
                <a:cs typeface="Calibri"/>
                <a:sym typeface="Calibri"/>
              </a:rPr>
              <a:t>Recommended for SR given the different types of degradations contained in this dataset.</a:t>
            </a:r>
            <a:endParaRPr b="0" i="0" sz="1100" u="none" cap="none" strike="noStrike">
              <a:solidFill>
                <a:srgbClr val="000000"/>
              </a:solidFill>
              <a:latin typeface="Calibri"/>
              <a:ea typeface="Calibri"/>
              <a:cs typeface="Calibri"/>
              <a:sym typeface="Calibri"/>
            </a:endParaRPr>
          </a:p>
          <a:p>
            <a:pPr indent="-298450" lvl="0" marL="457200" marR="0" rtl="0" algn="l">
              <a:lnSpc>
                <a:spcPct val="100000"/>
              </a:lnSpc>
              <a:spcBef>
                <a:spcPts val="0"/>
              </a:spcBef>
              <a:spcAft>
                <a:spcPts val="0"/>
              </a:spcAft>
              <a:buClr>
                <a:schemeClr val="dk1"/>
              </a:buClr>
              <a:buSzPts val="1100"/>
              <a:buFont typeface="Calibri"/>
              <a:buChar char="●"/>
            </a:pPr>
            <a:r>
              <a:rPr b="0" i="0" lang="ca" sz="1100" u="none" cap="none" strike="noStrike">
                <a:solidFill>
                  <a:schemeClr val="dk1"/>
                </a:solidFill>
                <a:latin typeface="Calibri"/>
                <a:ea typeface="Calibri"/>
                <a:cs typeface="Calibri"/>
                <a:sym typeface="Calibri"/>
              </a:rPr>
              <a:t>Different upscaling and downscaling steps applied to obtain those degradations..</a:t>
            </a:r>
            <a:endParaRPr b="0" i="0" sz="1100" u="none" cap="none" strike="noStrike">
              <a:solidFill>
                <a:schemeClr val="dk1"/>
              </a:solidFill>
              <a:latin typeface="Calibri"/>
              <a:ea typeface="Calibri"/>
              <a:cs typeface="Calibri"/>
              <a:sym typeface="Calibri"/>
            </a:endParaRPr>
          </a:p>
          <a:p>
            <a:pPr indent="-298450" lvl="0" marL="457200" marR="0" rtl="0" algn="l">
              <a:lnSpc>
                <a:spcPct val="100000"/>
              </a:lnSpc>
              <a:spcBef>
                <a:spcPts val="0"/>
              </a:spcBef>
              <a:spcAft>
                <a:spcPts val="0"/>
              </a:spcAft>
              <a:buClr>
                <a:srgbClr val="000000"/>
              </a:buClr>
              <a:buSzPts val="1100"/>
              <a:buFont typeface="Calibri"/>
              <a:buChar char="●"/>
            </a:pPr>
            <a:r>
              <a:rPr b="0" i="0" lang="ca" sz="1100" u="none" cap="none" strike="noStrike">
                <a:solidFill>
                  <a:srgbClr val="000000"/>
                </a:solidFill>
                <a:latin typeface="Calibri"/>
                <a:ea typeface="Calibri"/>
                <a:cs typeface="Calibri"/>
                <a:sym typeface="Calibri"/>
              </a:rPr>
              <a:t>1000 images. All with 2K resolution.</a:t>
            </a:r>
            <a:endParaRPr b="0" i="0" sz="1100" u="none" cap="none" strike="noStrike">
              <a:solidFill>
                <a:srgbClr val="000000"/>
              </a:solidFill>
              <a:latin typeface="Calibri"/>
              <a:ea typeface="Calibri"/>
              <a:cs typeface="Calibri"/>
              <a:sym typeface="Calibri"/>
            </a:endParaRPr>
          </a:p>
          <a:p>
            <a:pPr indent="-298450" lvl="0" marL="457200" marR="0" rtl="0" algn="l">
              <a:lnSpc>
                <a:spcPct val="100000"/>
              </a:lnSpc>
              <a:spcBef>
                <a:spcPts val="0"/>
              </a:spcBef>
              <a:spcAft>
                <a:spcPts val="0"/>
              </a:spcAft>
              <a:buClr>
                <a:srgbClr val="000000"/>
              </a:buClr>
              <a:buSzPts val="1100"/>
              <a:buFont typeface="Calibri"/>
              <a:buChar char="●"/>
            </a:pPr>
            <a:r>
              <a:rPr b="0" i="0" lang="ca" sz="1100" u="none" cap="none" strike="noStrike">
                <a:solidFill>
                  <a:srgbClr val="000000"/>
                </a:solidFill>
                <a:latin typeface="Calibri"/>
                <a:ea typeface="Calibri"/>
                <a:cs typeface="Calibri"/>
                <a:sym typeface="Calibri"/>
              </a:rPr>
              <a:t>Contains:</a:t>
            </a:r>
            <a:endParaRPr b="0" i="0" sz="1100" u="none" cap="none" strike="noStrike">
              <a:solidFill>
                <a:srgbClr val="000000"/>
              </a:solidFill>
              <a:latin typeface="Calibri"/>
              <a:ea typeface="Calibri"/>
              <a:cs typeface="Calibri"/>
              <a:sym typeface="Calibri"/>
            </a:endParaRPr>
          </a:p>
          <a:p>
            <a:pPr indent="-298450" lvl="1" marL="914400" marR="0" rtl="0" algn="l">
              <a:lnSpc>
                <a:spcPct val="100000"/>
              </a:lnSpc>
              <a:spcBef>
                <a:spcPts val="0"/>
              </a:spcBef>
              <a:spcAft>
                <a:spcPts val="0"/>
              </a:spcAft>
              <a:buClr>
                <a:srgbClr val="000000"/>
              </a:buClr>
              <a:buSzPts val="1100"/>
              <a:buFont typeface="Calibri"/>
              <a:buChar char="○"/>
            </a:pPr>
            <a:r>
              <a:rPr b="0" i="0" lang="ca" sz="1100" u="none" cap="none" strike="noStrike">
                <a:solidFill>
                  <a:srgbClr val="000000"/>
                </a:solidFill>
                <a:latin typeface="Calibri"/>
                <a:ea typeface="Calibri"/>
                <a:cs typeface="Calibri"/>
                <a:sym typeface="Calibri"/>
              </a:rPr>
              <a:t>800 images for training.</a:t>
            </a:r>
            <a:endParaRPr b="0" i="0" sz="1100" u="none" cap="none" strike="noStrike">
              <a:solidFill>
                <a:srgbClr val="000000"/>
              </a:solidFill>
              <a:latin typeface="Calibri"/>
              <a:ea typeface="Calibri"/>
              <a:cs typeface="Calibri"/>
              <a:sym typeface="Calibri"/>
            </a:endParaRPr>
          </a:p>
          <a:p>
            <a:pPr indent="-298450" lvl="1" marL="914400" marR="0" rtl="0" algn="l">
              <a:lnSpc>
                <a:spcPct val="100000"/>
              </a:lnSpc>
              <a:spcBef>
                <a:spcPts val="0"/>
              </a:spcBef>
              <a:spcAft>
                <a:spcPts val="0"/>
              </a:spcAft>
              <a:buClr>
                <a:srgbClr val="000000"/>
              </a:buClr>
              <a:buSzPts val="1100"/>
              <a:buFont typeface="Calibri"/>
              <a:buChar char="○"/>
            </a:pPr>
            <a:r>
              <a:rPr b="0" i="0" lang="ca" sz="1100" u="none" cap="none" strike="noStrike">
                <a:solidFill>
                  <a:srgbClr val="000000"/>
                </a:solidFill>
                <a:latin typeface="Calibri"/>
                <a:ea typeface="Calibri"/>
                <a:cs typeface="Calibri"/>
                <a:sym typeface="Calibri"/>
              </a:rPr>
              <a:t>100 images for validation.</a:t>
            </a:r>
            <a:endParaRPr b="0" i="0" sz="1100" u="none" cap="none" strike="noStrike">
              <a:solidFill>
                <a:srgbClr val="000000"/>
              </a:solidFill>
              <a:latin typeface="Calibri"/>
              <a:ea typeface="Calibri"/>
              <a:cs typeface="Calibri"/>
              <a:sym typeface="Calibri"/>
            </a:endParaRPr>
          </a:p>
          <a:p>
            <a:pPr indent="-298450" lvl="1" marL="914400" marR="0" rtl="0" algn="l">
              <a:lnSpc>
                <a:spcPct val="100000"/>
              </a:lnSpc>
              <a:spcBef>
                <a:spcPts val="0"/>
              </a:spcBef>
              <a:spcAft>
                <a:spcPts val="0"/>
              </a:spcAft>
              <a:buClr>
                <a:srgbClr val="000000"/>
              </a:buClr>
              <a:buSzPts val="1100"/>
              <a:buFont typeface="Calibri"/>
              <a:buChar char="○"/>
            </a:pPr>
            <a:r>
              <a:rPr b="0" i="0" lang="ca" sz="1100" u="none" cap="none" strike="noStrike">
                <a:solidFill>
                  <a:srgbClr val="000000"/>
                </a:solidFill>
                <a:latin typeface="Calibri"/>
                <a:ea typeface="Calibri"/>
                <a:cs typeface="Calibri"/>
                <a:sym typeface="Calibri"/>
              </a:rPr>
              <a:t>100 images for testing</a:t>
            </a:r>
            <a:endParaRPr b="0" i="0" sz="1100" u="none" cap="none" strike="noStrike">
              <a:solidFill>
                <a:srgbClr val="000000"/>
              </a:solidFill>
              <a:latin typeface="Calibri"/>
              <a:ea typeface="Calibri"/>
              <a:cs typeface="Calibri"/>
              <a:sym typeface="Calibri"/>
            </a:endParaRPr>
          </a:p>
          <a:p>
            <a:pPr indent="0" lvl="0" marL="45720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Calibri"/>
              <a:ea typeface="Calibri"/>
              <a:cs typeface="Calibri"/>
              <a:sym typeface="Calibri"/>
            </a:endParaRPr>
          </a:p>
        </p:txBody>
      </p:sp>
      <p:pic>
        <p:nvPicPr>
          <p:cNvPr id="884" name="Google Shape;884;p46"/>
          <p:cNvPicPr preferRelativeResize="0"/>
          <p:nvPr/>
        </p:nvPicPr>
        <p:blipFill rotWithShape="1">
          <a:blip r:embed="rId19">
            <a:alphaModFix/>
          </a:blip>
          <a:srcRect b="0" l="0" r="0" t="0"/>
          <a:stretch/>
        </p:blipFill>
        <p:spPr>
          <a:xfrm>
            <a:off x="388222" y="1423975"/>
            <a:ext cx="5304029" cy="1222400"/>
          </a:xfrm>
          <a:prstGeom prst="rect">
            <a:avLst/>
          </a:prstGeom>
          <a:noFill/>
          <a:ln>
            <a:noFill/>
          </a:ln>
        </p:spPr>
      </p:pic>
      <p:sp>
        <p:nvSpPr>
          <p:cNvPr id="885" name="Google Shape;885;p46"/>
          <p:cNvSpPr/>
          <p:nvPr/>
        </p:nvSpPr>
        <p:spPr>
          <a:xfrm>
            <a:off x="0" y="788715"/>
            <a:ext cx="9144000" cy="3782700"/>
          </a:xfrm>
          <a:prstGeom prst="frame">
            <a:avLst>
              <a:gd fmla="val 1815" name="adj1"/>
            </a:avLst>
          </a:prstGeom>
          <a:solidFill>
            <a:srgbClr val="007BC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dk1"/>
              </a:solidFill>
              <a:latin typeface="Arial"/>
              <a:ea typeface="Arial"/>
              <a:cs typeface="Arial"/>
              <a:sym typeface="Arial"/>
            </a:endParaRPr>
          </a:p>
        </p:txBody>
      </p:sp>
      <p:pic>
        <p:nvPicPr>
          <p:cNvPr descr="weight, Weightlifter, Man, Silhouette, Fitness Forever, sport, Excercise,  sports, weightlifting, Lifting icon" id="886" name="Google Shape;886;p46"/>
          <p:cNvPicPr preferRelativeResize="0"/>
          <p:nvPr/>
        </p:nvPicPr>
        <p:blipFill rotWithShape="1">
          <a:blip r:embed="rId20">
            <a:alphaModFix/>
          </a:blip>
          <a:srcRect b="0" l="0" r="0" t="0"/>
          <a:stretch/>
        </p:blipFill>
        <p:spPr>
          <a:xfrm>
            <a:off x="5672477" y="414045"/>
            <a:ext cx="326958" cy="326958"/>
          </a:xfrm>
          <a:prstGeom prst="rect">
            <a:avLst/>
          </a:prstGeom>
          <a:noFill/>
          <a:ln>
            <a:noFill/>
          </a:ln>
        </p:spPr>
      </p:pic>
      <p:pic>
        <p:nvPicPr>
          <p:cNvPr descr="Black Down Arrow Png For Kids - Decrease Arrow Icon Png | Full Size PNG  Download | SeekPNG" id="887" name="Google Shape;887;p46"/>
          <p:cNvPicPr preferRelativeResize="0"/>
          <p:nvPr/>
        </p:nvPicPr>
        <p:blipFill rotWithShape="1">
          <a:blip r:embed="rId21">
            <a:alphaModFix/>
          </a:blip>
          <a:srcRect b="0" l="0" r="0" t="0"/>
          <a:stretch/>
        </p:blipFill>
        <p:spPr>
          <a:xfrm>
            <a:off x="4961259" y="504307"/>
            <a:ext cx="290979" cy="196574"/>
          </a:xfrm>
          <a:prstGeom prst="rect">
            <a:avLst/>
          </a:prstGeom>
          <a:noFill/>
          <a:ln>
            <a:noFill/>
          </a:ln>
        </p:spPr>
      </p:pic>
      <p:sp>
        <p:nvSpPr>
          <p:cNvPr id="888" name="Google Shape;888;p46"/>
          <p:cNvSpPr txBox="1"/>
          <p:nvPr>
            <p:ph idx="12" type="sldNum"/>
          </p:nvPr>
        </p:nvSpPr>
        <p:spPr>
          <a:xfrm>
            <a:off x="2413125" y="4847763"/>
            <a:ext cx="2057400" cy="273900"/>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Clr>
                <a:srgbClr val="000000"/>
              </a:buClr>
              <a:buSzPts val="900"/>
              <a:buFont typeface="Arial"/>
              <a:buNone/>
            </a:pPr>
            <a:r>
              <a:rPr b="1" lang="ca" sz="1200"/>
              <a:t>9</a:t>
            </a:r>
            <a:r>
              <a:rPr b="1" lang="ca" sz="1200"/>
              <a:t>/38</a:t>
            </a:r>
            <a:endParaRPr b="1" sz="1200"/>
          </a:p>
        </p:txBody>
      </p:sp>
    </p:spTree>
  </p:cSld>
  <p:clrMapOvr>
    <a:masterClrMapping/>
  </p:clrMapOvr>
  <mc:AlternateContent>
    <mc:Choice Requires="p14">
      <p:transition spd="slow" p14:dur="700">
        <p:fade/>
      </p:transition>
    </mc:Choice>
    <mc:Fallback>
      <p:transition spd="slow">
        <p:fade/>
      </p:transition>
    </mc:Fallback>
  </mc:AlternateContent>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